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23" r:id="rId7"/>
    <p:sldId id="92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8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>
        <p:scale>
          <a:sx n="89" d="100"/>
          <a:sy n="89" d="100"/>
        </p:scale>
        <p:origin x="-1316" y="-64"/>
      </p:cViewPr>
      <p:guideLst>
        <p:guide orient="horz" pos="2158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4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5984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64162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S2-2508056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/>
              <a:t>3GPP TSG SA WG2 Meeting #170</a:t>
            </a:r>
          </a:p>
          <a:p>
            <a:pPr eaLnBrk="1" hangingPunct="1">
              <a:defRPr/>
            </a:pPr>
            <a:r>
              <a:rPr lang="en-US" altLang="zh-CN" sz="1200" b="1" dirty="0" smtClean="0">
                <a:sym typeface="+mn-ea"/>
              </a:rPr>
              <a:t>25-29 August, 2025, </a:t>
            </a:r>
            <a:r>
              <a:rPr lang="en-US" altLang="zh-CN" sz="1200" b="1" kern="12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Goteborg, Sweden</a:t>
            </a:r>
          </a:p>
          <a:p>
            <a:pPr eaLnBrk="1" hangingPunct="1">
              <a:defRPr/>
            </a:pP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00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</a:t>
            </a:r>
            <a:r>
              <a:rPr lang="en-US" altLang="en-GB" sz="1200" dirty="0" smtClean="0">
                <a:solidFill>
                  <a:schemeClr val="bg1"/>
                </a:solidFill>
              </a:rPr>
              <a:t>170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25</a:t>
            </a:r>
            <a:r>
              <a:rPr lang="sv-SE" altLang="de-DE" sz="1200" dirty="0" smtClean="0">
                <a:solidFill>
                  <a:schemeClr val="bg1"/>
                </a:solidFill>
              </a:rPr>
              <a:t>-</a:t>
            </a:r>
            <a:r>
              <a:rPr lang="en-US" altLang="sv-SE" sz="1200" dirty="0" smtClean="0">
                <a:solidFill>
                  <a:schemeClr val="bg1"/>
                </a:solidFill>
              </a:rPr>
              <a:t>29</a:t>
            </a:r>
            <a:r>
              <a:rPr lang="sv-SE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August</a:t>
            </a:r>
            <a:r>
              <a:rPr lang="sv-SE" altLang="de-DE" sz="1200" dirty="0" smtClean="0">
                <a:solidFill>
                  <a:schemeClr val="bg1"/>
                </a:solidFill>
              </a:rPr>
              <a:t>, 2025, </a:t>
            </a:r>
            <a:r>
              <a:rPr lang="en-US" altLang="sv-SE" sz="1200" dirty="0" smtClean="0">
                <a:solidFill>
                  <a:schemeClr val="bg1"/>
                </a:solidFill>
              </a:rPr>
              <a:t>Goteborg</a:t>
            </a:r>
            <a:r>
              <a:rPr lang="sv-SE" altLang="de-DE" sz="1200" dirty="0" smtClean="0">
                <a:solidFill>
                  <a:schemeClr val="bg1"/>
                </a:solidFill>
              </a:rPr>
              <a:t>, </a:t>
            </a:r>
            <a:r>
              <a:rPr lang="en-US" altLang="zh-CN" sz="1200" dirty="0" smtClean="0">
                <a:solidFill>
                  <a:schemeClr val="bg1"/>
                </a:solidFill>
              </a:rPr>
              <a:t>Sweden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 userDrawn="1"/>
        </p:nvSpPr>
        <p:spPr>
          <a:xfrm>
            <a:off x="-694690" y="28975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5GSAT_Ph3</a:t>
            </a:r>
            <a:r>
              <a:rPr lang="en-US" altLang="zh-CN" dirty="0"/>
              <a:t>_</a:t>
            </a:r>
            <a:r>
              <a:rPr lang="en-GB" altLang="zh-CN" dirty="0"/>
              <a:t>ARCH &amp; </a:t>
            </a:r>
            <a:r>
              <a:rPr lang="en-GB" altLang="zh-CN" dirty="0" smtClean="0"/>
              <a:t>FS_</a:t>
            </a:r>
            <a:r>
              <a:rPr lang="en-GB" dirty="0" smtClean="0"/>
              <a:t>5GSAT_Ph3</a:t>
            </a:r>
            <a:r>
              <a:rPr lang="en-GB" altLang="zh-CN" dirty="0" smtClean="0"/>
              <a:t>-ARC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SA#10</a:t>
            </a:r>
            <a:r>
              <a:rPr lang="en-US" altLang="de-DE" sz="1600" b="1" kern="0" dirty="0" smtClean="0">
                <a:solidFill>
                  <a:prstClr val="black"/>
                </a:solidFill>
              </a:rPr>
              <a:t>8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KI#3 (UE-Sat-UE): 10 CRs are approved for 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</a:t>
            </a:r>
            <a:r>
              <a:rPr lang="en-US" altLang="de-DE" sz="2800" b="1" kern="0"/>
              <a:t>after </a:t>
            </a:r>
            <a:r>
              <a:rPr lang="en-US" altLang="de-DE" sz="2800" b="1" kern="0" smtClean="0"/>
              <a:t>SA#108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</a:t>
            </a:r>
            <a:r>
              <a:rPr lang="en-US" sz="1600" b="1" kern="0" dirty="0" smtClean="0">
                <a:solidFill>
                  <a:prstClr val="black"/>
                </a:solidFill>
              </a:rPr>
              <a:t>70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KI#3 (UE-Sat-UE): 10 CRs are approved for maintenance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smtClean="0">
                <a:solidFill>
                  <a:prstClr val="black"/>
                </a:solidFill>
              </a:rPr>
              <a:t>None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SA2#170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SA2#167</a:t>
            </a:r>
            <a:endParaRPr lang="en-US" altLang="zh-CN" sz="28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5396" y="1482050"/>
          <a:ext cx="8671443" cy="430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/>
                <a:gridCol w="1030094"/>
                <a:gridCol w="1161580"/>
                <a:gridCol w="1275907"/>
                <a:gridCol w="4085862"/>
              </a:tblGrid>
              <a:tr h="3003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Normative work starts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SA2#166-AH-e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Contentious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issues identified for KI#2&amp;3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090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038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 + 4 =16.5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FB06B07D-423A-4012-A7AA-33F90EA5F8B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Office PowerPoint</Application>
  <PresentationFormat>全屏显示(4:3)</PresentationFormat>
  <Paragraphs>131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5GSAT_Ph3_ARCH &amp; FS_5GSAT_Ph3-ARC Status Report  Integration of satellite components in the 5G architecture Phase 3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CATT-r2</cp:lastModifiedBy>
  <cp:revision>2066</cp:revision>
  <dcterms:created xsi:type="dcterms:W3CDTF">2008-08-30T09:32:00Z</dcterms:created>
  <dcterms:modified xsi:type="dcterms:W3CDTF">2025-09-03T02:39:43Z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568C3F73D73D4F90B205D56E303A7B13_12</vt:lpwstr>
  </property>
  <property fmtid="{D5CDD505-2E9C-101B-9397-08002B2CF9AE}" pid="21" name="KSOProductBuildVer">
    <vt:lpwstr>2052-12.1.0.22529</vt:lpwstr>
  </property>
</Properties>
</file>