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05" r:id="rId6"/>
    <p:sldId id="807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E6E6"/>
    <a:srgbClr val="FFFFFF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#169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19 – 23 May,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Fukuoka, Japan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S2-2505903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#169</a:t>
            </a:r>
            <a:r>
              <a:rPr lang="en-GB" altLang="de-DE" sz="1200" baseline="0" dirty="0">
                <a:solidFill>
                  <a:schemeClr val="bg1"/>
                </a:solidFill>
              </a:rPr>
              <a:t>, May,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Phase 2 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Konstantinos Samdanis (Lenovo)</a:t>
            </a: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+mj-lt"/>
              </a:rPr>
              <a:t>Zhuoyi</a:t>
            </a:r>
            <a:r>
              <a:rPr lang="en-US" altLang="en-US" sz="2000" dirty="0">
                <a:latin typeface="+mj-lt"/>
              </a:rPr>
              <a:t> Chen (China Telecom)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SA#169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– 17 </a:t>
            </a:r>
            <a:r>
              <a:rPr kumimoji="0" lang="en-US" altLang="ko-KR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pCRs</a:t>
            </a: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updated TR skeleton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5 solution related to KI1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6 solutions related to KI2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5 solutions related to KI3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new performance measurements regarding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RAN WGs regarding new performance measurements.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/>
              <a:t>Improvements of </a:t>
            </a:r>
            <a:r>
              <a:rPr lang="zh-CN" altLang="en-US" sz="1600" dirty="0"/>
              <a:t>“</a:t>
            </a:r>
            <a:r>
              <a:rPr lang="de-DE" altLang="de-DE" sz="1600" dirty="0"/>
              <a:t>accuracy“ in terms of energy related measurements for Rel-20 is still open.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/>
              <a:t>There are at least 2 contradicting solution types on discovery and selection of NFs considering energy metrics.   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Try to agree on the notion of </a:t>
            </a:r>
            <a:r>
              <a:rPr lang="de-DE" altLang="ko-KR" sz="1600" spc="-20" dirty="0">
                <a:sym typeface="+mn-ea"/>
              </a:rPr>
              <a:t>accuracy related to energy related measurements for Rel-20.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ko-KR" sz="1600" spc="-20" dirty="0">
                <a:sym typeface="+mn-ea"/>
              </a:rPr>
              <a:t>Continue to handle new solutons for KI1, KI 2 and KI 3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947022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50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Status at SA#168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58173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– 13 </a:t>
            </a:r>
            <a:r>
              <a:rPr kumimoji="0" lang="en-US" altLang="ko-KR" sz="1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pCRs</a:t>
            </a: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Agreed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updated TR skeleton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5 solution related to KI1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6 solutions related to KI2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Approved 5 solutions related to KI3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SA5 related to new performance measurements regarding renewable energy.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Dependency on RAN WGs regarding new performance measurements.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/>
              <a:t>Improvements of </a:t>
            </a:r>
            <a:r>
              <a:rPr lang="zh-CN" altLang="en-US" sz="1600" dirty="0"/>
              <a:t>“</a:t>
            </a:r>
            <a:r>
              <a:rPr lang="de-DE" altLang="de-DE" sz="1600" dirty="0"/>
              <a:t>accuracy“ in terms of energy related measurements for Rel-20 is still open.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600" dirty="0"/>
              <a:t>There are at least 2 contradicting solution type on discovery and selection of NFs considering energy metrics.   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Try to agree on the notion of </a:t>
            </a:r>
            <a:r>
              <a:rPr lang="de-DE" altLang="ko-KR" sz="1600" spc="-20" dirty="0">
                <a:sym typeface="+mn-ea"/>
              </a:rPr>
              <a:t>accuracy related to energy related measurements for Rel-20.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ko-KR" sz="1600" spc="-20" dirty="0">
                <a:sym typeface="+mn-ea"/>
              </a:rPr>
              <a:t>Continue to handle new solutons for KI1, KI 2 and KI 3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785628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1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9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New SID on Energy Efficiency and Energy Saving Phase 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FS_EnergySys_Ph2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12/12/2025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20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50272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FS_EnergySys_Ph2 Work Plan</a:t>
            </a:r>
            <a:endParaRPr lang="en-US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767011"/>
              </p:ext>
            </p:extLst>
          </p:nvPr>
        </p:nvGraphicFramePr>
        <p:xfrm>
          <a:off x="609929" y="1606550"/>
          <a:ext cx="7815613" cy="3250699"/>
        </p:xfrm>
        <a:graphic>
          <a:graphicData uri="http://schemas.openxmlformats.org/drawingml/2006/table">
            <a:tbl>
              <a:tblPr/>
              <a:tblGrid>
                <a:gridCol w="701798">
                  <a:extLst>
                    <a:ext uri="{9D8B030D-6E8A-4147-A177-3AD203B41FA5}">
                      <a16:colId xmlns:a16="http://schemas.microsoft.com/office/drawing/2014/main" val="41334219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269602514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3530758943"/>
                    </a:ext>
                  </a:extLst>
                </a:gridCol>
                <a:gridCol w="2208045">
                  <a:extLst>
                    <a:ext uri="{9D8B030D-6E8A-4147-A177-3AD203B41FA5}">
                      <a16:colId xmlns:a16="http://schemas.microsoft.com/office/drawing/2014/main" val="890382580"/>
                    </a:ext>
                  </a:extLst>
                </a:gridCol>
                <a:gridCol w="3185827">
                  <a:extLst>
                    <a:ext uri="{9D8B030D-6E8A-4147-A177-3AD203B41FA5}">
                      <a16:colId xmlns:a16="http://schemas.microsoft.com/office/drawing/2014/main" val="2957953938"/>
                    </a:ext>
                  </a:extLst>
                </a:gridCol>
              </a:tblGrid>
              <a:tr h="3118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Meeting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Date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Planned TUs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Actual Used TUs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Action plan</a:t>
                      </a:r>
                      <a:endParaRPr lang="en-US" sz="1050" dirty="0">
                        <a:solidFill>
                          <a:schemeClr val="bg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3192363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SA2#168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Apr.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TR skeleton, scope, Terms, Architectural assumptions &amp; Requirements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Issues for all WTs.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2254319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SA2#169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May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Key Issue updates (if necessary),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for approved Key Issues.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1414736"/>
                  </a:ext>
                </a:extLst>
              </a:tr>
              <a:tr h="32068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Aug.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New solutions and solution updates. Last meeting for new solutions.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196426"/>
                  </a:ext>
                </a:extLst>
              </a:tr>
              <a:tr h="332015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SA#109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Sep.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br>
                        <a:rPr lang="zh-CN" alt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</a:b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information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94507"/>
                  </a:ext>
                </a:extLst>
              </a:tr>
              <a:tr h="44087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Oct.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Solution updates.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Interim Agreements and 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300704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SA2#172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Nov.2025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9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Conclusion.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989248"/>
                  </a:ext>
                </a:extLst>
              </a:tr>
              <a:tr h="346046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SA#110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Dec 2025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-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For Approval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050671"/>
                  </a:ext>
                </a:extLst>
              </a:tr>
              <a:tr h="285562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Total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6</a:t>
                      </a: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1391" marR="71391" marT="35695" marB="356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02433525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4600" y="145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purl.org/dc/dcmitype/"/>
    <ds:schemaRef ds:uri="http://www.w3.org/XML/1998/namespace"/>
    <ds:schemaRef ds:uri="dcc30912-d230-4cc2-b11f-bb5ca2a6b6f5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09cef1fd-e61b-4dbf-b745-21988b13f978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66303</TotalTime>
  <Words>489</Words>
  <Application>Microsoft Office PowerPoint</Application>
  <PresentationFormat>On-screen Show (4:3)</PresentationFormat>
  <Paragraphs>108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DengXian</vt:lpstr>
      <vt:lpstr>Arial</vt:lpstr>
      <vt:lpstr>Arial </vt:lpstr>
      <vt:lpstr>Calibri</vt:lpstr>
      <vt:lpstr>Times New Roman</vt:lpstr>
      <vt:lpstr>Office Theme</vt:lpstr>
      <vt:lpstr>Status report for EnergySys Phase 2 </vt:lpstr>
      <vt:lpstr>FS_EnergySys_Ph2 Status at SA#169</vt:lpstr>
      <vt:lpstr>FS_EnergySys_Ph2 Status at SA#168</vt:lpstr>
      <vt:lpstr>FS_EnergySys_Ph2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Lenovo</cp:lastModifiedBy>
  <cp:revision>1993</cp:revision>
  <dcterms:created xsi:type="dcterms:W3CDTF">2008-08-30T09:32:10Z</dcterms:created>
  <dcterms:modified xsi:type="dcterms:W3CDTF">2025-06-02T09:22:14Z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