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1123" r:id="rId6"/>
    <p:sldId id="1124" r:id="rId7"/>
    <p:sldId id="1120" r:id="rId8"/>
    <p:sldId id="1121" r:id="rId9"/>
    <p:sldId id="1122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3411E4-F09C-4F24-9CC0-CF7CD7B6ED75}" v="6" dt="2025-05-26T06:43:22.34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74" d="100"/>
          <a:sy n="74" d="100"/>
        </p:scale>
        <p:origin x="908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a, Malla Reddy" userId="f7a08217-848a-4361-9f6b-a22cc0d7391f" providerId="ADAL" clId="{7C3411E4-F09C-4F24-9CC0-CF7CD7B6ED75}"/>
    <pc:docChg chg="undo custSel addSld delSld modSld sldOrd modMainMaster">
      <pc:chgData name="Sama, Malla Reddy" userId="f7a08217-848a-4361-9f6b-a22cc0d7391f" providerId="ADAL" clId="{7C3411E4-F09C-4F24-9CC0-CF7CD7B6ED75}" dt="2025-05-26T06:58:14.830" v="193" actId="20577"/>
      <pc:docMkLst>
        <pc:docMk/>
      </pc:docMkLst>
      <pc:sldChg chg="add del">
        <pc:chgData name="Sama, Malla Reddy" userId="f7a08217-848a-4361-9f6b-a22cc0d7391f" providerId="ADAL" clId="{7C3411E4-F09C-4F24-9CC0-CF7CD7B6ED75}" dt="2025-05-26T06:38:48.311" v="27" actId="2696"/>
        <pc:sldMkLst>
          <pc:docMk/>
          <pc:sldMk cId="287321685" sldId="795"/>
        </pc:sldMkLst>
      </pc:sldChg>
      <pc:sldChg chg="modSp add del mod">
        <pc:chgData name="Sama, Malla Reddy" userId="f7a08217-848a-4361-9f6b-a22cc0d7391f" providerId="ADAL" clId="{7C3411E4-F09C-4F24-9CC0-CF7CD7B6ED75}" dt="2025-05-26T06:39:38.863" v="39" actId="47"/>
        <pc:sldMkLst>
          <pc:docMk/>
          <pc:sldMk cId="1622656433" sldId="795"/>
        </pc:sldMkLst>
        <pc:spChg chg="mod">
          <ac:chgData name="Sama, Malla Reddy" userId="f7a08217-848a-4361-9f6b-a22cc0d7391f" providerId="ADAL" clId="{7C3411E4-F09C-4F24-9CC0-CF7CD7B6ED75}" dt="2025-05-26T06:38:54.927" v="30" actId="20577"/>
          <ac:spMkLst>
            <pc:docMk/>
            <pc:sldMk cId="1622656433" sldId="795"/>
            <ac:spMk id="2" creationId="{7004E1B6-7C10-4462-B5DD-BB275803E4D3}"/>
          </ac:spMkLst>
        </pc:spChg>
        <pc:spChg chg="mod">
          <ac:chgData name="Sama, Malla Reddy" userId="f7a08217-848a-4361-9f6b-a22cc0d7391f" providerId="ADAL" clId="{7C3411E4-F09C-4F24-9CC0-CF7CD7B6ED75}" dt="2025-05-26T06:39:03.426" v="33" actId="20577"/>
          <ac:spMkLst>
            <pc:docMk/>
            <pc:sldMk cId="1622656433" sldId="795"/>
            <ac:spMk id="6" creationId="{00000000-0000-0000-0000-000000000000}"/>
          </ac:spMkLst>
        </pc:spChg>
        <pc:graphicFrameChg chg="modGraphic">
          <ac:chgData name="Sama, Malla Reddy" userId="f7a08217-848a-4361-9f6b-a22cc0d7391f" providerId="ADAL" clId="{7C3411E4-F09C-4F24-9CC0-CF7CD7B6ED75}" dt="2025-05-26T06:39:22.824" v="37" actId="20577"/>
          <ac:graphicFrameMkLst>
            <pc:docMk/>
            <pc:sldMk cId="1622656433" sldId="795"/>
            <ac:graphicFrameMk id="4" creationId="{A74CC0A5-D8BA-12C6-D778-66C2A7B1031B}"/>
          </ac:graphicFrameMkLst>
        </pc:graphicFrameChg>
      </pc:sldChg>
      <pc:sldChg chg="del">
        <pc:chgData name="Sama, Malla Reddy" userId="f7a08217-848a-4361-9f6b-a22cc0d7391f" providerId="ADAL" clId="{7C3411E4-F09C-4F24-9CC0-CF7CD7B6ED75}" dt="2025-05-26T06:37:49.483" v="15" actId="47"/>
        <pc:sldMkLst>
          <pc:docMk/>
          <pc:sldMk cId="3467719896" sldId="982"/>
        </pc:sldMkLst>
      </pc:sldChg>
      <pc:sldChg chg="modSp mod ord">
        <pc:chgData name="Sama, Malla Reddy" userId="f7a08217-848a-4361-9f6b-a22cc0d7391f" providerId="ADAL" clId="{7C3411E4-F09C-4F24-9CC0-CF7CD7B6ED75}" dt="2025-05-26T06:42:27.868" v="60" actId="20577"/>
        <pc:sldMkLst>
          <pc:docMk/>
          <pc:sldMk cId="3655736776" sldId="1120"/>
        </pc:sldMkLst>
        <pc:spChg chg="mod">
          <ac:chgData name="Sama, Malla Reddy" userId="f7a08217-848a-4361-9f6b-a22cc0d7391f" providerId="ADAL" clId="{7C3411E4-F09C-4F24-9CC0-CF7CD7B6ED75}" dt="2025-05-26T06:42:27.868" v="60" actId="20577"/>
          <ac:spMkLst>
            <pc:docMk/>
            <pc:sldMk cId="3655736776" sldId="1120"/>
            <ac:spMk id="4" creationId="{08E66D14-669D-43C6-739C-43A2A9EB6595}"/>
          </ac:spMkLst>
        </pc:spChg>
      </pc:sldChg>
      <pc:sldChg chg="modSp add del mod ord">
        <pc:chgData name="Sama, Malla Reddy" userId="f7a08217-848a-4361-9f6b-a22cc0d7391f" providerId="ADAL" clId="{7C3411E4-F09C-4F24-9CC0-CF7CD7B6ED75}" dt="2025-05-26T06:58:14.830" v="193" actId="20577"/>
        <pc:sldMkLst>
          <pc:docMk/>
          <pc:sldMk cId="4292861572" sldId="1121"/>
        </pc:sldMkLst>
        <pc:spChg chg="mod">
          <ac:chgData name="Sama, Malla Reddy" userId="f7a08217-848a-4361-9f6b-a22cc0d7391f" providerId="ADAL" clId="{7C3411E4-F09C-4F24-9CC0-CF7CD7B6ED75}" dt="2025-05-26T06:58:14.830" v="193" actId="20577"/>
          <ac:spMkLst>
            <pc:docMk/>
            <pc:sldMk cId="4292861572" sldId="1121"/>
            <ac:spMk id="6" creationId="{00000000-0000-0000-0000-000000000000}"/>
          </ac:spMkLst>
        </pc:spChg>
      </pc:sldChg>
      <pc:sldChg chg="modSp mod ord">
        <pc:chgData name="Sama, Malla Reddy" userId="f7a08217-848a-4361-9f6b-a22cc0d7391f" providerId="ADAL" clId="{7C3411E4-F09C-4F24-9CC0-CF7CD7B6ED75}" dt="2025-05-26T06:38:33.972" v="25" actId="20578"/>
        <pc:sldMkLst>
          <pc:docMk/>
          <pc:sldMk cId="171327857" sldId="1122"/>
        </pc:sldMkLst>
        <pc:spChg chg="mod">
          <ac:chgData name="Sama, Malla Reddy" userId="f7a08217-848a-4361-9f6b-a22cc0d7391f" providerId="ADAL" clId="{7C3411E4-F09C-4F24-9CC0-CF7CD7B6ED75}" dt="2025-05-26T06:38:33.723" v="24" actId="20577"/>
          <ac:spMkLst>
            <pc:docMk/>
            <pc:sldMk cId="171327857" sldId="1122"/>
            <ac:spMk id="2" creationId="{7004E1B6-7C10-4462-B5DD-BB275803E4D3}"/>
          </ac:spMkLst>
        </pc:spChg>
        <pc:spChg chg="mod">
          <ac:chgData name="Sama, Malla Reddy" userId="f7a08217-848a-4361-9f6b-a22cc0d7391f" providerId="ADAL" clId="{7C3411E4-F09C-4F24-9CC0-CF7CD7B6ED75}" dt="2025-05-26T06:38:33.334" v="23" actId="20577"/>
          <ac:spMkLst>
            <pc:docMk/>
            <pc:sldMk cId="171327857" sldId="1122"/>
            <ac:spMk id="6" creationId="{00000000-0000-0000-0000-000000000000}"/>
          </ac:spMkLst>
        </pc:spChg>
      </pc:sldChg>
      <pc:sldChg chg="modSp add mod">
        <pc:chgData name="Sama, Malla Reddy" userId="f7a08217-848a-4361-9f6b-a22cc0d7391f" providerId="ADAL" clId="{7C3411E4-F09C-4F24-9CC0-CF7CD7B6ED75}" dt="2025-05-26T06:56:34.193" v="186" actId="20577"/>
        <pc:sldMkLst>
          <pc:docMk/>
          <pc:sldMk cId="716622103" sldId="1123"/>
        </pc:sldMkLst>
        <pc:spChg chg="mod">
          <ac:chgData name="Sama, Malla Reddy" userId="f7a08217-848a-4361-9f6b-a22cc0d7391f" providerId="ADAL" clId="{7C3411E4-F09C-4F24-9CC0-CF7CD7B6ED75}" dt="2025-05-26T06:39:42.832" v="41" actId="20577"/>
          <ac:spMkLst>
            <pc:docMk/>
            <pc:sldMk cId="716622103" sldId="1123"/>
            <ac:spMk id="2" creationId="{D1227D84-9B2B-EE6F-FC10-08298B62DCB4}"/>
          </ac:spMkLst>
        </pc:spChg>
        <pc:spChg chg="mod">
          <ac:chgData name="Sama, Malla Reddy" userId="f7a08217-848a-4361-9f6b-a22cc0d7391f" providerId="ADAL" clId="{7C3411E4-F09C-4F24-9CC0-CF7CD7B6ED75}" dt="2025-05-26T06:56:34.193" v="186" actId="20577"/>
          <ac:spMkLst>
            <pc:docMk/>
            <pc:sldMk cId="716622103" sldId="1123"/>
            <ac:spMk id="6" creationId="{AFB1F1D7-CBEF-6EBF-5C6A-674596307D1C}"/>
          </ac:spMkLst>
        </pc:spChg>
      </pc:sldChg>
      <pc:sldChg chg="new del">
        <pc:chgData name="Sama, Malla Reddy" userId="f7a08217-848a-4361-9f6b-a22cc0d7391f" providerId="ADAL" clId="{7C3411E4-F09C-4F24-9CC0-CF7CD7B6ED75}" dt="2025-05-26T06:38:52.031" v="29" actId="47"/>
        <pc:sldMkLst>
          <pc:docMk/>
          <pc:sldMk cId="1875516457" sldId="1123"/>
        </pc:sldMkLst>
      </pc:sldChg>
      <pc:sldChg chg="modSp add mod">
        <pc:chgData name="Sama, Malla Reddy" userId="f7a08217-848a-4361-9f6b-a22cc0d7391f" providerId="ADAL" clId="{7C3411E4-F09C-4F24-9CC0-CF7CD7B6ED75}" dt="2025-05-26T06:54:24.711" v="149" actId="6549"/>
        <pc:sldMkLst>
          <pc:docMk/>
          <pc:sldMk cId="1634482662" sldId="1124"/>
        </pc:sldMkLst>
        <pc:spChg chg="mod">
          <ac:chgData name="Sama, Malla Reddy" userId="f7a08217-848a-4361-9f6b-a22cc0d7391f" providerId="ADAL" clId="{7C3411E4-F09C-4F24-9CC0-CF7CD7B6ED75}" dt="2025-05-26T06:43:25.156" v="64" actId="20577"/>
          <ac:spMkLst>
            <pc:docMk/>
            <pc:sldMk cId="1634482662" sldId="1124"/>
            <ac:spMk id="2" creationId="{362D2905-85E4-8957-504D-ADAAB3263E9B}"/>
          </ac:spMkLst>
        </pc:spChg>
        <pc:spChg chg="mod">
          <ac:chgData name="Sama, Malla Reddy" userId="f7a08217-848a-4361-9f6b-a22cc0d7391f" providerId="ADAL" clId="{7C3411E4-F09C-4F24-9CC0-CF7CD7B6ED75}" dt="2025-05-26T06:54:24.711" v="149" actId="6549"/>
          <ac:spMkLst>
            <pc:docMk/>
            <pc:sldMk cId="1634482662" sldId="1124"/>
            <ac:spMk id="6" creationId="{C098201D-E224-2CF5-4951-D73DAA398642}"/>
          </ac:spMkLst>
        </pc:spChg>
      </pc:sldChg>
      <pc:sldMasterChg chg="modSp mod modSldLayout">
        <pc:chgData name="Sama, Malla Reddy" userId="f7a08217-848a-4361-9f6b-a22cc0d7391f" providerId="ADAL" clId="{7C3411E4-F09C-4F24-9CC0-CF7CD7B6ED75}" dt="2025-05-26T06:35:55.024" v="8"/>
        <pc:sldMasterMkLst>
          <pc:docMk/>
          <pc:sldMasterMk cId="0" sldId="2147483729"/>
        </pc:sldMasterMkLst>
        <pc:spChg chg="mod">
          <ac:chgData name="Sama, Malla Reddy" userId="f7a08217-848a-4361-9f6b-a22cc0d7391f" providerId="ADAL" clId="{7C3411E4-F09C-4F24-9CC0-CF7CD7B6ED75}" dt="2025-05-26T06:35:55.024" v="8"/>
          <ac:spMkLst>
            <pc:docMk/>
            <pc:sldMasterMk cId="0" sldId="2147483729"/>
            <ac:spMk id="14" creationId="{00000000-0000-0000-0000-000000000000}"/>
          </ac:spMkLst>
        </pc:spChg>
        <pc:sldLayoutChg chg="addSp modSp mod">
          <pc:chgData name="Sama, Malla Reddy" userId="f7a08217-848a-4361-9f6b-a22cc0d7391f" providerId="ADAL" clId="{7C3411E4-F09C-4F24-9CC0-CF7CD7B6ED75}" dt="2025-05-26T06:35:34.850" v="7"/>
          <pc:sldLayoutMkLst>
            <pc:docMk/>
            <pc:sldMasterMk cId="0" sldId="2147483729"/>
            <pc:sldLayoutMk cId="719417900" sldId="2147483770"/>
          </pc:sldLayoutMkLst>
          <pc:spChg chg="mod">
            <ac:chgData name="Sama, Malla Reddy" userId="f7a08217-848a-4361-9f6b-a22cc0d7391f" providerId="ADAL" clId="{7C3411E4-F09C-4F24-9CC0-CF7CD7B6ED75}" dt="2025-05-26T06:34:58.586" v="2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add mod">
            <ac:chgData name="Sama, Malla Reddy" userId="f7a08217-848a-4361-9f6b-a22cc0d7391f" providerId="ADAL" clId="{7C3411E4-F09C-4F24-9CC0-CF7CD7B6ED75}" dt="2025-05-26T06:34:48.645" v="1"/>
            <ac:spMkLst>
              <pc:docMk/>
              <pc:sldMasterMk cId="0" sldId="2147483729"/>
              <pc:sldLayoutMk cId="719417900" sldId="2147483770"/>
              <ac:spMk id="6" creationId="{F334D646-B708-482E-101F-803785574C75}"/>
            </ac:spMkLst>
          </pc:spChg>
          <pc:spChg chg="mod">
            <ac:chgData name="Sama, Malla Reddy" userId="f7a08217-848a-4361-9f6b-a22cc0d7391f" providerId="ADAL" clId="{7C3411E4-F09C-4F24-9CC0-CF7CD7B6ED75}" dt="2025-05-26T06:35:34.850" v="7"/>
            <ac:spMkLst>
              <pc:docMk/>
              <pc:sldMasterMk cId="0" sldId="2147483729"/>
              <pc:sldLayoutMk cId="719417900" sldId="2147483770"/>
              <ac:spMk id="7" creationId="{00000000-0000-0000-0000-000000000000}"/>
            </ac:spMkLst>
          </pc:spChg>
          <pc:graphicFrameChg chg="add mod">
            <ac:chgData name="Sama, Malla Reddy" userId="f7a08217-848a-4361-9f6b-a22cc0d7391f" providerId="ADAL" clId="{7C3411E4-F09C-4F24-9CC0-CF7CD7B6ED75}" dt="2025-05-26T06:34:47.163" v="0"/>
            <ac:graphicFrameMkLst>
              <pc:docMk/>
              <pc:sldMasterMk cId="0" sldId="2147483729"/>
              <pc:sldLayoutMk cId="719417900" sldId="2147483770"/>
              <ac:graphicFrameMk id="4" creationId="{CF6C0777-6487-23E7-722D-BDD25FAA4C5D}"/>
            </ac:graphicFrameMkLst>
          </pc:graphicFrame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5/26/2025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5/26/2025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S2-2505896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#169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Fukuoka, Japan, 19 - 23 May,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WG2#169;</a:t>
            </a:r>
            <a:r>
              <a:rPr lang="en-GB" altLang="de-DE" sz="1200" baseline="0" dirty="0">
                <a:solidFill>
                  <a:schemeClr val="bg1"/>
                </a:solidFill>
              </a:rPr>
              <a:t> Fukuoka</a:t>
            </a:r>
            <a:r>
              <a:rPr lang="en-US" altLang="de-DE" sz="1200" baseline="0" dirty="0">
                <a:solidFill>
                  <a:schemeClr val="bg1"/>
                </a:solidFill>
              </a:rPr>
              <a:t>, JP, 19 - 23 May, 2025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67_Athens_2025-02/Docs/S2-2502787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33250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</a:t>
            </a:r>
            <a:r>
              <a:rPr lang="en-GB" altLang="ko-KR" sz="3600" b="1" dirty="0"/>
              <a:t>5G_Femto </a:t>
            </a:r>
            <a:br>
              <a:rPr lang="en-GB" altLang="ko-KR" sz="3600" b="1" dirty="0"/>
            </a:br>
            <a:r>
              <a:rPr lang="en-US" altLang="de-DE" sz="3600" b="1" dirty="0"/>
              <a:t>Status 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br>
              <a:rPr lang="en-US" altLang="en-US" sz="2000" b="1" dirty="0"/>
            </a:br>
            <a:r>
              <a:rPr lang="en-US" altLang="en-US" sz="2000" b="1" dirty="0"/>
              <a:t>NTT DOCOMO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/>
              <a:t>(Rapporteur)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C68D8-C7D8-0C84-B906-092C2CF90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227D84-9B2B-EE6F-FC10-08298B62D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SA#108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FB1F1D7-CBEF-6EBF-5C6A-674596307D1C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SA#107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Continue of maintenance work from SA2#107</a:t>
            </a:r>
            <a:endParaRPr lang="en-US" altLang="de-DE" sz="14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1 LS In on “LS on security verification related to NR </a:t>
            </a:r>
            <a:r>
              <a:rPr lang="en-GB" altLang="de-DE" sz="1400" dirty="0" err="1"/>
              <a:t>Femtos</a:t>
            </a:r>
            <a:r>
              <a:rPr lang="en-GB" altLang="de-DE" sz="1400" dirty="0"/>
              <a:t>” for information.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4 CRs are approved at SA2#168.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from RAN WG3: Reply LS on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shared by PLMN and PNI-NPN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1 CR is approved in relation to the RAN WG3 LS in SA2#169.</a:t>
            </a:r>
            <a:endParaRPr lang="en-US" altLang="de-DE" sz="1400" dirty="0"/>
          </a:p>
          <a:p>
            <a:pPr marL="914400" lvl="2" indent="0">
              <a:spcBef>
                <a:spcPts val="0"/>
              </a:spcBef>
              <a:spcAft>
                <a:spcPts val="200"/>
              </a:spcAft>
              <a:buNone/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FADAEB71-6A87-25A3-56BC-72A0F8DB1DE9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662210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F89C19-0191-1CE7-E572-D765FC8159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D2905-85E4-8957-504D-ADAAB3263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SA2#169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C098201D-E224-2CF5-4951-D73DAA398642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Continue maintenance work at SA2#169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from RAN WG3: Reply LS on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shared by PLMN and PNI-NPN</a:t>
            </a:r>
          </a:p>
          <a:p>
            <a:pPr lvl="2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1 CR is approved in relation to RAN WG3 LS.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6E83C31-2A2F-F663-47FD-AFE66D29671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48266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83092-956B-923D-90DD-EEB010357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14661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8E66D14-669D-43C6-739C-43A2A9EB65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Status report for SA2#168 and for SA#107</a:t>
            </a:r>
          </a:p>
        </p:txBody>
      </p:sp>
    </p:spTree>
    <p:extLst>
      <p:ext uri="{BB962C8B-B14F-4D97-AF65-F5344CB8AC3E}">
        <p14:creationId xmlns:p14="http://schemas.microsoft.com/office/powerpoint/2010/main" val="365573677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SA2#168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Continue maintenance work at SA2#168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/>
              <a:t>1 </a:t>
            </a:r>
            <a:r>
              <a:rPr lang="en-GB" altLang="de-DE" sz="1400" dirty="0"/>
              <a:t>LS In on “LS on security verification related to NR </a:t>
            </a:r>
            <a:r>
              <a:rPr lang="en-GB" altLang="de-DE" sz="1400" dirty="0" err="1"/>
              <a:t>Femtos</a:t>
            </a:r>
            <a:r>
              <a:rPr lang="en-GB" altLang="de-DE" sz="1400" dirty="0"/>
              <a:t>” for information.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4 CRs are approved at SA2#168</a:t>
            </a:r>
            <a:r>
              <a:rPr lang="en-US" altLang="de-DE" sz="14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/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286157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at SA#107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40035" y="2337757"/>
            <a:ext cx="8484788" cy="412342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SA2#167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/>
              <a:t>A total of 5 CRs (4 CRs for TS 23.501 and 1 CR for TS 23.502)</a:t>
            </a:r>
            <a:r>
              <a:rPr lang="en-US" altLang="de-DE" sz="1400" kern="0" dirty="0"/>
              <a:t> were agreed on the clarification on CAG information provisioning and roaming aspect</a:t>
            </a:r>
            <a:r>
              <a:rPr lang="en-GB" altLang="de-DE" sz="1400" dirty="0"/>
              <a:t>.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LS on NR </a:t>
            </a:r>
            <a:r>
              <a:rPr lang="en-GB" altLang="de-DE" sz="1400" dirty="0" err="1"/>
              <a:t>Femto</a:t>
            </a:r>
            <a:r>
              <a:rPr lang="en-GB" altLang="de-DE" sz="1400" dirty="0"/>
              <a:t> node shared by PLMN and PNI-NPN</a:t>
            </a:r>
            <a:r>
              <a:rPr lang="en-US" altLang="de-DE" sz="1400" dirty="0"/>
              <a:t> is approved and forwarded to RAN3 (</a:t>
            </a:r>
            <a:r>
              <a:rPr lang="en-US" altLang="de-DE" sz="1400" dirty="0">
                <a:hlinkClick r:id="rId3"/>
              </a:rPr>
              <a:t>S2-2502787</a:t>
            </a:r>
            <a:r>
              <a:rPr lang="en-US" altLang="de-DE" sz="1400" dirty="0"/>
              <a:t>).</a:t>
            </a:r>
          </a:p>
          <a:p>
            <a:pPr marL="914400" lvl="2" indent="0">
              <a:spcBef>
                <a:spcPts val="0"/>
              </a:spcBef>
              <a:spcAft>
                <a:spcPts val="200"/>
              </a:spcAft>
              <a:buNone/>
            </a:pPr>
            <a:endParaRPr lang="en-GB" altLang="de-DE" sz="14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Depending on the LS response, there may be dependencies on the RAN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738023"/>
              </p:ext>
            </p:extLst>
          </p:nvPr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32785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3905</TotalTime>
  <Words>563</Words>
  <Application>Microsoft Office PowerPoint</Application>
  <PresentationFormat>On-screen Show (4:3)</PresentationFormat>
  <Paragraphs>139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 5G_Femto  Status Report</vt:lpstr>
      <vt:lpstr>5G_Femto Status at SA#108</vt:lpstr>
      <vt:lpstr>5G_Femto Status after SA2#169</vt:lpstr>
      <vt:lpstr>Annex</vt:lpstr>
      <vt:lpstr>5G_Femto Status after SA2#168</vt:lpstr>
      <vt:lpstr>5G_Femto Status at SA#107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DCM1</cp:lastModifiedBy>
  <cp:revision>2214</cp:revision>
  <dcterms:created xsi:type="dcterms:W3CDTF">2008-08-30T09:32:10Z</dcterms:created>
  <dcterms:modified xsi:type="dcterms:W3CDTF">2025-05-26T06:58:15Z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