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812" r:id="rId6"/>
    <p:sldId id="811" r:id="rId7"/>
    <p:sldId id="796" r:id="rId8"/>
    <p:sldId id="803" r:id="rId9"/>
    <p:sldId id="806" r:id="rId10"/>
    <p:sldId id="808" r:id="rId11"/>
    <p:sldId id="809" r:id="rId12"/>
    <p:sldId id="81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#169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May,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Fukuoka, Japan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S2-2505888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#169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95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SA2#168 and #169 (51 CRs and 3 LSs are handled, 33 CRs are agreed)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289376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05213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SA2#169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51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SA2#169 (27 CRs and 1 LS are handled, 16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12 CRs agreed, including corrections on Energy Information calculation and collection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4 CRs related to BDT were agreed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6117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44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SA2#168 (24 CRs and 2 LSs are handled, 17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17 CRs agreed, including corrections on Energy Information collection and exposure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6 CRs related to BDT were not handled at the meeting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Contentious issues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de-DE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None</a:t>
            </a:r>
            <a:r>
              <a:rPr kumimoji="0" lang="de-DE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 </a:t>
            </a:r>
          </a:p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de-DE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sym typeface="+mn-ea"/>
              </a:rPr>
              <a:t>Continue CR discussion</a:t>
            </a: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670702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8729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to discontinue the unfinished issues of Rel-19, based on decision at SA#106, is submitted to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70%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42160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at SA2#167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 from SA2#166AH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is agreed to discontinue the unfinished issues of Rel-19, based on the decision at 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18 CRs agreed, including corrections on Energy consumption calculate, EIF services, and per slice per UE energy information exposure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9 CRs agreed, including corrections on Energy Saving indicator and notification to the PCF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WT#3: This Work Task is excluded from the Rel-19 scope based on the decision at SA#106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337679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200" dirty="0"/>
            </a:br>
            <a:endParaRPr lang="en-US" altLang="ko-KR" sz="1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14609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65038</TotalTime>
  <Words>1012</Words>
  <Application>Microsoft Office PowerPoint</Application>
  <PresentationFormat>On-screen Show (4:3)</PresentationFormat>
  <Paragraphs>222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SA#108</vt:lpstr>
      <vt:lpstr>EnergySys Status after SA2#169</vt:lpstr>
      <vt:lpstr>FS_EnergySys/EnergySys Work Plan</vt:lpstr>
      <vt:lpstr>Backup</vt:lpstr>
      <vt:lpstr>EnergySys Status after SA2#168</vt:lpstr>
      <vt:lpstr>EnergySys Status at SA#107</vt:lpstr>
      <vt:lpstr>EnergySys Status after SA2#167</vt:lpstr>
      <vt:lpstr>EnergySys Status after SA2#167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1990</cp:revision>
  <dcterms:created xsi:type="dcterms:W3CDTF">2008-08-30T09:32:10Z</dcterms:created>
  <dcterms:modified xsi:type="dcterms:W3CDTF">2025-05-30T01:57:56Z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FLCMData">
    <vt:lpwstr>B3E1D3A18ABA26EF27A3DF31C361BBB2D286980122D66E2DE56A77E3DC4E66324B5F0D3723B6D04256A3E5C527D034C389B6E4C6A3B9B3A8B5DC93B9F8285631</vt:lpwstr>
  </property>
</Properties>
</file>