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911" r:id="rId4"/>
    <p:sldId id="1119" r:id="rId5"/>
    <p:sldId id="1118" r:id="rId6"/>
    <p:sldId id="910" r:id="rId7"/>
    <p:sldId id="913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3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5/29/2025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S2-2505887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XRM_Ph2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Georgios Gkellas (Nokia)</a:t>
            </a:r>
          </a:p>
          <a:p>
            <a:r>
              <a:rPr lang="en-US" dirty="0"/>
              <a:t>Curt Wong (Meta USA)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#16</a:t>
            </a:r>
            <a:r>
              <a:rPr lang="en-US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9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Fukuoka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 19 – May 23,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81137"/>
            <a:ext cx="8810067" cy="42616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SA#107: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SA2#168, SA2#169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SA2#169: 2 LS OUT (Transport level marking on N3/N9, RTP retransmissions) with 1 related CR and 4 more CRs are approved (KI#9: 1 CR, KI#1: 1 CR, Multimodal awareness at RAN: 1 CR, Dynamic detection of L4S traffic: 1 CR)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SA2#168: 2 LS OUT (</a:t>
            </a:r>
            <a:r>
              <a:rPr lang="en-US" altLang="de-DE" sz="1100" dirty="0" err="1"/>
              <a:t>MoQ</a:t>
            </a:r>
            <a:r>
              <a:rPr lang="en-US" altLang="de-DE" sz="1100" dirty="0"/>
              <a:t> Relay address in UPF profile, Uplink rate control) with 1 related CR and 8 more CRs are approved (KI#9: 4 CRs, KI#1: 4 CRs)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Work on postponed LSs (Uplink Rate Control, Unmarked N6 PDUs), 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8F96393-2AA1-80FD-69B6-636574E88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542996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27AA-AE59-6D09-7B7E-8560C14DD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D4F4A-3D83-74C9-5CEF-8DFB02708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3222CAC-B1CD-FD97-2AE0-B68AD4200A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755690" y="2315212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SA2#168: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Maintenance work at SA2#169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SA2#169: 2 LS OUT (Transport level marking on N3/N9, RTP retransmissions) with 1 related CR and 4 more CRs are approved (KI#9: 1 CR, KI#1: 1 CR, Multimodal awareness at RAN: 1 CR, Dynamic detection of L4S traffic: 1 CR)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err="1"/>
              <a:t>Controversial</a:t>
            </a:r>
            <a:r>
              <a:rPr lang="de-DE" altLang="ko-KR" sz="1400" b="1" dirty="0"/>
              <a:t> </a:t>
            </a:r>
            <a:r>
              <a:rPr lang="de-DE" altLang="ko-KR" sz="1400" b="1" dirty="0" err="1"/>
              <a:t>issues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None</a:t>
            </a:r>
            <a:endParaRPr lang="de-DE" altLang="ko-KR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/>
              <a:t>Next </a:t>
            </a:r>
            <a:r>
              <a:rPr lang="de-DE" altLang="ko-KR" sz="1400" b="1" dirty="0" err="1"/>
              <a:t>steps</a:t>
            </a:r>
            <a:r>
              <a:rPr lang="de-DE" altLang="ko-KR" sz="1400" b="1" dirty="0"/>
              <a:t> (SA2#170):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Work on postponed LSs (Uplink Rate Control, Unmarked N6 PDUs), 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13AF4CF7-D1C2-C77E-A51B-3C4F26FB4896}"/>
              </a:ext>
            </a:extLst>
          </p:cNvPr>
          <p:cNvGraphicFramePr>
            <a:graphicFrameLocks noGrp="1"/>
          </p:cNvGraphicFramePr>
          <p:nvPr/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2265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315212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SA2#167: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Maintenance work at SA2#168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SA2#168: 2 LS OUT (</a:t>
            </a:r>
            <a:r>
              <a:rPr lang="en-US" altLang="de-DE" sz="1200" dirty="0" err="1"/>
              <a:t>MoQ</a:t>
            </a:r>
            <a:r>
              <a:rPr lang="en-US" altLang="de-DE" sz="1200" dirty="0"/>
              <a:t> Relay address in UPF profile, Uplink rate control) with 1 related CR and 8 more CRs are approved (KI#9: 4 CRs, KI#1: 4 CRs)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err="1"/>
              <a:t>Controversial</a:t>
            </a:r>
            <a:r>
              <a:rPr lang="de-DE" altLang="ko-KR" sz="1400" b="1" dirty="0"/>
              <a:t> </a:t>
            </a:r>
            <a:r>
              <a:rPr lang="de-DE" altLang="ko-KR" sz="1400" b="1" dirty="0" err="1"/>
              <a:t>issues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None</a:t>
            </a:r>
            <a:endParaRPr lang="de-DE" altLang="ko-KR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/>
              <a:t>Next </a:t>
            </a:r>
            <a:r>
              <a:rPr lang="de-DE" altLang="ko-KR" sz="1400" b="1" dirty="0" err="1"/>
              <a:t>steps</a:t>
            </a:r>
            <a:r>
              <a:rPr lang="de-DE" altLang="ko-KR" sz="1400" b="1" dirty="0"/>
              <a:t> (SA2#169):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dirty="0"/>
              <a:t>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6EEA0742-A27E-2E84-4817-4AD63D85A1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786375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931709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(FS)_XRM_Ph2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031517"/>
              </p:ext>
            </p:extLst>
          </p:nvPr>
        </p:nvGraphicFramePr>
        <p:xfrm>
          <a:off x="1946359" y="1432561"/>
          <a:ext cx="8340640" cy="4294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#159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discussion,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on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SA2#160E-AH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discussions, Complete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SA2#162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postponed/unhandled papers for new solutions. Focus on solution updates mainly. Start with evaluation and conclusion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new solutions. Critical solution updates essential for conclusion. Complete conclusions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Resolution of open items in the conclusion to complete the study. Discuss normative CRs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12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Normative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132406"/>
              </p:ext>
            </p:extLst>
          </p:nvPr>
        </p:nvGraphicFramePr>
        <p:xfrm>
          <a:off x="1946359" y="912442"/>
          <a:ext cx="8340640" cy="4617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SA2#166-AH-e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Jan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QoS information for DSCP marking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SA2#167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Information marking in case of no DL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AL-FEC awareness at NG-RAN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available data rate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67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SA2#169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19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15.55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17.5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921778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74E0DCA-708C-F0D3-8EAB-0F8D93AA7FB9}"/>
              </a:ext>
            </a:extLst>
          </p:cNvPr>
          <p:cNvSpPr txBox="1">
            <a:spLocks/>
          </p:cNvSpPr>
          <p:nvPr/>
        </p:nvSpPr>
        <p:spPr>
          <a:xfrm>
            <a:off x="2038130" y="5720621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200" dirty="0">
                <a:ea typeface="宋体" panose="02010600030101010101" pitchFamily="2" charset="-122"/>
              </a:rPr>
              <a:t>Total Actual 17.5 TUs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7.0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10.5 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2563652308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83688</TotalTime>
  <Words>859</Words>
  <Application>Microsoft Office PowerPoint</Application>
  <PresentationFormat>Widescreen</PresentationFormat>
  <Paragraphs>211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宋体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XRM_Ph2 Status Report</vt:lpstr>
      <vt:lpstr>FS_XRM_Ph2/XRM_Ph2 </vt:lpstr>
      <vt:lpstr>FS_XRM_Ph2/XRM_Ph2 </vt:lpstr>
      <vt:lpstr>FS_XRM_Ph2/XRM_Ph2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Georgios Gkellas (Nokia)</cp:lastModifiedBy>
  <cp:revision>1060</cp:revision>
  <cp:lastPrinted>2023-08-02T08:25:48Z</cp:lastPrinted>
  <dcterms:created xsi:type="dcterms:W3CDTF">2018-05-24T11:49:12Z</dcterms:created>
  <dcterms:modified xsi:type="dcterms:W3CDTF">2025-05-29T17:29:16Z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