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6"/>
  </p:notesMasterIdLst>
  <p:handoutMasterIdLst>
    <p:handoutMasterId r:id="rId9"/>
  </p:handoutMasterIdLst>
  <p:sldIdLst>
    <p:sldId id="828" r:id="rId5"/>
    <p:sldId id="830" r:id="rId7"/>
    <p:sldId id="83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505886</a:t>
            </a:r>
            <a:endParaRPr lang="en-US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69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19-23 May, 2025, Fukuoka, Japan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40xxxx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896110" y="655764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40xxxx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5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9 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19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-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23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May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, 2025, Fukuoka, Japan</a:t>
            </a:r>
            <a:endParaRPr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5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  <a:sym typeface="+mn-ea"/>
              </a:rPr>
              <a:t>9 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19-23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May,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 2025, Fukuoka, Japan</a:t>
            </a:r>
            <a:endParaRPr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5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  <a:sym typeface="+mn-ea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  <a:sym typeface="+mn-ea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  <a:sym typeface="+mn-ea"/>
              </a:rPr>
              <a:t>9 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19-23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May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, 2025, Fukuoka, Japan</a:t>
            </a:r>
            <a:endParaRPr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ctrTitle"/>
          </p:nvPr>
        </p:nvSpPr>
        <p:spPr/>
        <p:txBody>
          <a:bodyPr/>
          <a:p>
            <a:r>
              <a:rPr lang="en-US" altLang="en-GB" b="1" dirty="0" smtClean="0">
                <a:sym typeface="+mn-ea"/>
              </a:rPr>
              <a:t>NG_RTC_Ph2</a:t>
            </a:r>
            <a:br>
              <a:rPr lang="en-US" altLang="en-GB" b="1" dirty="0" smtClean="0">
                <a:sym typeface="+mn-ea"/>
              </a:rPr>
            </a:br>
            <a:r>
              <a:rPr lang="en-US" altLang="de-DE" b="1" dirty="0">
                <a:sym typeface="+mn-ea"/>
              </a:rPr>
              <a:t>Status </a:t>
            </a:r>
            <a:r>
              <a:rPr lang="en-GB" altLang="zh-CN" b="1" dirty="0" smtClean="0">
                <a:sym typeface="+mn-ea"/>
              </a:rPr>
              <a:t>Report</a:t>
            </a:r>
            <a:endParaRPr lang="zh-CN" altLang="en-US"/>
          </a:p>
        </p:txBody>
      </p:sp>
      <p:sp>
        <p:nvSpPr>
          <p:cNvPr id="8" name="副标题 7"/>
          <p:cNvSpPr/>
          <p:nvPr>
            <p:ph type="subTitle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en-US" sz="2000" b="1" dirty="0" smtClean="0">
                <a:sym typeface="+mn-ea"/>
              </a:rPr>
              <a:t>Yi Jiang (</a:t>
            </a:r>
            <a:r>
              <a:rPr lang="en-GB" altLang="en-US" sz="2000" b="1" dirty="0" err="1" smtClean="0">
                <a:sym typeface="+mn-ea"/>
              </a:rPr>
              <a:t>Rapporteur</a:t>
            </a:r>
            <a:r>
              <a:rPr lang="en-GB" altLang="en-US" sz="2000" b="1" dirty="0" smtClean="0">
                <a:sym typeface="+mn-ea"/>
              </a:rPr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>
                <a:sym typeface="+mn-ea"/>
              </a:rPr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US" altLang="en-US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SA2#169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9070" y="147002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376170"/>
                <a:gridCol w="731520"/>
                <a:gridCol w="988695"/>
                <a:gridCol w="493395"/>
                <a:gridCol w="800735"/>
                <a:gridCol w="614045"/>
                <a:gridCol w="213360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98%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99%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Services and procedures related to KI#3 and #6 were corrected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435610" y="2468369"/>
            <a:ext cx="8554480" cy="4248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In SA2 #169 meeting 42 contributions were submitted and 17 contributions were handled with 12 contributions agreed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914400" lvl="2" indent="234950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10 CRs of KI#3, KI#6 and #1 were agreed	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2 LSs ( 1 to GSMA and 1 to SA4) were replied with related CR agreed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  <a:sym typeface="+mn-ea"/>
              </a:rPr>
              <a:t>None</a:t>
            </a:r>
            <a:endParaRPr lang="en-US" altLang="zh-CN" sz="16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None</a:t>
            </a:r>
            <a:endParaRPr lang="en-US" altLang="de-DE" sz="16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>
                <a:sym typeface="+mn-ea"/>
              </a:rPr>
              <a:t>continue the maintenance and alignment with other WGs</a:t>
            </a:r>
            <a:endParaRPr lang="en-US" altLang="zh-CN" sz="14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4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at </a:t>
            </a:r>
            <a:r>
              <a:rPr lang="en-US" altLang="zh-CN" b="1" dirty="0" smtClean="0"/>
              <a:t>SA#108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9070" y="147002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376170"/>
                <a:gridCol w="731520"/>
                <a:gridCol w="988695"/>
                <a:gridCol w="493395"/>
                <a:gridCol w="800735"/>
                <a:gridCol w="614045"/>
                <a:gridCol w="213360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98%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99%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  <a:sym typeface="+mn-ea"/>
                        </a:rPr>
                        <a:t>Services and procedures related to KI1, KI2, KI#3 and #6 were corrected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435610" y="2468369"/>
            <a:ext cx="8554480" cy="4248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In SA2 #168 and #169 meetings totally 98 contributions were submitted and 37 contributions were handled with 18 agreed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16 CRs were agreed correcting services and procedures related to KI#1, #2, #3 and #6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4 LSs to SA4, SA3, CT1 and GSMA were sent with related agreed CRs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  <a:sym typeface="+mn-ea"/>
              </a:rPr>
              <a:t>None</a:t>
            </a:r>
            <a:endParaRPr lang="en-US" altLang="zh-CN" sz="16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None</a:t>
            </a:r>
            <a:endParaRPr lang="en-US" altLang="de-DE" sz="16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2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</a:t>
            </a:r>
            <a:endParaRPr lang="en-US" altLang="zh-CN" sz="16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2.xml><?xml version="1.0" encoding="utf-8"?>
<p:tagLst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1385</Words>
  <Application>WPS 演示</Application>
  <PresentationFormat>全屏显示(4:3)</PresentationFormat>
  <Paragraphs>102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1_Office Theme</vt:lpstr>
      <vt:lpstr>2_Office Theme</vt:lpstr>
      <vt:lpstr>3_Office Theme</vt:lpstr>
      <vt:lpstr>NG_RTC_Ph2 Status Report</vt:lpstr>
      <vt:lpstr>NG_RTC_ph2 status after SA2#168</vt:lpstr>
      <vt:lpstr>NG_RTC_ph2 status after SA2#168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1657</cp:revision>
  <dcterms:created xsi:type="dcterms:W3CDTF">2008-08-30T09:32:00Z</dcterms:created>
  <dcterms:modified xsi:type="dcterms:W3CDTF">2025-05-28T01:48:59Z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8977F9041E1149A68E62B32FE15F929C</vt:lpwstr>
  </property>
  <property fmtid="{D5CDD505-2E9C-101B-9397-08002B2CF9AE}" pid="14" name="KSOProductBuildVer">
    <vt:lpwstr>2052-11.8.2.12309</vt:lpwstr>
  </property>
</Properties>
</file>