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88" r:id="rId6"/>
    <p:sldId id="1187" r:id="rId7"/>
    <p:sldId id="1189" r:id="rId8"/>
    <p:sldId id="1120" r:id="rId9"/>
    <p:sldId id="1182" r:id="rId10"/>
    <p:sldId id="118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2" d="100"/>
          <a:sy n="92" d="100"/>
        </p:scale>
        <p:origin x="134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E9F4A5F9-3FCE-48B4-8567-0C803C667E60}"/>
    <pc:docChg chg="modSld">
      <pc:chgData name="Nord, Lars" userId="c86407c5-7eca-44d1-a9bb-afe13fa7bdad" providerId="ADAL" clId="{E9F4A5F9-3FCE-48B4-8567-0C803C667E60}" dt="2025-05-26T05:18:19.153" v="1" actId="20577"/>
      <pc:docMkLst>
        <pc:docMk/>
      </pc:docMkLst>
      <pc:sldChg chg="modSp mod">
        <pc:chgData name="Nord, Lars" userId="c86407c5-7eca-44d1-a9bb-afe13fa7bdad" providerId="ADAL" clId="{E9F4A5F9-3FCE-48B4-8567-0C803C667E60}" dt="2025-05-26T05:18:19.153" v="1" actId="20577"/>
        <pc:sldMkLst>
          <pc:docMk/>
          <pc:sldMk cId="2904208024" sldId="1189"/>
        </pc:sldMkLst>
        <pc:spChg chg="mod">
          <ac:chgData name="Nord, Lars" userId="c86407c5-7eca-44d1-a9bb-afe13fa7bdad" providerId="ADAL" clId="{E9F4A5F9-3FCE-48B4-8567-0C803C667E60}" dt="2025-05-26T05:18:19.153" v="1" actId="20577"/>
          <ac:spMkLst>
            <pc:docMk/>
            <pc:sldMk cId="2904208024" sldId="1189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#169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Fukuoka, Japan, 19 - 23 May,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WG2#169;</a:t>
            </a:r>
            <a:r>
              <a:rPr lang="en-GB" altLang="de-DE" sz="1200" baseline="0" dirty="0">
                <a:solidFill>
                  <a:schemeClr val="bg1"/>
                </a:solidFill>
              </a:rPr>
              <a:t> Fukuoka</a:t>
            </a:r>
            <a:r>
              <a:rPr lang="en-US" altLang="de-DE" sz="1200" baseline="0" dirty="0">
                <a:solidFill>
                  <a:schemeClr val="bg1"/>
                </a:solidFill>
              </a:rPr>
              <a:t>, JP, 19 - </a:t>
            </a:r>
            <a:r>
              <a:rPr lang="en-US" altLang="de-DE" sz="1200" baseline="0">
                <a:solidFill>
                  <a:schemeClr val="bg1"/>
                </a:solidFill>
              </a:rPr>
              <a:t>23 May, </a:t>
            </a:r>
            <a:r>
              <a:rPr lang="en-US" altLang="de-DE" sz="1200" baseline="0" dirty="0">
                <a:solidFill>
                  <a:schemeClr val="bg1"/>
                </a:solidFill>
              </a:rPr>
              <a:t>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</a:t>
            </a:r>
            <a:r>
              <a:rPr lang="en-US" altLang="zh-CN" b="1"/>
              <a:t>Ph2 </a:t>
            </a:r>
            <a:r>
              <a:rPr lang="en-US" altLang="de-DE" sz="3600" b="1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S2-2505890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Principles, Configuration of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PWS references and documentation, Additional ULI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2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5GC-MT-LR procedure involving MWAB (figure update).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Inter PLMN GMLC communication via NEF removal.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backhaul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SA#108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Principles, Configuration of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PWS references and documentation, Additional ULI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5GC-MT-LR procedure involving MWAB (figure update).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backhaul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SA2#168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SA2#169: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Inter PLMN GMLC communication via NEF removal.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90420802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SA2#167 and for SA#107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SA2#166-adhoc and SA2#167</a:t>
            </a:r>
            <a:r>
              <a:rPr lang="de-DE" altLang="de-DE" sz="1600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10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 traffic, Regulatory service via MWAB.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TS 23.273: 1 CRs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Location services when roaming, and Privacy check for MWAB.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799174"/>
              </p:ext>
            </p:extLst>
          </p:nvPr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SA2#167</a:t>
            </a:r>
            <a:endParaRPr lang="en-US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11 CRs to TS 23.501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Updates to: Additional ULI support, AMF determination of UE served by a MWAB, Impact of MWAB mobility, UE mobility served by MWAB, QoS handling of </a:t>
            </a:r>
            <a:r>
              <a:rPr lang="en-US" altLang="de-DE" sz="1200" kern="0" dirty="0" err="1"/>
              <a:t>Xn</a:t>
            </a:r>
            <a:r>
              <a:rPr lang="en-US" altLang="de-DE" sz="1200" kern="0" dirty="0"/>
              <a:t> traffic, Regulatory service via MWAB, Location services when roaming, and Privacy check for MWAB.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59181"/>
              </p:ext>
            </p:extLst>
          </p:nvPr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SA#107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072702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52973</TotalTime>
  <Words>874</Words>
  <Application>Microsoft Office PowerPoint</Application>
  <PresentationFormat>On-screen Show (4:3)</PresentationFormat>
  <Paragraphs>182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May23</cp:lastModifiedBy>
  <cp:revision>1904</cp:revision>
  <dcterms:created xsi:type="dcterms:W3CDTF">2008-08-30T09:32:10Z</dcterms:created>
  <dcterms:modified xsi:type="dcterms:W3CDTF">2025-05-26T05:18:27Z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