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303" r:id="rId3"/>
    <p:sldId id="926" r:id="rId5"/>
    <p:sldId id="923" r:id="rId6"/>
    <p:sldId id="92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 showGuides="1">
      <p:cViewPr>
        <p:scale>
          <a:sx n="89" d="100"/>
          <a:sy n="89" d="100"/>
        </p:scale>
        <p:origin x="-1602" y="78"/>
      </p:cViewPr>
      <p:guideLst>
        <p:guide orient="horz" pos="2158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4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customXml" Target="../customXml/item3.xml"/><Relationship Id="rId14" Type="http://schemas.openxmlformats.org/officeDocument/2006/relationships/customXml" Target="../customXml/item2.xml"/><Relationship Id="rId13" Type="http://schemas.openxmlformats.org/officeDocument/2006/relationships/customXml" Target="../customXml/item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</a:t>
            </a:r>
            <a:r>
              <a:rPr lang="en-US" altLang="de-DE" sz="1400" b="1" dirty="0" smtClean="0">
                <a:effectLst/>
              </a:rPr>
              <a:t>5885</a:t>
            </a:r>
            <a:endParaRPr lang="en-US" alt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16</a:t>
            </a:r>
            <a:r>
              <a:rPr lang="en-US" altLang="sv-SE" sz="1200" b="1" dirty="0" smtClean="0">
                <a:latin typeface="+mj-lt"/>
              </a:rPr>
              <a:t>9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sym typeface="+mn-ea"/>
              </a:rPr>
              <a:t>19-23 May, 2025, Fukuoka, Japan</a:t>
            </a:r>
            <a:endParaRPr lang="en-US" altLang="zh-CN" sz="12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WG2#16</a:t>
            </a:r>
            <a:r>
              <a:rPr lang="en-US" altLang="en-GB" sz="1200" dirty="0" smtClean="0">
                <a:solidFill>
                  <a:schemeClr val="bg1"/>
                </a:solidFill>
              </a:rPr>
              <a:t>9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19</a:t>
            </a:r>
            <a:r>
              <a:rPr lang="sv-SE" altLang="de-DE" sz="1200" dirty="0" smtClean="0">
                <a:solidFill>
                  <a:schemeClr val="bg1"/>
                </a:solidFill>
              </a:rPr>
              <a:t>-</a:t>
            </a:r>
            <a:r>
              <a:rPr lang="en-US" altLang="sv-SE" sz="1200" dirty="0" smtClean="0">
                <a:solidFill>
                  <a:schemeClr val="bg1"/>
                </a:solidFill>
              </a:rPr>
              <a:t>23</a:t>
            </a:r>
            <a:r>
              <a:rPr lang="sv-SE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May</a:t>
            </a:r>
            <a:r>
              <a:rPr lang="sv-SE" altLang="de-DE" sz="1200" dirty="0" smtClean="0">
                <a:solidFill>
                  <a:schemeClr val="bg1"/>
                </a:solidFill>
              </a:rPr>
              <a:t>, 2025, </a:t>
            </a:r>
            <a:r>
              <a:rPr lang="en-US" altLang="sv-SE" sz="1200" dirty="0" smtClean="0">
                <a:solidFill>
                  <a:schemeClr val="bg1"/>
                </a:solidFill>
              </a:rPr>
              <a:t>Fukuoka</a:t>
            </a:r>
            <a:r>
              <a:rPr lang="sv-SE" altLang="de-DE" sz="1200" dirty="0" smtClean="0">
                <a:solidFill>
                  <a:schemeClr val="bg1"/>
                </a:solidFill>
              </a:rPr>
              <a:t>, </a:t>
            </a:r>
            <a:r>
              <a:rPr lang="en-US" altLang="sv-SE" sz="1200" dirty="0" smtClean="0">
                <a:solidFill>
                  <a:schemeClr val="bg1"/>
                </a:solidFill>
              </a:rPr>
              <a:t>Japan</a:t>
            </a:r>
            <a:endParaRPr lang="en-US" altLang="sv-SE" sz="12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-694690" y="28975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</a:t>
            </a:r>
            <a:r>
              <a:rPr lang="de-DE" altLang="de-DE" sz="1600" b="1" kern="0">
                <a:solidFill>
                  <a:prstClr val="black"/>
                </a:solidFill>
              </a:rPr>
              <a:t>since </a:t>
            </a:r>
            <a:r>
              <a:rPr lang="de-DE" altLang="de-DE" sz="1600" b="1" kern="0" smtClean="0">
                <a:solidFill>
                  <a:prstClr val="black"/>
                </a:solidFill>
              </a:rPr>
              <a:t>SA#107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2 CRs and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1 LS out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are approved for maintenance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5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 </a:t>
            </a:r>
            <a:r>
              <a:rPr lang="en-US" altLang="de-DE" sz="1200" kern="0" dirty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approved</a:t>
            </a:r>
            <a:r>
              <a:rPr lang="en-US" altLang="de-DE" sz="1200" kern="0" dirty="0">
                <a:solidFill>
                  <a:prstClr val="black"/>
                </a:solidFill>
              </a:rPr>
              <a:t> for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maintenance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</a:t>
            </a:r>
            <a:r>
              <a:rPr lang="en-US" altLang="de-DE" sz="2800" b="1" kern="0"/>
              <a:t>after </a:t>
            </a:r>
            <a:r>
              <a:rPr lang="en-US" altLang="de-DE" sz="2800" b="1" kern="0" smtClean="0"/>
              <a:t>SA#107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  <a:endParaRPr lang="en-US" altLang="zh-CN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</a:t>
            </a:r>
            <a:r>
              <a:rPr lang="en-US" altLang="de-DE" sz="1600" b="1" kern="0" dirty="0" smtClean="0">
                <a:solidFill>
                  <a:prstClr val="black"/>
                </a:solidFill>
              </a:rPr>
              <a:t>9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1 reply LS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on OAM requirements to support regenerative payload transport links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is sent out to RAN3 and SA5.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 </a:t>
            </a:r>
            <a:r>
              <a:rPr lang="en-US" altLang="de-DE" sz="1200" kern="0" dirty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approved</a:t>
            </a:r>
            <a:r>
              <a:rPr lang="en-US" altLang="de-DE" sz="1200" kern="0" dirty="0">
                <a:solidFill>
                  <a:prstClr val="black"/>
                </a:solidFill>
              </a:rPr>
              <a:t> for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maintenance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SA2#169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  <a:endParaRPr lang="en-US" altLang="zh-CN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  <a:endParaRPr lang="de-DE" sz="1600" b="1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  <a:endParaRPr lang="en-US" altLang="zh-CN" sz="12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FB06B07D-423A-4012-A7AA-33F90EA5F8BE}">
  <ds:schemaRefs/>
</ds:datastoreItem>
</file>

<file path=customXml/itemProps3.xml><?xml version="1.0" encoding="utf-8"?>
<ds:datastoreItem xmlns:ds="http://schemas.openxmlformats.org/officeDocument/2006/customXml" ds:itemID="{3FB747E2-E6AD-4495-A381-6244FA11EF8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1926</Words>
  <Application>WPS 演示</Application>
  <PresentationFormat>全屏显示(4:3)</PresentationFormat>
  <Paragraphs>250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泡沫之夏</cp:lastModifiedBy>
  <cp:revision>2062</cp:revision>
  <dcterms:created xsi:type="dcterms:W3CDTF">2008-08-30T09:32:00Z</dcterms:created>
  <dcterms:modified xsi:type="dcterms:W3CDTF">2025-05-26T08:55:44Z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568C3F73D73D4F90B205D56E303A7B13_12</vt:lpwstr>
  </property>
  <property fmtid="{D5CDD505-2E9C-101B-9397-08002B2CF9AE}" pid="21" name="KSOProductBuildVer">
    <vt:lpwstr>2052-12.1.0.21171</vt:lpwstr>
  </property>
</Properties>
</file>