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307" r:id="rId6"/>
    <p:sldId id="304" r:id="rId7"/>
    <p:sldId id="305" r:id="rId8"/>
    <p:sldId id="306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3BE610-EF01-46AD-9B65-23922E329D4B}" v="15" dt="2025-05-08T20:06:55.31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1" d="100"/>
          <a:sy n="121" d="100"/>
        </p:scale>
        <p:origin x="888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09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5/9/2025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5/9/2025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#169</a:t>
            </a:r>
          </a:p>
          <a:p>
            <a:r>
              <a:rPr lang="fi-FI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Fukuoka, Japan, 19-23 May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WG2#169;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fi-FI" altLang="de-DE" sz="1200" baseline="0" dirty="0">
                <a:solidFill>
                  <a:schemeClr val="bg1"/>
                </a:solidFill>
              </a:rPr>
              <a:t>Fukuoka, Japan, 19-23 May 2025</a:t>
            </a:r>
            <a:endParaRPr lang="it-IT" altLang="de-DE" sz="1200" baseline="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Support of Ethernet BH PDU Sessions for MWAB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S2-2505350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1E02EA-8CEF-312A-8402-6C9EAE6CE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42836-ADE3-8BA8-AE98-4E104BF973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of the existing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24249A-588D-6DE9-CBF5-161F45D775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Rel-19, the Backhaul (BH) PDU Session type was limited to be IP (i.e. IPv4 or v6):</a:t>
            </a:r>
          </a:p>
          <a:p>
            <a:pPr marL="900430" marR="0" indent="-900430" hangingPunc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US" dirty="0"/>
              <a:t> </a:t>
            </a:r>
            <a:r>
              <a:rPr lang="en-GB" sz="1400" b="1" i="1" dirty="0">
                <a:solidFill>
                  <a:srgbClr val="0070C0"/>
                </a:solidFill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5.49.1.1	Principles and functional entities</a:t>
            </a:r>
            <a:endParaRPr lang="en-US" sz="1400" b="1" i="1" dirty="0">
              <a:solidFill>
                <a:srgbClr val="0070C0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marL="0" marR="0" indent="0" hangingPunct="0">
              <a:spcAft>
                <a:spcPts val="900"/>
              </a:spcAft>
              <a:buNone/>
            </a:pP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Mobile </a:t>
            </a:r>
            <a:r>
              <a:rPr lang="en-GB" sz="105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gNB</a:t>
            </a: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with Wireless Access Backhauling (MWAB) provides an NR access link to UEs in proximity and connects to the 5GC serving the UE through </a:t>
            </a:r>
            <a:r>
              <a:rPr lang="en-GB" sz="1050" i="1" dirty="0">
                <a:solidFill>
                  <a:srgbClr val="0070C0"/>
                </a:solidFill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an IP connectivity </a:t>
            </a: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provided by a Backhaul PDU session(s), as illustrated in figure 5.49.1.1-1. The MWAB consists of a </a:t>
            </a:r>
            <a:r>
              <a:rPr lang="en-GB" sz="105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gNB</a:t>
            </a: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component (MWAB-</a:t>
            </a:r>
            <a:r>
              <a:rPr lang="en-GB" sz="105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gNB</a:t>
            </a: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 and a UE component (MWAB-UE). The MWAB-</a:t>
            </a:r>
            <a:r>
              <a:rPr lang="en-GB" sz="105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gNB</a:t>
            </a: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is based on the </a:t>
            </a:r>
            <a:r>
              <a:rPr lang="en-GB" sz="1050" i="1" dirty="0" err="1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gNB</a:t>
            </a:r>
            <a:r>
              <a:rPr lang="en-GB" sz="105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functionality specified in TS 38.300 [27] and TS 38.401 [42]. The MWAB may be mounted on a moving vehicle and may serve UEs inside or outside the vehicle.</a:t>
            </a:r>
            <a:endParaRPr lang="en-US" sz="1050" i="1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US" dirty="0"/>
              <a:t>However, there is no technical reason for such limitation, as BH PDU session follows normal PDU session management schemes. </a:t>
            </a:r>
          </a:p>
          <a:p>
            <a:r>
              <a:rPr lang="en-US" dirty="0"/>
              <a:t>Actually, in deployment, it may be beneficial to use Ethernet PDU Session type in some cases. (next slide)</a:t>
            </a:r>
          </a:p>
        </p:txBody>
      </p:sp>
    </p:spTree>
    <p:extLst>
      <p:ext uri="{BB962C8B-B14F-4D97-AF65-F5344CB8AC3E}">
        <p14:creationId xmlns:p14="http://schemas.microsoft.com/office/powerpoint/2010/main" val="166543133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25956-ED04-7037-07BE-BE449840D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use case &amp; requirement for Ethernet BH PDU Sessions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E939A-7193-7060-19D8-8EB18480B6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907" y="4124845"/>
            <a:ext cx="8313907" cy="2160067"/>
          </a:xfrm>
        </p:spPr>
        <p:txBody>
          <a:bodyPr/>
          <a:lstStyle/>
          <a:p>
            <a:r>
              <a:rPr lang="en-US" sz="1600" dirty="0"/>
              <a:t>Some deployment may use Ethernet for the fixed RAN management.</a:t>
            </a:r>
          </a:p>
          <a:p>
            <a:pPr lvl="1"/>
            <a:r>
              <a:rPr lang="en-US" sz="1200" dirty="0"/>
              <a:t>Therefore, it is desirable to provide the same connection type to the MWAB-</a:t>
            </a:r>
            <a:r>
              <a:rPr lang="en-US" sz="1200" dirty="0" err="1"/>
              <a:t>gNB</a:t>
            </a:r>
            <a:r>
              <a:rPr lang="en-US" sz="1200" dirty="0"/>
              <a:t> as well (via the BH PDU Session), so that the same RAN OAM system can be used without enhancements.</a:t>
            </a:r>
          </a:p>
          <a:p>
            <a:pPr lvl="1"/>
            <a:endParaRPr lang="en-US" sz="1200" dirty="0"/>
          </a:p>
          <a:p>
            <a:r>
              <a:rPr lang="en-US" sz="1600" dirty="0"/>
              <a:t>Additionally, when the BH PDU Session is of Ethernet type, the MWAB-UE may be able to independently use redundant PDU sessions for traffic duplication to improve reliability.</a:t>
            </a:r>
          </a:p>
          <a:p>
            <a:pPr lvl="1"/>
            <a:r>
              <a:rPr lang="en-US" sz="1200" dirty="0"/>
              <a:t>As described in TS 23.501 clause 5.33.2.1, the UE can implement TSN (Time Sensitive Networking) FRER (Frame Replication and Elimination for Reliability) to decide on setting RSN and PDU Session Pair </a:t>
            </a:r>
            <a:r>
              <a:rPr lang="en-US" sz="1400" dirty="0"/>
              <a:t>ID. </a:t>
            </a:r>
          </a:p>
        </p:txBody>
      </p:sp>
      <p:pic>
        <p:nvPicPr>
          <p:cNvPr id="135" name="Picture 134">
            <a:extLst>
              <a:ext uri="{FF2B5EF4-FFF2-40B4-BE49-F238E27FC236}">
                <a16:creationId xmlns:a16="http://schemas.microsoft.com/office/drawing/2014/main" id="{822F9832-56C1-1D8A-8686-570687456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006" y="1138557"/>
            <a:ext cx="5626483" cy="2986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58291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F951C1-4512-81A7-2437-C1679F004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Impacts to the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4B6F23-FDF3-AA56-AD17-451A63D51A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the procedures for supporting BH Ethernet PDU sessions are in place. </a:t>
            </a:r>
          </a:p>
          <a:p>
            <a:r>
              <a:rPr lang="en-US" dirty="0"/>
              <a:t>MWAB-UE can use existing configurations, and URSP rules, to decide how to establish the BH PDU Session with the appropriate PDU Session type. </a:t>
            </a:r>
          </a:p>
          <a:p>
            <a:r>
              <a:rPr lang="en-US" dirty="0"/>
              <a:t>Only stage 2 descriptions for MWAB in TS 23.501 clause 5.49.1 needs to be updated. </a:t>
            </a:r>
          </a:p>
        </p:txBody>
      </p:sp>
    </p:spTree>
    <p:extLst>
      <p:ext uri="{BB962C8B-B14F-4D97-AF65-F5344CB8AC3E}">
        <p14:creationId xmlns:p14="http://schemas.microsoft.com/office/powerpoint/2010/main" val="365196879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8467B-3948-2348-B6A2-EB283B8F0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 required for specification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B627F3-AEE8-F13B-5F6A-9D0B9F2381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TS 23.501 clause 5.49.1, to add "Ethernet" to the BH PDU Session description besides the "IP".</a:t>
            </a:r>
          </a:p>
          <a:p>
            <a:r>
              <a:rPr lang="en-US" sz="2400" dirty="0"/>
              <a:t>Further provide reference to clause 5.33.2.1 on the possibility of using redundant PDU sessions for the BH.</a:t>
            </a:r>
          </a:p>
          <a:p>
            <a:r>
              <a:rPr lang="en-US" sz="2400" dirty="0"/>
              <a:t>To clarify the MWAB-UE configuration with the explicit mentioning of "PDU Session Type"</a:t>
            </a:r>
          </a:p>
          <a:p>
            <a:endParaRPr lang="en-US" sz="2400" dirty="0"/>
          </a:p>
          <a:p>
            <a:r>
              <a:rPr lang="en-US" sz="2400" dirty="0"/>
              <a:t>The WID proposal is in S2-2505333;</a:t>
            </a:r>
          </a:p>
          <a:p>
            <a:r>
              <a:rPr lang="en-US" sz="2400" dirty="0"/>
              <a:t>The corresponding CR is in S2-2505349.</a:t>
            </a:r>
          </a:p>
        </p:txBody>
      </p:sp>
    </p:spTree>
    <p:extLst>
      <p:ext uri="{BB962C8B-B14F-4D97-AF65-F5344CB8AC3E}">
        <p14:creationId xmlns:p14="http://schemas.microsoft.com/office/powerpoint/2010/main" val="327960418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56081</TotalTime>
  <Words>453</Words>
  <Application>Microsoft Office PowerPoint</Application>
  <PresentationFormat>On-screen Show (4:3)</PresentationFormat>
  <Paragraphs>27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Support of Ethernet BH PDU Sessions for MWAB</vt:lpstr>
      <vt:lpstr>Issues of the existing system</vt:lpstr>
      <vt:lpstr>The use case &amp; requirement for Ethernet BH PDU Sessions</vt:lpstr>
      <vt:lpstr>Impacts to the system</vt:lpstr>
      <vt:lpstr>Changes required for specification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HC2</cp:lastModifiedBy>
  <cp:revision>1900</cp:revision>
  <dcterms:created xsi:type="dcterms:W3CDTF">2008-08-30T09:32:10Z</dcterms:created>
  <dcterms:modified xsi:type="dcterms:W3CDTF">2025-05-09T15:01:54Z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