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4"/>
  </p:notesMasterIdLst>
  <p:sldIdLst>
    <p:sldId id="1120" r:id="rId3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CF63-221A-4D8A-B8AF-104F710276E0}" v="4" dt="2022-11-20T19:48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3563CF63-221A-4D8A-B8AF-104F710276E0}"/>
    <pc:docChg chg="undo custSel modSld">
      <pc:chgData name="Jain, Puneet" userId="75cd3f4f-f229-4449-9d1d-578b6f6df20f" providerId="ADAL" clId="{3563CF63-221A-4D8A-B8AF-104F710276E0}" dt="2022-11-20T19:51:09.470" v="85" actId="20577"/>
      <pc:docMkLst>
        <pc:docMk/>
      </pc:docMkLst>
      <pc:sldChg chg="modSp mod">
        <pc:chgData name="Jain, Puneet" userId="75cd3f4f-f229-4449-9d1d-578b6f6df20f" providerId="ADAL" clId="{3563CF63-221A-4D8A-B8AF-104F710276E0}" dt="2022-11-20T19:51:09.470" v="85" actId="20577"/>
        <pc:sldMkLst>
          <pc:docMk/>
          <pc:sldMk cId="3204802576" sldId="934"/>
        </pc:sldMkLst>
        <pc:spChg chg="mod">
          <ac:chgData name="Jain, Puneet" userId="75cd3f4f-f229-4449-9d1d-578b6f6df20f" providerId="ADAL" clId="{3563CF63-221A-4D8A-B8AF-104F710276E0}" dt="2022-11-20T19:48:43.617" v="59" actId="1076"/>
          <ac:spMkLst>
            <pc:docMk/>
            <pc:sldMk cId="3204802576" sldId="934"/>
            <ac:spMk id="2" creationId="{BD83F52A-3621-4544-9570-67A180D25B1B}"/>
          </ac:spMkLst>
        </pc:spChg>
        <pc:graphicFrameChg chg="mod modGraphic">
          <ac:chgData name="Jain, Puneet" userId="75cd3f4f-f229-4449-9d1d-578b6f6df20f" providerId="ADAL" clId="{3563CF63-221A-4D8A-B8AF-104F710276E0}" dt="2022-11-20T19:51:09.470" v="85" actId="20577"/>
          <ac:graphicFrameMkLst>
            <pc:docMk/>
            <pc:sldMk cId="3204802576" sldId="934"/>
            <ac:graphicFrameMk id="3" creationId="{967DC7A1-6DA2-4BEB-A9C9-BE5C747BEBF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Plan for </a:t>
            </a:r>
            <a:r>
              <a:rPr lang="en-US" dirty="0" smtClean="0">
                <a:solidFill>
                  <a:schemeClr val="tx1"/>
                </a:solidFill>
              </a:rPr>
              <a:t>SA2#168 Wednesday Q3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/>
              <a:t>Rel-20 </a:t>
            </a:r>
            <a:r>
              <a:rPr lang="en-US" sz="2400" dirty="0" smtClean="0"/>
              <a:t>SID’s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Please upload your draft SID revisio</a:t>
            </a:r>
            <a:r>
              <a:rPr lang="en-US" sz="2000" dirty="0" smtClean="0"/>
              <a:t>ns (if any)</a:t>
            </a:r>
          </a:p>
          <a:p>
            <a:pPr lvl="1">
              <a:lnSpc>
                <a:spcPct val="110000"/>
              </a:lnSpc>
              <a:defRPr/>
            </a:pPr>
            <a:r>
              <a:rPr lang="en-GB" sz="2000" dirty="0" smtClean="0"/>
              <a:t>Targeted for approval in this meeting</a:t>
            </a:r>
          </a:p>
          <a:p>
            <a:pPr lvl="2">
              <a:lnSpc>
                <a:spcPct val="110000"/>
              </a:lnSpc>
              <a:defRPr/>
            </a:pPr>
            <a:r>
              <a:rPr lang="en-GB" sz="1800" dirty="0" smtClean="0"/>
              <a:t>Indirect </a:t>
            </a:r>
            <a:r>
              <a:rPr lang="en-GB" sz="1800" dirty="0"/>
              <a:t>Network Sharing Phase 2 </a:t>
            </a:r>
            <a:endParaRPr lang="en-GB" sz="1800" dirty="0" smtClean="0"/>
          </a:p>
          <a:p>
            <a:pPr lvl="2">
              <a:lnSpc>
                <a:spcPct val="110000"/>
              </a:lnSpc>
              <a:defRPr/>
            </a:pPr>
            <a:r>
              <a:rPr lang="en-US" sz="1800" dirty="0" smtClean="0"/>
              <a:t>XR </a:t>
            </a:r>
            <a:r>
              <a:rPr lang="en-US" sz="1800" dirty="0"/>
              <a:t>and Media </a:t>
            </a:r>
            <a:r>
              <a:rPr lang="en-US" sz="1800" dirty="0" smtClean="0"/>
              <a:t>Services</a:t>
            </a:r>
          </a:p>
          <a:p>
            <a:pPr lvl="2">
              <a:lnSpc>
                <a:spcPct val="110000"/>
              </a:lnSpc>
              <a:defRPr/>
            </a:pPr>
            <a:r>
              <a:rPr lang="en-GB" sz="1800" dirty="0"/>
              <a:t>NG_RTC continuation</a:t>
            </a:r>
            <a:endParaRPr lang="en-US" sz="1800" dirty="0"/>
          </a:p>
          <a:p>
            <a:pPr lvl="2">
              <a:lnSpc>
                <a:spcPct val="110000"/>
              </a:lnSpc>
              <a:defRPr/>
            </a:pPr>
            <a:r>
              <a:rPr lang="en-GB" sz="1800" dirty="0" smtClean="0"/>
              <a:t>Mission </a:t>
            </a:r>
            <a:r>
              <a:rPr lang="en-GB" sz="1800" dirty="0"/>
              <a:t>Critical Services, Multimedia Priority </a:t>
            </a:r>
            <a:r>
              <a:rPr lang="en-GB" sz="1800" dirty="0" smtClean="0"/>
              <a:t>Services </a:t>
            </a:r>
            <a:endParaRPr lang="en-GB" sz="1800" dirty="0" smtClean="0"/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For discussion in this meeting (moderated discussion planned after this meeting)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800" dirty="0" smtClean="0"/>
              <a:t>Ambient </a:t>
            </a:r>
            <a:r>
              <a:rPr lang="en-US" sz="1800" dirty="0" err="1" smtClean="0"/>
              <a:t>IoT</a:t>
            </a:r>
            <a:endParaRPr lang="en-US" sz="1800" dirty="0" smtClean="0"/>
          </a:p>
          <a:p>
            <a:pPr lvl="2">
              <a:lnSpc>
                <a:spcPct val="110000"/>
              </a:lnSpc>
              <a:defRPr/>
            </a:pPr>
            <a:r>
              <a:rPr lang="en-US" sz="1800" dirty="0" smtClean="0"/>
              <a:t>IMS resiliency</a:t>
            </a:r>
            <a:endParaRPr lang="en-US" sz="1800" dirty="0" smtClean="0"/>
          </a:p>
          <a:p>
            <a:pPr lvl="1">
              <a:lnSpc>
                <a:spcPct val="110000"/>
              </a:lnSpc>
              <a:defRPr/>
            </a:pPr>
            <a:r>
              <a:rPr lang="en-US" sz="2000" dirty="0" smtClean="0"/>
              <a:t>Will assign </a:t>
            </a:r>
            <a:r>
              <a:rPr lang="en-US" sz="2000" dirty="0" err="1" smtClean="0"/>
              <a:t>tdoc</a:t>
            </a:r>
            <a:r>
              <a:rPr lang="en-US" sz="2000" dirty="0" smtClean="0"/>
              <a:t> numbers for further </a:t>
            </a:r>
            <a:r>
              <a:rPr lang="en-US" sz="2000" dirty="0" smtClean="0"/>
              <a:t>revision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296160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113320</TotalTime>
  <Words>66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Nokia Pure Headline Ultra Light</vt:lpstr>
      <vt:lpstr>Nokia Pure Text</vt:lpstr>
      <vt:lpstr>Nokia Pure Text Light</vt:lpstr>
      <vt:lpstr>Wingdings</vt:lpstr>
      <vt:lpstr>Nokia White Master with headline</vt:lpstr>
      <vt:lpstr>2_Office Theme</vt:lpstr>
      <vt:lpstr>Plan for SA2#168 Wednesday Q3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Andrew Bennett/Communications Research /SRUK/Principal Engineer/Samsung Electronics</cp:lastModifiedBy>
  <cp:revision>1041</cp:revision>
  <cp:lastPrinted>2023-08-02T08:25:48Z</cp:lastPrinted>
  <dcterms:created xsi:type="dcterms:W3CDTF">2018-05-24T11:49:12Z</dcterms:created>
  <dcterms:modified xsi:type="dcterms:W3CDTF">2025-04-09T11:48:54Z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