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9.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6"/>
    <p:sldMasterId id="2147483712" r:id="rId7"/>
    <p:sldMasterId id="2147483673" r:id="rId8"/>
    <p:sldMasterId id="2147483676" r:id="rId9"/>
    <p:sldMasterId id="2147483678" r:id="rId10"/>
    <p:sldMasterId id="2147483680" r:id="rId11"/>
    <p:sldMasterId id="2147483732" r:id="rId12"/>
    <p:sldMasterId id="2147483735" r:id="rId13"/>
    <p:sldMasterId id="2147483891" r:id="rId14"/>
    <p:sldMasterId id="2147483955" r:id="rId15"/>
    <p:sldMasterId id="2147484011" r:id="rId16"/>
  </p:sldMasterIdLst>
  <p:notesMasterIdLst>
    <p:notesMasterId r:id="rId19"/>
  </p:notesMasterIdLst>
  <p:sldIdLst>
    <p:sldId id="341" r:id="rId17"/>
    <p:sldId id="34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E43271-0DE1-A717-7B53-C3C5CE06B513}" name="Yannick Lair (Nokia)" initials="YL" userId="S::yannick.lair@nokia.com::e0601b81-de45-4b0d-b7c3-b06e9080ce2c" providerId="AD"/>
  <p188:author id="{B6B587C5-3121-4481-0F28-CD5E4BD68C10}" name="Dongjoo" initials="NK" userId="Dongjo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00"/>
    <a:srgbClr val="FF8B10"/>
    <a:srgbClr val="FF3154"/>
    <a:srgbClr val="4BD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6727" autoAdjust="0"/>
  </p:normalViewPr>
  <p:slideViewPr>
    <p:cSldViewPr snapToGrid="0">
      <p:cViewPr varScale="1">
        <p:scale>
          <a:sx n="165" d="100"/>
          <a:sy n="165" d="100"/>
        </p:scale>
        <p:origin x="48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gjoo Kim (Nokia)" userId="0d370802-fa40-41da-9e63-3b740686fe4e" providerId="ADAL" clId="{56D80692-FECB-4DC1-92CC-3B30817D444F}"/>
    <pc:docChg chg="undo custSel addSld delSld modSld sldOrd addSection delSection modSection">
      <pc:chgData name="Dongjoo Kim (Nokia)" userId="0d370802-fa40-41da-9e63-3b740686fe4e" providerId="ADAL" clId="{56D80692-FECB-4DC1-92CC-3B30817D444F}" dt="2023-09-06T13:35:48.599" v="139" actId="20577"/>
      <pc:docMkLst>
        <pc:docMk/>
      </pc:docMkLst>
      <pc:sldChg chg="modSp mod">
        <pc:chgData name="Dongjoo Kim (Nokia)" userId="0d370802-fa40-41da-9e63-3b740686fe4e" providerId="ADAL" clId="{56D80692-FECB-4DC1-92CC-3B30817D444F}" dt="2023-09-06T13:31:38.973" v="45" actId="20577"/>
        <pc:sldMkLst>
          <pc:docMk/>
          <pc:sldMk cId="2950137589" sldId="257"/>
        </pc:sldMkLst>
        <pc:spChg chg="mod">
          <ac:chgData name="Dongjoo Kim (Nokia)" userId="0d370802-fa40-41da-9e63-3b740686fe4e" providerId="ADAL" clId="{56D80692-FECB-4DC1-92CC-3B30817D444F}" dt="2023-09-06T13:31:38.973" v="45" actId="20577"/>
          <ac:spMkLst>
            <pc:docMk/>
            <pc:sldMk cId="2950137589" sldId="257"/>
            <ac:spMk id="7" creationId="{A6B13BA7-58D8-49A5-ACE9-E14E1A48137D}"/>
          </ac:spMkLst>
        </pc:spChg>
      </pc:sldChg>
      <pc:sldChg chg="del">
        <pc:chgData name="Dongjoo Kim (Nokia)" userId="0d370802-fa40-41da-9e63-3b740686fe4e" providerId="ADAL" clId="{56D80692-FECB-4DC1-92CC-3B30817D444F}" dt="2023-09-06T13:33:23.333" v="50" actId="47"/>
        <pc:sldMkLst>
          <pc:docMk/>
          <pc:sldMk cId="3805612970" sldId="2134805251"/>
        </pc:sldMkLst>
      </pc:sldChg>
      <pc:sldChg chg="add del">
        <pc:chgData name="Dongjoo Kim (Nokia)" userId="0d370802-fa40-41da-9e63-3b740686fe4e" providerId="ADAL" clId="{56D80692-FECB-4DC1-92CC-3B30817D444F}" dt="2023-09-06T13:34:02.303" v="62" actId="47"/>
        <pc:sldMkLst>
          <pc:docMk/>
          <pc:sldMk cId="3455527269" sldId="2146846992"/>
        </pc:sldMkLst>
      </pc:sldChg>
      <pc:sldChg chg="add del">
        <pc:chgData name="Dongjoo Kim (Nokia)" userId="0d370802-fa40-41da-9e63-3b740686fe4e" providerId="ADAL" clId="{56D80692-FECB-4DC1-92CC-3B30817D444F}" dt="2023-09-06T13:34:02.303" v="62" actId="47"/>
        <pc:sldMkLst>
          <pc:docMk/>
          <pc:sldMk cId="1883381114" sldId="2146846993"/>
        </pc:sldMkLst>
      </pc:sldChg>
      <pc:sldChg chg="add del">
        <pc:chgData name="Dongjoo Kim (Nokia)" userId="0d370802-fa40-41da-9e63-3b740686fe4e" providerId="ADAL" clId="{56D80692-FECB-4DC1-92CC-3B30817D444F}" dt="2023-09-06T13:34:02.303" v="62" actId="47"/>
        <pc:sldMkLst>
          <pc:docMk/>
          <pc:sldMk cId="3382200535" sldId="2146847000"/>
        </pc:sldMkLst>
      </pc:sldChg>
      <pc:sldChg chg="del">
        <pc:chgData name="Dongjoo Kim (Nokia)" userId="0d370802-fa40-41da-9e63-3b740686fe4e" providerId="ADAL" clId="{56D80692-FECB-4DC1-92CC-3B30817D444F}" dt="2023-09-06T13:33:23.333" v="50" actId="47"/>
        <pc:sldMkLst>
          <pc:docMk/>
          <pc:sldMk cId="1432661561" sldId="2146847001"/>
        </pc:sldMkLst>
      </pc:sldChg>
      <pc:sldChg chg="modSp add del mod ord">
        <pc:chgData name="Dongjoo Kim (Nokia)" userId="0d370802-fa40-41da-9e63-3b740686fe4e" providerId="ADAL" clId="{56D80692-FECB-4DC1-92CC-3B30817D444F}" dt="2023-09-06T13:35:24.124" v="124" actId="20577"/>
        <pc:sldMkLst>
          <pc:docMk/>
          <pc:sldMk cId="1562340601" sldId="2146847002"/>
        </pc:sldMkLst>
        <pc:spChg chg="mod">
          <ac:chgData name="Dongjoo Kim (Nokia)" userId="0d370802-fa40-41da-9e63-3b740686fe4e" providerId="ADAL" clId="{56D80692-FECB-4DC1-92CC-3B30817D444F}" dt="2023-09-06T13:35:24.124" v="124" actId="20577"/>
          <ac:spMkLst>
            <pc:docMk/>
            <pc:sldMk cId="1562340601" sldId="2146847002"/>
            <ac:spMk id="6" creationId="{25D8988B-5BDE-B7EA-4F03-5F4C60FA498A}"/>
          </ac:spMkLst>
        </pc:spChg>
      </pc:sldChg>
      <pc:sldChg chg="del">
        <pc:chgData name="Dongjoo Kim (Nokia)" userId="0d370802-fa40-41da-9e63-3b740686fe4e" providerId="ADAL" clId="{56D80692-FECB-4DC1-92CC-3B30817D444F}" dt="2023-09-06T13:33:23.333" v="50" actId="47"/>
        <pc:sldMkLst>
          <pc:docMk/>
          <pc:sldMk cId="246646263" sldId="2146847003"/>
        </pc:sldMkLst>
      </pc:sldChg>
      <pc:sldChg chg="del">
        <pc:chgData name="Dongjoo Kim (Nokia)" userId="0d370802-fa40-41da-9e63-3b740686fe4e" providerId="ADAL" clId="{56D80692-FECB-4DC1-92CC-3B30817D444F}" dt="2023-09-06T13:33:23.333" v="50" actId="47"/>
        <pc:sldMkLst>
          <pc:docMk/>
          <pc:sldMk cId="2478030484" sldId="2146847004"/>
        </pc:sldMkLst>
      </pc:sldChg>
      <pc:sldChg chg="del">
        <pc:chgData name="Dongjoo Kim (Nokia)" userId="0d370802-fa40-41da-9e63-3b740686fe4e" providerId="ADAL" clId="{56D80692-FECB-4DC1-92CC-3B30817D444F}" dt="2023-09-06T13:33:23.333" v="50" actId="47"/>
        <pc:sldMkLst>
          <pc:docMk/>
          <pc:sldMk cId="3227658724" sldId="2146847005"/>
        </pc:sldMkLst>
      </pc:sldChg>
      <pc:sldChg chg="del">
        <pc:chgData name="Dongjoo Kim (Nokia)" userId="0d370802-fa40-41da-9e63-3b740686fe4e" providerId="ADAL" clId="{56D80692-FECB-4DC1-92CC-3B30817D444F}" dt="2023-09-06T13:33:23.333" v="50" actId="47"/>
        <pc:sldMkLst>
          <pc:docMk/>
          <pc:sldMk cId="2653880091" sldId="2146847006"/>
        </pc:sldMkLst>
      </pc:sldChg>
      <pc:sldChg chg="del">
        <pc:chgData name="Dongjoo Kim (Nokia)" userId="0d370802-fa40-41da-9e63-3b740686fe4e" providerId="ADAL" clId="{56D80692-FECB-4DC1-92CC-3B30817D444F}" dt="2023-09-06T13:33:23.333" v="50" actId="47"/>
        <pc:sldMkLst>
          <pc:docMk/>
          <pc:sldMk cId="4228177433" sldId="2146847007"/>
        </pc:sldMkLst>
      </pc:sldChg>
      <pc:sldChg chg="del">
        <pc:chgData name="Dongjoo Kim (Nokia)" userId="0d370802-fa40-41da-9e63-3b740686fe4e" providerId="ADAL" clId="{56D80692-FECB-4DC1-92CC-3B30817D444F}" dt="2023-09-06T13:33:23.333" v="50" actId="47"/>
        <pc:sldMkLst>
          <pc:docMk/>
          <pc:sldMk cId="1874863652" sldId="2146847008"/>
        </pc:sldMkLst>
      </pc:sldChg>
      <pc:sldChg chg="del">
        <pc:chgData name="Dongjoo Kim (Nokia)" userId="0d370802-fa40-41da-9e63-3b740686fe4e" providerId="ADAL" clId="{56D80692-FECB-4DC1-92CC-3B30817D444F}" dt="2023-09-06T13:33:23.333" v="50" actId="47"/>
        <pc:sldMkLst>
          <pc:docMk/>
          <pc:sldMk cId="1738024610" sldId="2146847009"/>
        </pc:sldMkLst>
      </pc:sldChg>
      <pc:sldChg chg="del">
        <pc:chgData name="Dongjoo Kim (Nokia)" userId="0d370802-fa40-41da-9e63-3b740686fe4e" providerId="ADAL" clId="{56D80692-FECB-4DC1-92CC-3B30817D444F}" dt="2023-09-06T13:33:23.333" v="50" actId="47"/>
        <pc:sldMkLst>
          <pc:docMk/>
          <pc:sldMk cId="2732843144" sldId="2146847010"/>
        </pc:sldMkLst>
      </pc:sldChg>
      <pc:sldChg chg="del">
        <pc:chgData name="Dongjoo Kim (Nokia)" userId="0d370802-fa40-41da-9e63-3b740686fe4e" providerId="ADAL" clId="{56D80692-FECB-4DC1-92CC-3B30817D444F}" dt="2023-09-06T13:33:23.333" v="50" actId="47"/>
        <pc:sldMkLst>
          <pc:docMk/>
          <pc:sldMk cId="2818198031" sldId="2146847011"/>
        </pc:sldMkLst>
      </pc:sldChg>
      <pc:sldChg chg="del">
        <pc:chgData name="Dongjoo Kim (Nokia)" userId="0d370802-fa40-41da-9e63-3b740686fe4e" providerId="ADAL" clId="{56D80692-FECB-4DC1-92CC-3B30817D444F}" dt="2023-09-06T13:33:23.333" v="50" actId="47"/>
        <pc:sldMkLst>
          <pc:docMk/>
          <pc:sldMk cId="4274126852" sldId="2146847012"/>
        </pc:sldMkLst>
      </pc:sldChg>
      <pc:sldChg chg="del">
        <pc:chgData name="Dongjoo Kim (Nokia)" userId="0d370802-fa40-41da-9e63-3b740686fe4e" providerId="ADAL" clId="{56D80692-FECB-4DC1-92CC-3B30817D444F}" dt="2023-09-06T13:33:23.333" v="50" actId="47"/>
        <pc:sldMkLst>
          <pc:docMk/>
          <pc:sldMk cId="2278086954" sldId="2146847013"/>
        </pc:sldMkLst>
      </pc:sldChg>
      <pc:sldChg chg="del">
        <pc:chgData name="Dongjoo Kim (Nokia)" userId="0d370802-fa40-41da-9e63-3b740686fe4e" providerId="ADAL" clId="{56D80692-FECB-4DC1-92CC-3B30817D444F}" dt="2023-09-06T13:33:23.333" v="50" actId="47"/>
        <pc:sldMkLst>
          <pc:docMk/>
          <pc:sldMk cId="1827752915" sldId="2146847014"/>
        </pc:sldMkLst>
      </pc:sldChg>
      <pc:sldChg chg="del">
        <pc:chgData name="Dongjoo Kim (Nokia)" userId="0d370802-fa40-41da-9e63-3b740686fe4e" providerId="ADAL" clId="{56D80692-FECB-4DC1-92CC-3B30817D444F}" dt="2023-09-06T13:33:23.333" v="50" actId="47"/>
        <pc:sldMkLst>
          <pc:docMk/>
          <pc:sldMk cId="543830831" sldId="2146847015"/>
        </pc:sldMkLst>
      </pc:sldChg>
      <pc:sldChg chg="del">
        <pc:chgData name="Dongjoo Kim (Nokia)" userId="0d370802-fa40-41da-9e63-3b740686fe4e" providerId="ADAL" clId="{56D80692-FECB-4DC1-92CC-3B30817D444F}" dt="2023-09-06T13:33:23.333" v="50" actId="47"/>
        <pc:sldMkLst>
          <pc:docMk/>
          <pc:sldMk cId="356098206" sldId="2146847016"/>
        </pc:sldMkLst>
      </pc:sldChg>
      <pc:sldChg chg="del">
        <pc:chgData name="Dongjoo Kim (Nokia)" userId="0d370802-fa40-41da-9e63-3b740686fe4e" providerId="ADAL" clId="{56D80692-FECB-4DC1-92CC-3B30817D444F}" dt="2023-09-06T13:33:23.333" v="50" actId="47"/>
        <pc:sldMkLst>
          <pc:docMk/>
          <pc:sldMk cId="1143335858" sldId="2146847017"/>
        </pc:sldMkLst>
      </pc:sldChg>
      <pc:sldChg chg="del">
        <pc:chgData name="Dongjoo Kim (Nokia)" userId="0d370802-fa40-41da-9e63-3b740686fe4e" providerId="ADAL" clId="{56D80692-FECB-4DC1-92CC-3B30817D444F}" dt="2023-09-06T13:33:23.333" v="50" actId="47"/>
        <pc:sldMkLst>
          <pc:docMk/>
          <pc:sldMk cId="2956917835" sldId="2146847018"/>
        </pc:sldMkLst>
      </pc:sldChg>
      <pc:sldChg chg="del">
        <pc:chgData name="Dongjoo Kim (Nokia)" userId="0d370802-fa40-41da-9e63-3b740686fe4e" providerId="ADAL" clId="{56D80692-FECB-4DC1-92CC-3B30817D444F}" dt="2023-09-06T13:33:23.333" v="50" actId="47"/>
        <pc:sldMkLst>
          <pc:docMk/>
          <pc:sldMk cId="97358099" sldId="2146847020"/>
        </pc:sldMkLst>
      </pc:sldChg>
      <pc:sldChg chg="del">
        <pc:chgData name="Dongjoo Kim (Nokia)" userId="0d370802-fa40-41da-9e63-3b740686fe4e" providerId="ADAL" clId="{56D80692-FECB-4DC1-92CC-3B30817D444F}" dt="2023-09-06T13:33:23.333" v="50" actId="47"/>
        <pc:sldMkLst>
          <pc:docMk/>
          <pc:sldMk cId="2536341455" sldId="2146847021"/>
        </pc:sldMkLst>
      </pc:sldChg>
      <pc:sldChg chg="del">
        <pc:chgData name="Dongjoo Kim (Nokia)" userId="0d370802-fa40-41da-9e63-3b740686fe4e" providerId="ADAL" clId="{56D80692-FECB-4DC1-92CC-3B30817D444F}" dt="2023-09-06T13:33:23.333" v="50" actId="47"/>
        <pc:sldMkLst>
          <pc:docMk/>
          <pc:sldMk cId="1496906934" sldId="2146847022"/>
        </pc:sldMkLst>
      </pc:sldChg>
      <pc:sldChg chg="del">
        <pc:chgData name="Dongjoo Kim (Nokia)" userId="0d370802-fa40-41da-9e63-3b740686fe4e" providerId="ADAL" clId="{56D80692-FECB-4DC1-92CC-3B30817D444F}" dt="2023-09-06T13:33:23.333" v="50" actId="47"/>
        <pc:sldMkLst>
          <pc:docMk/>
          <pc:sldMk cId="2229896735" sldId="2146847023"/>
        </pc:sldMkLst>
      </pc:sldChg>
      <pc:sldChg chg="del">
        <pc:chgData name="Dongjoo Kim (Nokia)" userId="0d370802-fa40-41da-9e63-3b740686fe4e" providerId="ADAL" clId="{56D80692-FECB-4DC1-92CC-3B30817D444F}" dt="2023-09-06T13:33:23.333" v="50" actId="47"/>
        <pc:sldMkLst>
          <pc:docMk/>
          <pc:sldMk cId="3607873156" sldId="2146847024"/>
        </pc:sldMkLst>
      </pc:sldChg>
      <pc:sldChg chg="del">
        <pc:chgData name="Dongjoo Kim (Nokia)" userId="0d370802-fa40-41da-9e63-3b740686fe4e" providerId="ADAL" clId="{56D80692-FECB-4DC1-92CC-3B30817D444F}" dt="2023-09-06T13:33:23.333" v="50" actId="47"/>
        <pc:sldMkLst>
          <pc:docMk/>
          <pc:sldMk cId="3913162932" sldId="2146847025"/>
        </pc:sldMkLst>
      </pc:sldChg>
      <pc:sldChg chg="del">
        <pc:chgData name="Dongjoo Kim (Nokia)" userId="0d370802-fa40-41da-9e63-3b740686fe4e" providerId="ADAL" clId="{56D80692-FECB-4DC1-92CC-3B30817D444F}" dt="2023-09-06T13:33:23.333" v="50" actId="47"/>
        <pc:sldMkLst>
          <pc:docMk/>
          <pc:sldMk cId="352266668" sldId="2146847026"/>
        </pc:sldMkLst>
      </pc:sldChg>
      <pc:sldChg chg="del">
        <pc:chgData name="Dongjoo Kim (Nokia)" userId="0d370802-fa40-41da-9e63-3b740686fe4e" providerId="ADAL" clId="{56D80692-FECB-4DC1-92CC-3B30817D444F}" dt="2023-09-06T13:33:23.333" v="50" actId="47"/>
        <pc:sldMkLst>
          <pc:docMk/>
          <pc:sldMk cId="2349663936" sldId="2146847027"/>
        </pc:sldMkLst>
      </pc:sldChg>
      <pc:sldChg chg="del">
        <pc:chgData name="Dongjoo Kim (Nokia)" userId="0d370802-fa40-41da-9e63-3b740686fe4e" providerId="ADAL" clId="{56D80692-FECB-4DC1-92CC-3B30817D444F}" dt="2023-09-06T13:33:23.333" v="50" actId="47"/>
        <pc:sldMkLst>
          <pc:docMk/>
          <pc:sldMk cId="3996008142" sldId="2146847028"/>
        </pc:sldMkLst>
      </pc:sldChg>
      <pc:sldChg chg="del">
        <pc:chgData name="Dongjoo Kim (Nokia)" userId="0d370802-fa40-41da-9e63-3b740686fe4e" providerId="ADAL" clId="{56D80692-FECB-4DC1-92CC-3B30817D444F}" dt="2023-09-06T13:33:23.333" v="50" actId="47"/>
        <pc:sldMkLst>
          <pc:docMk/>
          <pc:sldMk cId="3790256685" sldId="2146847029"/>
        </pc:sldMkLst>
      </pc:sldChg>
      <pc:sldChg chg="del">
        <pc:chgData name="Dongjoo Kim (Nokia)" userId="0d370802-fa40-41da-9e63-3b740686fe4e" providerId="ADAL" clId="{56D80692-FECB-4DC1-92CC-3B30817D444F}" dt="2023-09-06T13:33:23.333" v="50" actId="47"/>
        <pc:sldMkLst>
          <pc:docMk/>
          <pc:sldMk cId="3092876487" sldId="2146847030"/>
        </pc:sldMkLst>
      </pc:sldChg>
      <pc:sldChg chg="del">
        <pc:chgData name="Dongjoo Kim (Nokia)" userId="0d370802-fa40-41da-9e63-3b740686fe4e" providerId="ADAL" clId="{56D80692-FECB-4DC1-92CC-3B30817D444F}" dt="2023-09-06T13:33:23.333" v="50" actId="47"/>
        <pc:sldMkLst>
          <pc:docMk/>
          <pc:sldMk cId="1848300043" sldId="2146847031"/>
        </pc:sldMkLst>
      </pc:sldChg>
      <pc:sldChg chg="del">
        <pc:chgData name="Dongjoo Kim (Nokia)" userId="0d370802-fa40-41da-9e63-3b740686fe4e" providerId="ADAL" clId="{56D80692-FECB-4DC1-92CC-3B30817D444F}" dt="2023-09-06T13:33:23.333" v="50" actId="47"/>
        <pc:sldMkLst>
          <pc:docMk/>
          <pc:sldMk cId="2203190380" sldId="2146847032"/>
        </pc:sldMkLst>
      </pc:sldChg>
      <pc:sldChg chg="del">
        <pc:chgData name="Dongjoo Kim (Nokia)" userId="0d370802-fa40-41da-9e63-3b740686fe4e" providerId="ADAL" clId="{56D80692-FECB-4DC1-92CC-3B30817D444F}" dt="2023-09-06T13:33:23.333" v="50" actId="47"/>
        <pc:sldMkLst>
          <pc:docMk/>
          <pc:sldMk cId="3277372121" sldId="2146847033"/>
        </pc:sldMkLst>
      </pc:sldChg>
      <pc:sldChg chg="delSp del mod">
        <pc:chgData name="Dongjoo Kim (Nokia)" userId="0d370802-fa40-41da-9e63-3b740686fe4e" providerId="ADAL" clId="{56D80692-FECB-4DC1-92CC-3B30817D444F}" dt="2023-09-06T13:33:06.601" v="48" actId="47"/>
        <pc:sldMkLst>
          <pc:docMk/>
          <pc:sldMk cId="502437395" sldId="2146847034"/>
        </pc:sldMkLst>
        <pc:spChg chg="del">
          <ac:chgData name="Dongjoo Kim (Nokia)" userId="0d370802-fa40-41da-9e63-3b740686fe4e" providerId="ADAL" clId="{56D80692-FECB-4DC1-92CC-3B30817D444F}" dt="2023-09-06T13:32:24.607" v="47" actId="478"/>
          <ac:spMkLst>
            <pc:docMk/>
            <pc:sldMk cId="502437395" sldId="2146847034"/>
            <ac:spMk id="6" creationId="{034D57C5-80A7-C3D4-4C79-EEBA0AA304E9}"/>
          </ac:spMkLst>
        </pc:spChg>
      </pc:sldChg>
      <pc:sldChg chg="modSp mod">
        <pc:chgData name="Dongjoo Kim (Nokia)" userId="0d370802-fa40-41da-9e63-3b740686fe4e" providerId="ADAL" clId="{56D80692-FECB-4DC1-92CC-3B30817D444F}" dt="2023-09-06T13:35:48.599" v="139" actId="20577"/>
        <pc:sldMkLst>
          <pc:docMk/>
          <pc:sldMk cId="1602942181" sldId="2146847035"/>
        </pc:sldMkLst>
        <pc:spChg chg="mod">
          <ac:chgData name="Dongjoo Kim (Nokia)" userId="0d370802-fa40-41da-9e63-3b740686fe4e" providerId="ADAL" clId="{56D80692-FECB-4DC1-92CC-3B30817D444F}" dt="2023-09-06T13:35:48.599" v="139" actId="20577"/>
          <ac:spMkLst>
            <pc:docMk/>
            <pc:sldMk cId="1602942181" sldId="2146847035"/>
            <ac:spMk id="2" creationId="{A2DF9427-4B7A-4B38-9129-8A30E6783C4E}"/>
          </ac:spMkLst>
        </pc:spChg>
      </pc:sldChg>
      <pc:sldChg chg="del">
        <pc:chgData name="Dongjoo Kim (Nokia)" userId="0d370802-fa40-41da-9e63-3b740686fe4e" providerId="ADAL" clId="{56D80692-FECB-4DC1-92CC-3B30817D444F}" dt="2023-09-06T13:33:23.333" v="50" actId="47"/>
        <pc:sldMkLst>
          <pc:docMk/>
          <pc:sldMk cId="3306774742" sldId="2146847036"/>
        </pc:sldMkLst>
      </pc:sldChg>
      <pc:sldChg chg="del">
        <pc:chgData name="Dongjoo Kim (Nokia)" userId="0d370802-fa40-41da-9e63-3b740686fe4e" providerId="ADAL" clId="{56D80692-FECB-4DC1-92CC-3B30817D444F}" dt="2023-09-06T13:33:16.426" v="49" actId="47"/>
        <pc:sldMkLst>
          <pc:docMk/>
          <pc:sldMk cId="2789385861" sldId="2146847038"/>
        </pc:sldMkLst>
      </pc:sldChg>
      <pc:sldChg chg="del">
        <pc:chgData name="Dongjoo Kim (Nokia)" userId="0d370802-fa40-41da-9e63-3b740686fe4e" providerId="ADAL" clId="{56D80692-FECB-4DC1-92CC-3B30817D444F}" dt="2023-09-06T13:33:23.333" v="50" actId="47"/>
        <pc:sldMkLst>
          <pc:docMk/>
          <pc:sldMk cId="3387478081" sldId="2146847039"/>
        </pc:sldMkLst>
      </pc:sldChg>
      <pc:sldChg chg="del">
        <pc:chgData name="Dongjoo Kim (Nokia)" userId="0d370802-fa40-41da-9e63-3b740686fe4e" providerId="ADAL" clId="{56D80692-FECB-4DC1-92CC-3B30817D444F}" dt="2023-09-06T13:33:23.333" v="50" actId="47"/>
        <pc:sldMkLst>
          <pc:docMk/>
          <pc:sldMk cId="2885909113" sldId="2146847040"/>
        </pc:sldMkLst>
      </pc:sldChg>
      <pc:sldChg chg="del">
        <pc:chgData name="Dongjoo Kim (Nokia)" userId="0d370802-fa40-41da-9e63-3b740686fe4e" providerId="ADAL" clId="{56D80692-FECB-4DC1-92CC-3B30817D444F}" dt="2023-09-06T13:33:23.333" v="50" actId="47"/>
        <pc:sldMkLst>
          <pc:docMk/>
          <pc:sldMk cId="1083171717" sldId="2146847041"/>
        </pc:sldMkLst>
      </pc:sldChg>
    </pc:docChg>
  </pc:docChgLst>
  <pc:docChgLst>
    <pc:chgData name="Dongjoo Kim (Nokia)" userId="0d370802-fa40-41da-9e63-3b740686fe4e" providerId="ADAL" clId="{BB6289E1-1B0A-4C2E-9308-FF781F3FDF01}"/>
    <pc:docChg chg="undo redo custSel addSld delSld modSld sldOrd addSection modSection">
      <pc:chgData name="Dongjoo Kim (Nokia)" userId="0d370802-fa40-41da-9e63-3b740686fe4e" providerId="ADAL" clId="{BB6289E1-1B0A-4C2E-9308-FF781F3FDF01}" dt="2023-09-06T09:59:34.156" v="6956" actId="1035"/>
      <pc:docMkLst>
        <pc:docMk/>
      </pc:docMkLst>
      <pc:sldChg chg="modSp mod">
        <pc:chgData name="Dongjoo Kim (Nokia)" userId="0d370802-fa40-41da-9e63-3b740686fe4e" providerId="ADAL" clId="{BB6289E1-1B0A-4C2E-9308-FF781F3FDF01}" dt="2023-09-06T09:58:03.190" v="6898" actId="20577"/>
        <pc:sldMkLst>
          <pc:docMk/>
          <pc:sldMk cId="2950137589" sldId="257"/>
        </pc:sldMkLst>
        <pc:spChg chg="mod">
          <ac:chgData name="Dongjoo Kim (Nokia)" userId="0d370802-fa40-41da-9e63-3b740686fe4e" providerId="ADAL" clId="{BB6289E1-1B0A-4C2E-9308-FF781F3FDF01}" dt="2023-09-06T09:58:03.190" v="6898" actId="20577"/>
          <ac:spMkLst>
            <pc:docMk/>
            <pc:sldMk cId="2950137589" sldId="257"/>
            <ac:spMk id="3" creationId="{A4E748F3-52F3-4227-86AD-9C50826A6263}"/>
          </ac:spMkLst>
        </pc:spChg>
      </pc:sldChg>
      <pc:sldChg chg="add del">
        <pc:chgData name="Dongjoo Kim (Nokia)" userId="0d370802-fa40-41da-9e63-3b740686fe4e" providerId="ADAL" clId="{BB6289E1-1B0A-4C2E-9308-FF781F3FDF01}" dt="2023-09-04T02:06:28.043" v="1"/>
        <pc:sldMkLst>
          <pc:docMk/>
          <pc:sldMk cId="1445021395" sldId="2146847024"/>
        </pc:sldMkLst>
      </pc:sldChg>
      <pc:sldChg chg="add">
        <pc:chgData name="Dongjoo Kim (Nokia)" userId="0d370802-fa40-41da-9e63-3b740686fe4e" providerId="ADAL" clId="{BB6289E1-1B0A-4C2E-9308-FF781F3FDF01}" dt="2023-09-04T02:06:28.083" v="2"/>
        <pc:sldMkLst>
          <pc:docMk/>
          <pc:sldMk cId="3607873156" sldId="2146847024"/>
        </pc:sldMkLst>
      </pc:sldChg>
      <pc:sldChg chg="add del">
        <pc:chgData name="Dongjoo Kim (Nokia)" userId="0d370802-fa40-41da-9e63-3b740686fe4e" providerId="ADAL" clId="{BB6289E1-1B0A-4C2E-9308-FF781F3FDF01}" dt="2023-09-04T02:06:28.043" v="1"/>
        <pc:sldMkLst>
          <pc:docMk/>
          <pc:sldMk cId="2110148354" sldId="2146847025"/>
        </pc:sldMkLst>
      </pc:sldChg>
      <pc:sldChg chg="add">
        <pc:chgData name="Dongjoo Kim (Nokia)" userId="0d370802-fa40-41da-9e63-3b740686fe4e" providerId="ADAL" clId="{BB6289E1-1B0A-4C2E-9308-FF781F3FDF01}" dt="2023-09-04T02:06:28.083" v="2"/>
        <pc:sldMkLst>
          <pc:docMk/>
          <pc:sldMk cId="3913162932" sldId="2146847025"/>
        </pc:sldMkLst>
      </pc:sldChg>
      <pc:sldChg chg="add">
        <pc:chgData name="Dongjoo Kim (Nokia)" userId="0d370802-fa40-41da-9e63-3b740686fe4e" providerId="ADAL" clId="{BB6289E1-1B0A-4C2E-9308-FF781F3FDF01}" dt="2023-09-04T02:06:28.083" v="2"/>
        <pc:sldMkLst>
          <pc:docMk/>
          <pc:sldMk cId="352266668" sldId="2146847026"/>
        </pc:sldMkLst>
      </pc:sldChg>
      <pc:sldChg chg="add del">
        <pc:chgData name="Dongjoo Kim (Nokia)" userId="0d370802-fa40-41da-9e63-3b740686fe4e" providerId="ADAL" clId="{BB6289E1-1B0A-4C2E-9308-FF781F3FDF01}" dt="2023-09-04T02:06:28.043" v="1"/>
        <pc:sldMkLst>
          <pc:docMk/>
          <pc:sldMk cId="3631447653" sldId="2146847026"/>
        </pc:sldMkLst>
      </pc:sldChg>
      <pc:sldChg chg="add">
        <pc:chgData name="Dongjoo Kim (Nokia)" userId="0d370802-fa40-41da-9e63-3b740686fe4e" providerId="ADAL" clId="{BB6289E1-1B0A-4C2E-9308-FF781F3FDF01}" dt="2023-09-04T02:06:28.083" v="2"/>
        <pc:sldMkLst>
          <pc:docMk/>
          <pc:sldMk cId="2349663936" sldId="2146847027"/>
        </pc:sldMkLst>
      </pc:sldChg>
      <pc:sldChg chg="add del">
        <pc:chgData name="Dongjoo Kim (Nokia)" userId="0d370802-fa40-41da-9e63-3b740686fe4e" providerId="ADAL" clId="{BB6289E1-1B0A-4C2E-9308-FF781F3FDF01}" dt="2023-09-04T02:06:28.043" v="1"/>
        <pc:sldMkLst>
          <pc:docMk/>
          <pc:sldMk cId="3688281981" sldId="2146847027"/>
        </pc:sldMkLst>
      </pc:sldChg>
      <pc:sldChg chg="add del">
        <pc:chgData name="Dongjoo Kim (Nokia)" userId="0d370802-fa40-41da-9e63-3b740686fe4e" providerId="ADAL" clId="{BB6289E1-1B0A-4C2E-9308-FF781F3FDF01}" dt="2023-09-04T02:06:28.043" v="1"/>
        <pc:sldMkLst>
          <pc:docMk/>
          <pc:sldMk cId="47443697" sldId="2146847028"/>
        </pc:sldMkLst>
      </pc:sldChg>
      <pc:sldChg chg="add">
        <pc:chgData name="Dongjoo Kim (Nokia)" userId="0d370802-fa40-41da-9e63-3b740686fe4e" providerId="ADAL" clId="{BB6289E1-1B0A-4C2E-9308-FF781F3FDF01}" dt="2023-09-04T02:06:28.083" v="2"/>
        <pc:sldMkLst>
          <pc:docMk/>
          <pc:sldMk cId="3996008142" sldId="2146847028"/>
        </pc:sldMkLst>
      </pc:sldChg>
      <pc:sldChg chg="add del">
        <pc:chgData name="Dongjoo Kim (Nokia)" userId="0d370802-fa40-41da-9e63-3b740686fe4e" providerId="ADAL" clId="{BB6289E1-1B0A-4C2E-9308-FF781F3FDF01}" dt="2023-09-04T02:06:28.043" v="1"/>
        <pc:sldMkLst>
          <pc:docMk/>
          <pc:sldMk cId="2311076168" sldId="2146847029"/>
        </pc:sldMkLst>
      </pc:sldChg>
      <pc:sldChg chg="add">
        <pc:chgData name="Dongjoo Kim (Nokia)" userId="0d370802-fa40-41da-9e63-3b740686fe4e" providerId="ADAL" clId="{BB6289E1-1B0A-4C2E-9308-FF781F3FDF01}" dt="2023-09-04T02:06:28.083" v="2"/>
        <pc:sldMkLst>
          <pc:docMk/>
          <pc:sldMk cId="3790256685" sldId="2146847029"/>
        </pc:sldMkLst>
      </pc:sldChg>
      <pc:sldChg chg="add del">
        <pc:chgData name="Dongjoo Kim (Nokia)" userId="0d370802-fa40-41da-9e63-3b740686fe4e" providerId="ADAL" clId="{BB6289E1-1B0A-4C2E-9308-FF781F3FDF01}" dt="2023-09-04T02:06:28.043" v="1"/>
        <pc:sldMkLst>
          <pc:docMk/>
          <pc:sldMk cId="1628244404" sldId="2146847030"/>
        </pc:sldMkLst>
      </pc:sldChg>
      <pc:sldChg chg="add">
        <pc:chgData name="Dongjoo Kim (Nokia)" userId="0d370802-fa40-41da-9e63-3b740686fe4e" providerId="ADAL" clId="{BB6289E1-1B0A-4C2E-9308-FF781F3FDF01}" dt="2023-09-04T02:06:28.083" v="2"/>
        <pc:sldMkLst>
          <pc:docMk/>
          <pc:sldMk cId="3092876487" sldId="2146847030"/>
        </pc:sldMkLst>
      </pc:sldChg>
      <pc:sldChg chg="add">
        <pc:chgData name="Dongjoo Kim (Nokia)" userId="0d370802-fa40-41da-9e63-3b740686fe4e" providerId="ADAL" clId="{BB6289E1-1B0A-4C2E-9308-FF781F3FDF01}" dt="2023-09-04T02:06:28.083" v="2"/>
        <pc:sldMkLst>
          <pc:docMk/>
          <pc:sldMk cId="1848300043" sldId="2146847031"/>
        </pc:sldMkLst>
      </pc:sldChg>
      <pc:sldChg chg="add del">
        <pc:chgData name="Dongjoo Kim (Nokia)" userId="0d370802-fa40-41da-9e63-3b740686fe4e" providerId="ADAL" clId="{BB6289E1-1B0A-4C2E-9308-FF781F3FDF01}" dt="2023-09-04T02:06:28.043" v="1"/>
        <pc:sldMkLst>
          <pc:docMk/>
          <pc:sldMk cId="2582073891" sldId="2146847031"/>
        </pc:sldMkLst>
      </pc:sldChg>
      <pc:sldChg chg="addSp delSp modSp add mod ord">
        <pc:chgData name="Dongjoo Kim (Nokia)" userId="0d370802-fa40-41da-9e63-3b740686fe4e" providerId="ADAL" clId="{BB6289E1-1B0A-4C2E-9308-FF781F3FDF01}" dt="2023-09-04T02:14:36.752" v="151" actId="478"/>
        <pc:sldMkLst>
          <pc:docMk/>
          <pc:sldMk cId="2203190380" sldId="2146847032"/>
        </pc:sldMkLst>
        <pc:spChg chg="mod">
          <ac:chgData name="Dongjoo Kim (Nokia)" userId="0d370802-fa40-41da-9e63-3b740686fe4e" providerId="ADAL" clId="{BB6289E1-1B0A-4C2E-9308-FF781F3FDF01}" dt="2023-09-04T02:14:20.735" v="148" actId="20577"/>
          <ac:spMkLst>
            <pc:docMk/>
            <pc:sldMk cId="2203190380" sldId="2146847032"/>
            <ac:spMk id="2" creationId="{A2DF9427-4B7A-4B38-9129-8A30E6783C4E}"/>
          </ac:spMkLst>
        </pc:spChg>
        <pc:spChg chg="add del mod">
          <ac:chgData name="Dongjoo Kim (Nokia)" userId="0d370802-fa40-41da-9e63-3b740686fe4e" providerId="ADAL" clId="{BB6289E1-1B0A-4C2E-9308-FF781F3FDF01}" dt="2023-09-04T02:14:36.752" v="151" actId="478"/>
          <ac:spMkLst>
            <pc:docMk/>
            <pc:sldMk cId="2203190380" sldId="2146847032"/>
            <ac:spMk id="5" creationId="{163D3EF7-AFC6-A759-8316-A3C9BB6A6F6D}"/>
          </ac:spMkLst>
        </pc:spChg>
        <pc:spChg chg="mod">
          <ac:chgData name="Dongjoo Kim (Nokia)" userId="0d370802-fa40-41da-9e63-3b740686fe4e" providerId="ADAL" clId="{BB6289E1-1B0A-4C2E-9308-FF781F3FDF01}" dt="2023-09-04T02:10:37.860" v="120" actId="20577"/>
          <ac:spMkLst>
            <pc:docMk/>
            <pc:sldMk cId="2203190380" sldId="2146847032"/>
            <ac:spMk id="6" creationId="{034D57C5-80A7-C3D4-4C79-EEBA0AA304E9}"/>
          </ac:spMkLst>
        </pc:spChg>
        <pc:spChg chg="mod">
          <ac:chgData name="Dongjoo Kim (Nokia)" userId="0d370802-fa40-41da-9e63-3b740686fe4e" providerId="ADAL" clId="{BB6289E1-1B0A-4C2E-9308-FF781F3FDF01}" dt="2023-09-04T02:08:43.998" v="106" actId="20577"/>
          <ac:spMkLst>
            <pc:docMk/>
            <pc:sldMk cId="2203190380" sldId="2146847032"/>
            <ac:spMk id="7" creationId="{5DBE4EA1-DB57-491C-BFF0-6697B7B603DA}"/>
          </ac:spMkLst>
        </pc:spChg>
      </pc:sldChg>
      <pc:sldChg chg="delSp modSp add mod">
        <pc:chgData name="Dongjoo Kim (Nokia)" userId="0d370802-fa40-41da-9e63-3b740686fe4e" providerId="ADAL" clId="{BB6289E1-1B0A-4C2E-9308-FF781F3FDF01}" dt="2023-09-04T02:19:33.501" v="234" actId="20577"/>
        <pc:sldMkLst>
          <pc:docMk/>
          <pc:sldMk cId="3277372121" sldId="2146847033"/>
        </pc:sldMkLst>
        <pc:spChg chg="mod">
          <ac:chgData name="Dongjoo Kim (Nokia)" userId="0d370802-fa40-41da-9e63-3b740686fe4e" providerId="ADAL" clId="{BB6289E1-1B0A-4C2E-9308-FF781F3FDF01}" dt="2023-09-04T02:14:40.871" v="158" actId="20577"/>
          <ac:spMkLst>
            <pc:docMk/>
            <pc:sldMk cId="3277372121" sldId="2146847033"/>
            <ac:spMk id="2" creationId="{A2DF9427-4B7A-4B38-9129-8A30E6783C4E}"/>
          </ac:spMkLst>
        </pc:spChg>
        <pc:spChg chg="del mod">
          <ac:chgData name="Dongjoo Kim (Nokia)" userId="0d370802-fa40-41da-9e63-3b740686fe4e" providerId="ADAL" clId="{BB6289E1-1B0A-4C2E-9308-FF781F3FDF01}" dt="2023-09-04T02:14:51.014" v="163" actId="478"/>
          <ac:spMkLst>
            <pc:docMk/>
            <pc:sldMk cId="3277372121" sldId="2146847033"/>
            <ac:spMk id="5" creationId="{163D3EF7-AFC6-A759-8316-A3C9BB6A6F6D}"/>
          </ac:spMkLst>
        </pc:spChg>
        <pc:spChg chg="del">
          <ac:chgData name="Dongjoo Kim (Nokia)" userId="0d370802-fa40-41da-9e63-3b740686fe4e" providerId="ADAL" clId="{BB6289E1-1B0A-4C2E-9308-FF781F3FDF01}" dt="2023-09-04T02:15:01.600" v="172" actId="478"/>
          <ac:spMkLst>
            <pc:docMk/>
            <pc:sldMk cId="3277372121" sldId="2146847033"/>
            <ac:spMk id="6" creationId="{034D57C5-80A7-C3D4-4C79-EEBA0AA304E9}"/>
          </ac:spMkLst>
        </pc:spChg>
        <pc:spChg chg="mod">
          <ac:chgData name="Dongjoo Kim (Nokia)" userId="0d370802-fa40-41da-9e63-3b740686fe4e" providerId="ADAL" clId="{BB6289E1-1B0A-4C2E-9308-FF781F3FDF01}" dt="2023-09-04T02:19:33.501" v="234" actId="20577"/>
          <ac:spMkLst>
            <pc:docMk/>
            <pc:sldMk cId="3277372121" sldId="2146847033"/>
            <ac:spMk id="7" creationId="{5DBE4EA1-DB57-491C-BFF0-6697B7B603DA}"/>
          </ac:spMkLst>
        </pc:spChg>
      </pc:sldChg>
      <pc:sldChg chg="modSp add mod">
        <pc:chgData name="Dongjoo Kim (Nokia)" userId="0d370802-fa40-41da-9e63-3b740686fe4e" providerId="ADAL" clId="{BB6289E1-1B0A-4C2E-9308-FF781F3FDF01}" dt="2023-09-05T08:19:12.595" v="2686" actId="6549"/>
        <pc:sldMkLst>
          <pc:docMk/>
          <pc:sldMk cId="502437395" sldId="2146847034"/>
        </pc:sldMkLst>
        <pc:spChg chg="mod">
          <ac:chgData name="Dongjoo Kim (Nokia)" userId="0d370802-fa40-41da-9e63-3b740686fe4e" providerId="ADAL" clId="{BB6289E1-1B0A-4C2E-9308-FF781F3FDF01}" dt="2023-09-04T04:24:10.424" v="241" actId="20577"/>
          <ac:spMkLst>
            <pc:docMk/>
            <pc:sldMk cId="502437395" sldId="2146847034"/>
            <ac:spMk id="2" creationId="{A2DF9427-4B7A-4B38-9129-8A30E6783C4E}"/>
          </ac:spMkLst>
        </pc:spChg>
        <pc:spChg chg="mod">
          <ac:chgData name="Dongjoo Kim (Nokia)" userId="0d370802-fa40-41da-9e63-3b740686fe4e" providerId="ADAL" clId="{BB6289E1-1B0A-4C2E-9308-FF781F3FDF01}" dt="2023-09-04T04:24:58.041" v="282" actId="20577"/>
          <ac:spMkLst>
            <pc:docMk/>
            <pc:sldMk cId="502437395" sldId="2146847034"/>
            <ac:spMk id="6" creationId="{034D57C5-80A7-C3D4-4C79-EEBA0AA304E9}"/>
          </ac:spMkLst>
        </pc:spChg>
        <pc:spChg chg="mod">
          <ac:chgData name="Dongjoo Kim (Nokia)" userId="0d370802-fa40-41da-9e63-3b740686fe4e" providerId="ADAL" clId="{BB6289E1-1B0A-4C2E-9308-FF781F3FDF01}" dt="2023-09-05T08:19:12.595" v="2686" actId="6549"/>
          <ac:spMkLst>
            <pc:docMk/>
            <pc:sldMk cId="502437395" sldId="2146847034"/>
            <ac:spMk id="7" creationId="{5DBE4EA1-DB57-491C-BFF0-6697B7B603DA}"/>
          </ac:spMkLst>
        </pc:spChg>
      </pc:sldChg>
      <pc:sldChg chg="add del">
        <pc:chgData name="Dongjoo Kim (Nokia)" userId="0d370802-fa40-41da-9e63-3b740686fe4e" providerId="ADAL" clId="{BB6289E1-1B0A-4C2E-9308-FF781F3FDF01}" dt="2023-09-04T04:23:45.172" v="236"/>
        <pc:sldMkLst>
          <pc:docMk/>
          <pc:sldMk cId="3762185078" sldId="2146847034"/>
        </pc:sldMkLst>
      </pc:sldChg>
      <pc:sldChg chg="addSp delSp modSp add mod">
        <pc:chgData name="Dongjoo Kim (Nokia)" userId="0d370802-fa40-41da-9e63-3b740686fe4e" providerId="ADAL" clId="{BB6289E1-1B0A-4C2E-9308-FF781F3FDF01}" dt="2023-09-06T09:58:25.452" v="6905" actId="1036"/>
        <pc:sldMkLst>
          <pc:docMk/>
          <pc:sldMk cId="1602942181" sldId="2146847035"/>
        </pc:sldMkLst>
        <pc:spChg chg="mod">
          <ac:chgData name="Dongjoo Kim (Nokia)" userId="0d370802-fa40-41da-9e63-3b740686fe4e" providerId="ADAL" clId="{BB6289E1-1B0A-4C2E-9308-FF781F3FDF01}" dt="2023-09-04T08:10:44.227" v="307"/>
          <ac:spMkLst>
            <pc:docMk/>
            <pc:sldMk cId="1602942181" sldId="2146847035"/>
            <ac:spMk id="2" creationId="{A2DF9427-4B7A-4B38-9129-8A30E6783C4E}"/>
          </ac:spMkLst>
        </pc:spChg>
        <pc:spChg chg="mod">
          <ac:chgData name="Dongjoo Kim (Nokia)" userId="0d370802-fa40-41da-9e63-3b740686fe4e" providerId="ADAL" clId="{BB6289E1-1B0A-4C2E-9308-FF781F3FDF01}" dt="2023-09-05T08:40:08.616" v="3666" actId="20577"/>
          <ac:spMkLst>
            <pc:docMk/>
            <pc:sldMk cId="1602942181" sldId="2146847035"/>
            <ac:spMk id="7" creationId="{5DBE4EA1-DB57-491C-BFF0-6697B7B603DA}"/>
          </ac:spMkLst>
        </pc:spChg>
        <pc:spChg chg="add del">
          <ac:chgData name="Dongjoo Kim (Nokia)" userId="0d370802-fa40-41da-9e63-3b740686fe4e" providerId="ADAL" clId="{BB6289E1-1B0A-4C2E-9308-FF781F3FDF01}" dt="2023-09-05T07:42:09.531" v="1494" actId="22"/>
          <ac:spMkLst>
            <pc:docMk/>
            <pc:sldMk cId="1602942181" sldId="2146847035"/>
            <ac:spMk id="9" creationId="{E68D54BA-0993-CD05-5142-FCFE87631ABD}"/>
          </ac:spMkLst>
        </pc:spChg>
        <pc:spChg chg="add mod">
          <ac:chgData name="Dongjoo Kim (Nokia)" userId="0d370802-fa40-41da-9e63-3b740686fe4e" providerId="ADAL" clId="{BB6289E1-1B0A-4C2E-9308-FF781F3FDF01}" dt="2023-09-05T08:40:25.263" v="3686" actId="14100"/>
          <ac:spMkLst>
            <pc:docMk/>
            <pc:sldMk cId="1602942181" sldId="2146847035"/>
            <ac:spMk id="11" creationId="{C7C9CD38-44F3-FE03-8EAB-115CCBEEAE74}"/>
          </ac:spMkLst>
        </pc:spChg>
        <pc:graphicFrameChg chg="add mod">
          <ac:chgData name="Dongjoo Kim (Nokia)" userId="0d370802-fa40-41da-9e63-3b740686fe4e" providerId="ADAL" clId="{BB6289E1-1B0A-4C2E-9308-FF781F3FDF01}" dt="2023-09-06T07:53:35.290" v="3820"/>
          <ac:graphicFrameMkLst>
            <pc:docMk/>
            <pc:sldMk cId="1602942181" sldId="2146847035"/>
            <ac:graphicFrameMk id="5" creationId="{9BE0A9A7-A392-0818-C30D-04AAD87B667C}"/>
          </ac:graphicFrameMkLst>
        </pc:graphicFrameChg>
        <pc:graphicFrameChg chg="add mod modGraphic">
          <ac:chgData name="Dongjoo Kim (Nokia)" userId="0d370802-fa40-41da-9e63-3b740686fe4e" providerId="ADAL" clId="{BB6289E1-1B0A-4C2E-9308-FF781F3FDF01}" dt="2023-09-06T09:58:25.452" v="6905" actId="1036"/>
          <ac:graphicFrameMkLst>
            <pc:docMk/>
            <pc:sldMk cId="1602942181" sldId="2146847035"/>
            <ac:graphicFrameMk id="6" creationId="{075E1AAD-128C-E0FE-A9D4-9AC7AA645EFD}"/>
          </ac:graphicFrameMkLst>
        </pc:graphicFrameChg>
      </pc:sldChg>
      <pc:sldChg chg="addSp delSp modSp add mod">
        <pc:chgData name="Dongjoo Kim (Nokia)" userId="0d370802-fa40-41da-9e63-3b740686fe4e" providerId="ADAL" clId="{BB6289E1-1B0A-4C2E-9308-FF781F3FDF01}" dt="2023-09-06T07:53:20.723" v="3801" actId="20577"/>
        <pc:sldMkLst>
          <pc:docMk/>
          <pc:sldMk cId="3306774742" sldId="2146847036"/>
        </pc:sldMkLst>
        <pc:spChg chg="mod">
          <ac:chgData name="Dongjoo Kim (Nokia)" userId="0d370802-fa40-41da-9e63-3b740686fe4e" providerId="ADAL" clId="{BB6289E1-1B0A-4C2E-9308-FF781F3FDF01}" dt="2023-09-05T07:53:33.176" v="1656" actId="20577"/>
          <ac:spMkLst>
            <pc:docMk/>
            <pc:sldMk cId="3306774742" sldId="2146847036"/>
            <ac:spMk id="2" creationId="{A2DF9427-4B7A-4B38-9129-8A30E6783C4E}"/>
          </ac:spMkLst>
        </pc:spChg>
        <pc:spChg chg="mod">
          <ac:chgData name="Dongjoo Kim (Nokia)" userId="0d370802-fa40-41da-9e63-3b740686fe4e" providerId="ADAL" clId="{BB6289E1-1B0A-4C2E-9308-FF781F3FDF01}" dt="2023-09-05T13:10:35.833" v="3792" actId="20577"/>
          <ac:spMkLst>
            <pc:docMk/>
            <pc:sldMk cId="3306774742" sldId="2146847036"/>
            <ac:spMk id="7" creationId="{5DBE4EA1-DB57-491C-BFF0-6697B7B603DA}"/>
          </ac:spMkLst>
        </pc:spChg>
        <pc:spChg chg="del">
          <ac:chgData name="Dongjoo Kim (Nokia)" userId="0d370802-fa40-41da-9e63-3b740686fe4e" providerId="ADAL" clId="{BB6289E1-1B0A-4C2E-9308-FF781F3FDF01}" dt="2023-09-05T07:53:06.120" v="1614" actId="478"/>
          <ac:spMkLst>
            <pc:docMk/>
            <pc:sldMk cId="3306774742" sldId="2146847036"/>
            <ac:spMk id="11" creationId="{C7C9CD38-44F3-FE03-8EAB-115CCBEEAE74}"/>
          </ac:spMkLst>
        </pc:spChg>
        <pc:graphicFrameChg chg="add mod modGraphic">
          <ac:chgData name="Dongjoo Kim (Nokia)" userId="0d370802-fa40-41da-9e63-3b740686fe4e" providerId="ADAL" clId="{BB6289E1-1B0A-4C2E-9308-FF781F3FDF01}" dt="2023-09-06T07:53:20.723" v="3801" actId="20577"/>
          <ac:graphicFrameMkLst>
            <pc:docMk/>
            <pc:sldMk cId="3306774742" sldId="2146847036"/>
            <ac:graphicFrameMk id="3" creationId="{274F7EF2-BA83-EA79-2929-E81DB7EC0E45}"/>
          </ac:graphicFrameMkLst>
        </pc:graphicFrameChg>
        <pc:graphicFrameChg chg="del">
          <ac:chgData name="Dongjoo Kim (Nokia)" userId="0d370802-fa40-41da-9e63-3b740686fe4e" providerId="ADAL" clId="{BB6289E1-1B0A-4C2E-9308-FF781F3FDF01}" dt="2023-09-05T07:53:03.228" v="1613" actId="478"/>
          <ac:graphicFrameMkLst>
            <pc:docMk/>
            <pc:sldMk cId="3306774742" sldId="2146847036"/>
            <ac:graphicFrameMk id="5" creationId="{9BE0A9A7-A392-0818-C30D-04AAD87B667C}"/>
          </ac:graphicFrameMkLst>
        </pc:graphicFrameChg>
        <pc:graphicFrameChg chg="del modGraphic">
          <ac:chgData name="Dongjoo Kim (Nokia)" userId="0d370802-fa40-41da-9e63-3b740686fe4e" providerId="ADAL" clId="{BB6289E1-1B0A-4C2E-9308-FF781F3FDF01}" dt="2023-09-05T07:53:01.017" v="1611" actId="478"/>
          <ac:graphicFrameMkLst>
            <pc:docMk/>
            <pc:sldMk cId="3306774742" sldId="2146847036"/>
            <ac:graphicFrameMk id="6" creationId="{075E1AAD-128C-E0FE-A9D4-9AC7AA645EFD}"/>
          </ac:graphicFrameMkLst>
        </pc:graphicFrameChg>
        <pc:graphicFrameChg chg="add mod">
          <ac:chgData name="Dongjoo Kim (Nokia)" userId="0d370802-fa40-41da-9e63-3b740686fe4e" providerId="ADAL" clId="{BB6289E1-1B0A-4C2E-9308-FF781F3FDF01}" dt="2023-09-05T08:06:21.119" v="2002" actId="1076"/>
          <ac:graphicFrameMkLst>
            <pc:docMk/>
            <pc:sldMk cId="3306774742" sldId="2146847036"/>
            <ac:graphicFrameMk id="8" creationId="{678471A5-18B6-538F-1F90-E45A9ED78EC8}"/>
          </ac:graphicFrameMkLst>
        </pc:graphicFrameChg>
      </pc:sldChg>
      <pc:sldChg chg="delSp modSp add del mod ord">
        <pc:chgData name="Dongjoo Kim (Nokia)" userId="0d370802-fa40-41da-9e63-3b740686fe4e" providerId="ADAL" clId="{BB6289E1-1B0A-4C2E-9308-FF781F3FDF01}" dt="2023-09-05T08:39:29.089" v="3624" actId="47"/>
        <pc:sldMkLst>
          <pc:docMk/>
          <pc:sldMk cId="48120329" sldId="2146847037"/>
        </pc:sldMkLst>
        <pc:spChg chg="mod">
          <ac:chgData name="Dongjoo Kim (Nokia)" userId="0d370802-fa40-41da-9e63-3b740686fe4e" providerId="ADAL" clId="{BB6289E1-1B0A-4C2E-9308-FF781F3FDF01}" dt="2023-09-05T08:11:59.281" v="2158" actId="20577"/>
          <ac:spMkLst>
            <pc:docMk/>
            <pc:sldMk cId="48120329" sldId="2146847037"/>
            <ac:spMk id="2" creationId="{A2DF9427-4B7A-4B38-9129-8A30E6783C4E}"/>
          </ac:spMkLst>
        </pc:spChg>
        <pc:spChg chg="mod">
          <ac:chgData name="Dongjoo Kim (Nokia)" userId="0d370802-fa40-41da-9e63-3b740686fe4e" providerId="ADAL" clId="{BB6289E1-1B0A-4C2E-9308-FF781F3FDF01}" dt="2023-09-05T08:33:06.297" v="3440" actId="21"/>
          <ac:spMkLst>
            <pc:docMk/>
            <pc:sldMk cId="48120329" sldId="2146847037"/>
            <ac:spMk id="7" creationId="{5DBE4EA1-DB57-491C-BFF0-6697B7B603DA}"/>
          </ac:spMkLst>
        </pc:spChg>
        <pc:graphicFrameChg chg="del">
          <ac:chgData name="Dongjoo Kim (Nokia)" userId="0d370802-fa40-41da-9e63-3b740686fe4e" providerId="ADAL" clId="{BB6289E1-1B0A-4C2E-9308-FF781F3FDF01}" dt="2023-09-05T08:07:38.348" v="2004" actId="478"/>
          <ac:graphicFrameMkLst>
            <pc:docMk/>
            <pc:sldMk cId="48120329" sldId="2146847037"/>
            <ac:graphicFrameMk id="3" creationId="{274F7EF2-BA83-EA79-2929-E81DB7EC0E45}"/>
          </ac:graphicFrameMkLst>
        </pc:graphicFrameChg>
        <pc:graphicFrameChg chg="del">
          <ac:chgData name="Dongjoo Kim (Nokia)" userId="0d370802-fa40-41da-9e63-3b740686fe4e" providerId="ADAL" clId="{BB6289E1-1B0A-4C2E-9308-FF781F3FDF01}" dt="2023-09-05T08:08:32.380" v="2060" actId="478"/>
          <ac:graphicFrameMkLst>
            <pc:docMk/>
            <pc:sldMk cId="48120329" sldId="2146847037"/>
            <ac:graphicFrameMk id="8" creationId="{678471A5-18B6-538F-1F90-E45A9ED78EC8}"/>
          </ac:graphicFrameMkLst>
        </pc:graphicFrameChg>
      </pc:sldChg>
      <pc:sldChg chg="add del ord">
        <pc:chgData name="Dongjoo Kim (Nokia)" userId="0d370802-fa40-41da-9e63-3b740686fe4e" providerId="ADAL" clId="{BB6289E1-1B0A-4C2E-9308-FF781F3FDF01}" dt="2023-09-05T08:11:48.546" v="2131" actId="47"/>
        <pc:sldMkLst>
          <pc:docMk/>
          <pc:sldMk cId="1887724580" sldId="2146847038"/>
        </pc:sldMkLst>
      </pc:sldChg>
      <pc:sldChg chg="addSp delSp modSp add mod">
        <pc:chgData name="Dongjoo Kim (Nokia)" userId="0d370802-fa40-41da-9e63-3b740686fe4e" providerId="ADAL" clId="{BB6289E1-1B0A-4C2E-9308-FF781F3FDF01}" dt="2023-09-06T07:53:28.176" v="3812" actId="20577"/>
        <pc:sldMkLst>
          <pc:docMk/>
          <pc:sldMk cId="2789385861" sldId="2146847038"/>
        </pc:sldMkLst>
        <pc:spChg chg="mod">
          <ac:chgData name="Dongjoo Kim (Nokia)" userId="0d370802-fa40-41da-9e63-3b740686fe4e" providerId="ADAL" clId="{BB6289E1-1B0A-4C2E-9308-FF781F3FDF01}" dt="2023-09-05T08:19:03.299" v="2682" actId="20577"/>
          <ac:spMkLst>
            <pc:docMk/>
            <pc:sldMk cId="2789385861" sldId="2146847038"/>
            <ac:spMk id="2" creationId="{A2DF9427-4B7A-4B38-9129-8A30E6783C4E}"/>
          </ac:spMkLst>
        </pc:spChg>
        <pc:spChg chg="add del mod">
          <ac:chgData name="Dongjoo Kim (Nokia)" userId="0d370802-fa40-41da-9e63-3b740686fe4e" providerId="ADAL" clId="{BB6289E1-1B0A-4C2E-9308-FF781F3FDF01}" dt="2023-09-05T08:23:08.623" v="2858" actId="478"/>
          <ac:spMkLst>
            <pc:docMk/>
            <pc:sldMk cId="2789385861" sldId="2146847038"/>
            <ac:spMk id="3" creationId="{677BC1E5-7057-8620-C15D-C3BFA1E318E3}"/>
          </ac:spMkLst>
        </pc:spChg>
        <pc:spChg chg="add mod">
          <ac:chgData name="Dongjoo Kim (Nokia)" userId="0d370802-fa40-41da-9e63-3b740686fe4e" providerId="ADAL" clId="{BB6289E1-1B0A-4C2E-9308-FF781F3FDF01}" dt="2023-09-06T07:53:28.176" v="3812" actId="20577"/>
          <ac:spMkLst>
            <pc:docMk/>
            <pc:sldMk cId="2789385861" sldId="2146847038"/>
            <ac:spMk id="5" creationId="{72C8BC84-3A1F-47E7-A436-E0285D004C80}"/>
          </ac:spMkLst>
        </pc:spChg>
        <pc:spChg chg="add del mod">
          <ac:chgData name="Dongjoo Kim (Nokia)" userId="0d370802-fa40-41da-9e63-3b740686fe4e" providerId="ADAL" clId="{BB6289E1-1B0A-4C2E-9308-FF781F3FDF01}" dt="2023-09-05T08:27:21.666" v="3130" actId="478"/>
          <ac:spMkLst>
            <pc:docMk/>
            <pc:sldMk cId="2789385861" sldId="2146847038"/>
            <ac:spMk id="6" creationId="{0F4488A1-2ABF-7101-F6E6-AC69E2E8A342}"/>
          </ac:spMkLst>
        </pc:spChg>
        <pc:spChg chg="mod">
          <ac:chgData name="Dongjoo Kim (Nokia)" userId="0d370802-fa40-41da-9e63-3b740686fe4e" providerId="ADAL" clId="{BB6289E1-1B0A-4C2E-9308-FF781F3FDF01}" dt="2023-09-05T08:18:00.251" v="2656" actId="6549"/>
          <ac:spMkLst>
            <pc:docMk/>
            <pc:sldMk cId="2789385861" sldId="2146847038"/>
            <ac:spMk id="7" creationId="{5DBE4EA1-DB57-491C-BFF0-6697B7B603DA}"/>
          </ac:spMkLst>
        </pc:spChg>
        <pc:spChg chg="add del mod">
          <ac:chgData name="Dongjoo Kim (Nokia)" userId="0d370802-fa40-41da-9e63-3b740686fe4e" providerId="ADAL" clId="{BB6289E1-1B0A-4C2E-9308-FF781F3FDF01}" dt="2023-09-05T08:24:25.427" v="2981" actId="478"/>
          <ac:spMkLst>
            <pc:docMk/>
            <pc:sldMk cId="2789385861" sldId="2146847038"/>
            <ac:spMk id="8" creationId="{F40DEFD8-38FD-AAB2-19C9-07832107C486}"/>
          </ac:spMkLst>
        </pc:spChg>
        <pc:spChg chg="add del mod">
          <ac:chgData name="Dongjoo Kim (Nokia)" userId="0d370802-fa40-41da-9e63-3b740686fe4e" providerId="ADAL" clId="{BB6289E1-1B0A-4C2E-9308-FF781F3FDF01}" dt="2023-09-05T08:23:11.054" v="2859" actId="478"/>
          <ac:spMkLst>
            <pc:docMk/>
            <pc:sldMk cId="2789385861" sldId="2146847038"/>
            <ac:spMk id="9" creationId="{E93AFAD5-427D-DDCF-44E0-08BB2C7DDD66}"/>
          </ac:spMkLst>
        </pc:spChg>
        <pc:spChg chg="add mod">
          <ac:chgData name="Dongjoo Kim (Nokia)" userId="0d370802-fa40-41da-9e63-3b740686fe4e" providerId="ADAL" clId="{BB6289E1-1B0A-4C2E-9308-FF781F3FDF01}" dt="2023-09-05T08:39:02.146" v="3623" actId="1037"/>
          <ac:spMkLst>
            <pc:docMk/>
            <pc:sldMk cId="2789385861" sldId="2146847038"/>
            <ac:spMk id="10" creationId="{7A230EE8-62A1-62C1-A3BB-D4D6A3AEAE56}"/>
          </ac:spMkLst>
        </pc:spChg>
        <pc:spChg chg="add del mod">
          <ac:chgData name="Dongjoo Kim (Nokia)" userId="0d370802-fa40-41da-9e63-3b740686fe4e" providerId="ADAL" clId="{BB6289E1-1B0A-4C2E-9308-FF781F3FDF01}" dt="2023-09-05T08:26:47.516" v="3116" actId="478"/>
          <ac:spMkLst>
            <pc:docMk/>
            <pc:sldMk cId="2789385861" sldId="2146847038"/>
            <ac:spMk id="11" creationId="{2F2182AC-3952-4558-0840-C580B5C94C1E}"/>
          </ac:spMkLst>
        </pc:spChg>
        <pc:spChg chg="add mod">
          <ac:chgData name="Dongjoo Kim (Nokia)" userId="0d370802-fa40-41da-9e63-3b740686fe4e" providerId="ADAL" clId="{BB6289E1-1B0A-4C2E-9308-FF781F3FDF01}" dt="2023-09-05T08:43:17.794" v="3784" actId="207"/>
          <ac:spMkLst>
            <pc:docMk/>
            <pc:sldMk cId="2789385861" sldId="2146847038"/>
            <ac:spMk id="12" creationId="{DF3CC567-2724-317A-7F5B-5FB96C40D67C}"/>
          </ac:spMkLst>
        </pc:spChg>
        <pc:spChg chg="add mod">
          <ac:chgData name="Dongjoo Kim (Nokia)" userId="0d370802-fa40-41da-9e63-3b740686fe4e" providerId="ADAL" clId="{BB6289E1-1B0A-4C2E-9308-FF781F3FDF01}" dt="2023-09-06T07:27:09.775" v="3794" actId="1076"/>
          <ac:spMkLst>
            <pc:docMk/>
            <pc:sldMk cId="2789385861" sldId="2146847038"/>
            <ac:spMk id="13" creationId="{AC0A3601-C574-FF8D-483E-DEC3A113F908}"/>
          </ac:spMkLst>
        </pc:spChg>
        <pc:spChg chg="add mod ord">
          <ac:chgData name="Dongjoo Kim (Nokia)" userId="0d370802-fa40-41da-9e63-3b740686fe4e" providerId="ADAL" clId="{BB6289E1-1B0A-4C2E-9308-FF781F3FDF01}" dt="2023-09-05T08:38:48.988" v="3611" actId="167"/>
          <ac:spMkLst>
            <pc:docMk/>
            <pc:sldMk cId="2789385861" sldId="2146847038"/>
            <ac:spMk id="14" creationId="{EBCF8241-E7C9-E02E-EE10-9B4CB95763A1}"/>
          </ac:spMkLst>
        </pc:spChg>
      </pc:sldChg>
      <pc:sldChg chg="addSp delSp modSp add mod">
        <pc:chgData name="Dongjoo Kim (Nokia)" userId="0d370802-fa40-41da-9e63-3b740686fe4e" providerId="ADAL" clId="{BB6289E1-1B0A-4C2E-9308-FF781F3FDF01}" dt="2023-09-06T09:59:34.156" v="6956" actId="1035"/>
        <pc:sldMkLst>
          <pc:docMk/>
          <pc:sldMk cId="3387478081" sldId="2146847039"/>
        </pc:sldMkLst>
        <pc:spChg chg="mod">
          <ac:chgData name="Dongjoo Kim (Nokia)" userId="0d370802-fa40-41da-9e63-3b740686fe4e" providerId="ADAL" clId="{BB6289E1-1B0A-4C2E-9308-FF781F3FDF01}" dt="2023-09-06T08:05:11.457" v="4352" actId="20577"/>
          <ac:spMkLst>
            <pc:docMk/>
            <pc:sldMk cId="3387478081" sldId="2146847039"/>
            <ac:spMk id="2" creationId="{A2DF9427-4B7A-4B38-9129-8A30E6783C4E}"/>
          </ac:spMkLst>
        </pc:spChg>
        <pc:spChg chg="add mod">
          <ac:chgData name="Dongjoo Kim (Nokia)" userId="0d370802-fa40-41da-9e63-3b740686fe4e" providerId="ADAL" clId="{BB6289E1-1B0A-4C2E-9308-FF781F3FDF01}" dt="2023-09-06T09:59:23.821" v="6938" actId="1036"/>
          <ac:spMkLst>
            <pc:docMk/>
            <pc:sldMk cId="3387478081" sldId="2146847039"/>
            <ac:spMk id="5" creationId="{09DA2E79-1419-EC7D-21E3-1D7804FE24A2}"/>
          </ac:spMkLst>
        </pc:spChg>
        <pc:spChg chg="add mod">
          <ac:chgData name="Dongjoo Kim (Nokia)" userId="0d370802-fa40-41da-9e63-3b740686fe4e" providerId="ADAL" clId="{BB6289E1-1B0A-4C2E-9308-FF781F3FDF01}" dt="2023-09-06T09:59:23.821" v="6938" actId="1036"/>
          <ac:spMkLst>
            <pc:docMk/>
            <pc:sldMk cId="3387478081" sldId="2146847039"/>
            <ac:spMk id="6" creationId="{002AE8C8-3579-4180-CACE-6E74B5A91D66}"/>
          </ac:spMkLst>
        </pc:spChg>
        <pc:spChg chg="mod ord">
          <ac:chgData name="Dongjoo Kim (Nokia)" userId="0d370802-fa40-41da-9e63-3b740686fe4e" providerId="ADAL" clId="{BB6289E1-1B0A-4C2E-9308-FF781F3FDF01}" dt="2023-09-06T09:59:14.199" v="6920" actId="20577"/>
          <ac:spMkLst>
            <pc:docMk/>
            <pc:sldMk cId="3387478081" sldId="2146847039"/>
            <ac:spMk id="7" creationId="{5DBE4EA1-DB57-491C-BFF0-6697B7B603DA}"/>
          </ac:spMkLst>
        </pc:spChg>
        <pc:spChg chg="add mod">
          <ac:chgData name="Dongjoo Kim (Nokia)" userId="0d370802-fa40-41da-9e63-3b740686fe4e" providerId="ADAL" clId="{BB6289E1-1B0A-4C2E-9308-FF781F3FDF01}" dt="2023-09-06T09:59:23.821" v="6938" actId="1036"/>
          <ac:spMkLst>
            <pc:docMk/>
            <pc:sldMk cId="3387478081" sldId="2146847039"/>
            <ac:spMk id="9" creationId="{DFB86FB1-437E-2796-A4B5-CB1A3F976A5A}"/>
          </ac:spMkLst>
        </pc:spChg>
        <pc:spChg chg="add mod">
          <ac:chgData name="Dongjoo Kim (Nokia)" userId="0d370802-fa40-41da-9e63-3b740686fe4e" providerId="ADAL" clId="{BB6289E1-1B0A-4C2E-9308-FF781F3FDF01}" dt="2023-09-06T09:59:23.821" v="6938" actId="1036"/>
          <ac:spMkLst>
            <pc:docMk/>
            <pc:sldMk cId="3387478081" sldId="2146847039"/>
            <ac:spMk id="10" creationId="{FD90D07B-0742-BA50-7CB4-82178DE945D3}"/>
          </ac:spMkLst>
        </pc:spChg>
        <pc:spChg chg="add mod ord">
          <ac:chgData name="Dongjoo Kim (Nokia)" userId="0d370802-fa40-41da-9e63-3b740686fe4e" providerId="ADAL" clId="{BB6289E1-1B0A-4C2E-9308-FF781F3FDF01}" dt="2023-09-06T09:59:30.108" v="6946" actId="1036"/>
          <ac:spMkLst>
            <pc:docMk/>
            <pc:sldMk cId="3387478081" sldId="2146847039"/>
            <ac:spMk id="24" creationId="{E02B0E6D-711C-C669-F90E-A71A6A06CFBC}"/>
          </ac:spMkLst>
        </pc:spChg>
        <pc:spChg chg="add del mod">
          <ac:chgData name="Dongjoo Kim (Nokia)" userId="0d370802-fa40-41da-9e63-3b740686fe4e" providerId="ADAL" clId="{BB6289E1-1B0A-4C2E-9308-FF781F3FDF01}" dt="2023-09-06T09:59:23.821" v="6938" actId="1036"/>
          <ac:spMkLst>
            <pc:docMk/>
            <pc:sldMk cId="3387478081" sldId="2146847039"/>
            <ac:spMk id="25" creationId="{0D4D123F-1D7B-48A8-3BA2-D4BCBC2698DC}"/>
          </ac:spMkLst>
        </pc:spChg>
        <pc:spChg chg="add mod">
          <ac:chgData name="Dongjoo Kim (Nokia)" userId="0d370802-fa40-41da-9e63-3b740686fe4e" providerId="ADAL" clId="{BB6289E1-1B0A-4C2E-9308-FF781F3FDF01}" dt="2023-09-06T09:59:23.821" v="6938" actId="1036"/>
          <ac:spMkLst>
            <pc:docMk/>
            <pc:sldMk cId="3387478081" sldId="2146847039"/>
            <ac:spMk id="26" creationId="{F63321EB-67BE-1A35-B1C9-88928F8392B9}"/>
          </ac:spMkLst>
        </pc:spChg>
        <pc:spChg chg="add mod">
          <ac:chgData name="Dongjoo Kim (Nokia)" userId="0d370802-fa40-41da-9e63-3b740686fe4e" providerId="ADAL" clId="{BB6289E1-1B0A-4C2E-9308-FF781F3FDF01}" dt="2023-09-06T09:59:34.156" v="6956" actId="1035"/>
          <ac:spMkLst>
            <pc:docMk/>
            <pc:sldMk cId="3387478081" sldId="2146847039"/>
            <ac:spMk id="27" creationId="{B184C710-BFD9-1FC7-FB80-84417FF36EDE}"/>
          </ac:spMkLst>
        </pc:spChg>
        <pc:spChg chg="add mod">
          <ac:chgData name="Dongjoo Kim (Nokia)" userId="0d370802-fa40-41da-9e63-3b740686fe4e" providerId="ADAL" clId="{BB6289E1-1B0A-4C2E-9308-FF781F3FDF01}" dt="2023-09-06T09:59:34.156" v="6956" actId="1035"/>
          <ac:spMkLst>
            <pc:docMk/>
            <pc:sldMk cId="3387478081" sldId="2146847039"/>
            <ac:spMk id="28" creationId="{62505B38-9BDD-41E7-D2C7-0AAB044D8621}"/>
          </ac:spMkLst>
        </pc:spChg>
        <pc:graphicFrameChg chg="del">
          <ac:chgData name="Dongjoo Kim (Nokia)" userId="0d370802-fa40-41da-9e63-3b740686fe4e" providerId="ADAL" clId="{BB6289E1-1B0A-4C2E-9308-FF781F3FDF01}" dt="2023-09-05T08:40:42.557" v="3688" actId="478"/>
          <ac:graphicFrameMkLst>
            <pc:docMk/>
            <pc:sldMk cId="3387478081" sldId="2146847039"/>
            <ac:graphicFrameMk id="3" creationId="{274F7EF2-BA83-EA79-2929-E81DB7EC0E45}"/>
          </ac:graphicFrameMkLst>
        </pc:graphicFrameChg>
        <pc:graphicFrameChg chg="del">
          <ac:chgData name="Dongjoo Kim (Nokia)" userId="0d370802-fa40-41da-9e63-3b740686fe4e" providerId="ADAL" clId="{BB6289E1-1B0A-4C2E-9308-FF781F3FDF01}" dt="2023-09-05T08:41:04.395" v="3719" actId="478"/>
          <ac:graphicFrameMkLst>
            <pc:docMk/>
            <pc:sldMk cId="3387478081" sldId="2146847039"/>
            <ac:graphicFrameMk id="8" creationId="{678471A5-18B6-538F-1F90-E45A9ED78EC8}"/>
          </ac:graphicFrameMkLst>
        </pc:graphicFrameChg>
        <pc:cxnChg chg="add mod">
          <ac:chgData name="Dongjoo Kim (Nokia)" userId="0d370802-fa40-41da-9e63-3b740686fe4e" providerId="ADAL" clId="{BB6289E1-1B0A-4C2E-9308-FF781F3FDF01}" dt="2023-09-06T09:59:23.821" v="6938" actId="1036"/>
          <ac:cxnSpMkLst>
            <pc:docMk/>
            <pc:sldMk cId="3387478081" sldId="2146847039"/>
            <ac:cxnSpMk id="12" creationId="{C2E7BC4F-2BC3-AD00-D305-262D455A9F3A}"/>
          </ac:cxnSpMkLst>
        </pc:cxnChg>
        <pc:cxnChg chg="add mod">
          <ac:chgData name="Dongjoo Kim (Nokia)" userId="0d370802-fa40-41da-9e63-3b740686fe4e" providerId="ADAL" clId="{BB6289E1-1B0A-4C2E-9308-FF781F3FDF01}" dt="2023-09-06T09:59:23.821" v="6938" actId="1036"/>
          <ac:cxnSpMkLst>
            <pc:docMk/>
            <pc:sldMk cId="3387478081" sldId="2146847039"/>
            <ac:cxnSpMk id="13" creationId="{1C087F1B-276F-37D9-2AA9-859A483FF844}"/>
          </ac:cxnSpMkLst>
        </pc:cxnChg>
        <pc:cxnChg chg="add mod">
          <ac:chgData name="Dongjoo Kim (Nokia)" userId="0d370802-fa40-41da-9e63-3b740686fe4e" providerId="ADAL" clId="{BB6289E1-1B0A-4C2E-9308-FF781F3FDF01}" dt="2023-09-06T09:59:23.821" v="6938" actId="1036"/>
          <ac:cxnSpMkLst>
            <pc:docMk/>
            <pc:sldMk cId="3387478081" sldId="2146847039"/>
            <ac:cxnSpMk id="18" creationId="{5FE73D46-C541-B130-7866-F9DB3F2A27C0}"/>
          </ac:cxnSpMkLst>
        </pc:cxnChg>
        <pc:cxnChg chg="add mod">
          <ac:chgData name="Dongjoo Kim (Nokia)" userId="0d370802-fa40-41da-9e63-3b740686fe4e" providerId="ADAL" clId="{BB6289E1-1B0A-4C2E-9308-FF781F3FDF01}" dt="2023-09-06T09:59:23.821" v="6938" actId="1036"/>
          <ac:cxnSpMkLst>
            <pc:docMk/>
            <pc:sldMk cId="3387478081" sldId="2146847039"/>
            <ac:cxnSpMk id="21" creationId="{B203147E-D80D-1400-161D-B5ECE2303AD8}"/>
          </ac:cxnSpMkLst>
        </pc:cxnChg>
        <pc:cxnChg chg="add mod">
          <ac:chgData name="Dongjoo Kim (Nokia)" userId="0d370802-fa40-41da-9e63-3b740686fe4e" providerId="ADAL" clId="{BB6289E1-1B0A-4C2E-9308-FF781F3FDF01}" dt="2023-09-06T09:59:23.821" v="6938" actId="1036"/>
          <ac:cxnSpMkLst>
            <pc:docMk/>
            <pc:sldMk cId="3387478081" sldId="2146847039"/>
            <ac:cxnSpMk id="22" creationId="{7743FDAB-966E-C79D-31A0-C5F3AEE5E5F7}"/>
          </ac:cxnSpMkLst>
        </pc:cxnChg>
        <pc:cxnChg chg="add mod">
          <ac:chgData name="Dongjoo Kim (Nokia)" userId="0d370802-fa40-41da-9e63-3b740686fe4e" providerId="ADAL" clId="{BB6289E1-1B0A-4C2E-9308-FF781F3FDF01}" dt="2023-09-06T09:59:23.821" v="6938" actId="1036"/>
          <ac:cxnSpMkLst>
            <pc:docMk/>
            <pc:sldMk cId="3387478081" sldId="2146847039"/>
            <ac:cxnSpMk id="23" creationId="{D6DFAF83-04C1-ECF0-9326-074E45F595BF}"/>
          </ac:cxnSpMkLst>
        </pc:cxnChg>
      </pc:sldChg>
      <pc:sldChg chg="modSp add mod">
        <pc:chgData name="Dongjoo Kim (Nokia)" userId="0d370802-fa40-41da-9e63-3b740686fe4e" providerId="ADAL" clId="{BB6289E1-1B0A-4C2E-9308-FF781F3FDF01}" dt="2023-09-06T09:56:40.289" v="6876" actId="20577"/>
        <pc:sldMkLst>
          <pc:docMk/>
          <pc:sldMk cId="2885909113" sldId="2146847040"/>
        </pc:sldMkLst>
        <pc:spChg chg="mod">
          <ac:chgData name="Dongjoo Kim (Nokia)" userId="0d370802-fa40-41da-9e63-3b740686fe4e" providerId="ADAL" clId="{BB6289E1-1B0A-4C2E-9308-FF781F3FDF01}" dt="2023-09-06T08:05:15.148" v="4353"/>
          <ac:spMkLst>
            <pc:docMk/>
            <pc:sldMk cId="2885909113" sldId="2146847040"/>
            <ac:spMk id="2" creationId="{A2DF9427-4B7A-4B38-9129-8A30E6783C4E}"/>
          </ac:spMkLst>
        </pc:spChg>
        <pc:spChg chg="mod">
          <ac:chgData name="Dongjoo Kim (Nokia)" userId="0d370802-fa40-41da-9e63-3b740686fe4e" providerId="ADAL" clId="{BB6289E1-1B0A-4C2E-9308-FF781F3FDF01}" dt="2023-09-06T09:56:40.289" v="6876" actId="20577"/>
          <ac:spMkLst>
            <pc:docMk/>
            <pc:sldMk cId="2885909113" sldId="2146847040"/>
            <ac:spMk id="7" creationId="{5DBE4EA1-DB57-491C-BFF0-6697B7B603DA}"/>
          </ac:spMkLst>
        </pc:spChg>
      </pc:sldChg>
      <pc:sldChg chg="addSp modSp add mod">
        <pc:chgData name="Dongjoo Kim (Nokia)" userId="0d370802-fa40-41da-9e63-3b740686fe4e" providerId="ADAL" clId="{BB6289E1-1B0A-4C2E-9308-FF781F3FDF01}" dt="2023-09-06T09:57:41.131" v="6892" actId="20577"/>
        <pc:sldMkLst>
          <pc:docMk/>
          <pc:sldMk cId="1083171717" sldId="2146847041"/>
        </pc:sldMkLst>
        <pc:spChg chg="mod">
          <ac:chgData name="Dongjoo Kim (Nokia)" userId="0d370802-fa40-41da-9e63-3b740686fe4e" providerId="ADAL" clId="{BB6289E1-1B0A-4C2E-9308-FF781F3FDF01}" dt="2023-09-06T08:05:17.250" v="4354"/>
          <ac:spMkLst>
            <pc:docMk/>
            <pc:sldMk cId="1083171717" sldId="2146847041"/>
            <ac:spMk id="2" creationId="{A2DF9427-4B7A-4B38-9129-8A30E6783C4E}"/>
          </ac:spMkLst>
        </pc:spChg>
        <pc:spChg chg="add mod">
          <ac:chgData name="Dongjoo Kim (Nokia)" userId="0d370802-fa40-41da-9e63-3b740686fe4e" providerId="ADAL" clId="{BB6289E1-1B0A-4C2E-9308-FF781F3FDF01}" dt="2023-09-06T09:56:10.863" v="6867" actId="14100"/>
          <ac:spMkLst>
            <pc:docMk/>
            <pc:sldMk cId="1083171717" sldId="2146847041"/>
            <ac:spMk id="3" creationId="{4FC355A8-1E31-A2F7-47C1-04F87531F2C9}"/>
          </ac:spMkLst>
        </pc:spChg>
        <pc:spChg chg="mod">
          <ac:chgData name="Dongjoo Kim (Nokia)" userId="0d370802-fa40-41da-9e63-3b740686fe4e" providerId="ADAL" clId="{BB6289E1-1B0A-4C2E-9308-FF781F3FDF01}" dt="2023-09-06T09:57:41.131" v="6892" actId="20577"/>
          <ac:spMkLst>
            <pc:docMk/>
            <pc:sldMk cId="1083171717" sldId="2146847041"/>
            <ac:spMk id="7" creationId="{5DBE4EA1-DB57-491C-BFF0-6697B7B603DA}"/>
          </ac:spMkLst>
        </pc:spChg>
      </pc:sldChg>
    </pc:docChg>
  </pc:docChgLst>
  <pc:docChgLst>
    <pc:chgData name="Dongjoo Kim (Nokia)" userId="0d370802-fa40-41da-9e63-3b740686fe4e" providerId="ADAL" clId="{41729481-C0E2-4BF9-AFE3-A3B629034CFC}"/>
    <pc:docChg chg="undo custSel addSld delSld modSld addSection modSection">
      <pc:chgData name="Dongjoo Kim (Nokia)" userId="0d370802-fa40-41da-9e63-3b740686fe4e" providerId="ADAL" clId="{41729481-C0E2-4BF9-AFE3-A3B629034CFC}" dt="2024-02-01T04:36:01.066" v="624" actId="20577"/>
      <pc:docMkLst>
        <pc:docMk/>
      </pc:docMkLst>
      <pc:sldChg chg="add del">
        <pc:chgData name="Dongjoo Kim (Nokia)" userId="0d370802-fa40-41da-9e63-3b740686fe4e" providerId="ADAL" clId="{41729481-C0E2-4BF9-AFE3-A3B629034CFC}" dt="2024-02-01T04:23:27.261" v="1"/>
        <pc:sldMkLst>
          <pc:docMk/>
          <pc:sldMk cId="805064710" sldId="2146847037"/>
        </pc:sldMkLst>
      </pc:sldChg>
      <pc:sldChg chg="delSp modSp add mod">
        <pc:chgData name="Dongjoo Kim (Nokia)" userId="0d370802-fa40-41da-9e63-3b740686fe4e" providerId="ADAL" clId="{41729481-C0E2-4BF9-AFE3-A3B629034CFC}" dt="2024-02-01T04:36:01.066" v="624" actId="20577"/>
        <pc:sldMkLst>
          <pc:docMk/>
          <pc:sldMk cId="2092398583" sldId="2146847037"/>
        </pc:sldMkLst>
        <pc:spChg chg="mod">
          <ac:chgData name="Dongjoo Kim (Nokia)" userId="0d370802-fa40-41da-9e63-3b740686fe4e" providerId="ADAL" clId="{41729481-C0E2-4BF9-AFE3-A3B629034CFC}" dt="2024-02-01T04:23:59.048" v="12" actId="20577"/>
          <ac:spMkLst>
            <pc:docMk/>
            <pc:sldMk cId="2092398583" sldId="2146847037"/>
            <ac:spMk id="2" creationId="{A2DF9427-4B7A-4B38-9129-8A30E6783C4E}"/>
          </ac:spMkLst>
        </pc:spChg>
        <pc:spChg chg="mod">
          <ac:chgData name="Dongjoo Kim (Nokia)" userId="0d370802-fa40-41da-9e63-3b740686fe4e" providerId="ADAL" clId="{41729481-C0E2-4BF9-AFE3-A3B629034CFC}" dt="2024-02-01T04:36:01.066" v="624" actId="20577"/>
          <ac:spMkLst>
            <pc:docMk/>
            <pc:sldMk cId="2092398583" sldId="2146847037"/>
            <ac:spMk id="7" creationId="{5DBE4EA1-DB57-491C-BFF0-6697B7B603DA}"/>
          </ac:spMkLst>
        </pc:spChg>
        <pc:graphicFrameChg chg="del">
          <ac:chgData name="Dongjoo Kim (Nokia)" userId="0d370802-fa40-41da-9e63-3b740686fe4e" providerId="ADAL" clId="{41729481-C0E2-4BF9-AFE3-A3B629034CFC}" dt="2024-02-01T04:24:14.846" v="18" actId="478"/>
          <ac:graphicFrameMkLst>
            <pc:docMk/>
            <pc:sldMk cId="2092398583" sldId="2146847037"/>
            <ac:graphicFrameMk id="3" creationId="{A66878AF-0D7E-ED40-E1BB-5A03E5C28D5E}"/>
          </ac:graphicFrameMkLst>
        </pc:graphicFrameChg>
        <pc:graphicFrameChg chg="del">
          <ac:chgData name="Dongjoo Kim (Nokia)" userId="0d370802-fa40-41da-9e63-3b740686fe4e" providerId="ADAL" clId="{41729481-C0E2-4BF9-AFE3-A3B629034CFC}" dt="2024-02-01T04:24:07.540" v="13" actId="478"/>
          <ac:graphicFrameMkLst>
            <pc:docMk/>
            <pc:sldMk cId="2092398583" sldId="2146847037"/>
            <ac:graphicFrameMk id="6" creationId="{075E1AAD-128C-E0FE-A9D4-9AC7AA645EFD}"/>
          </ac:graphicFrameMkLst>
        </pc:graphicFrameChg>
      </pc:sldChg>
    </pc:docChg>
  </pc:docChgLst>
  <pc:docChgLst>
    <pc:chgData name="Dongjoo Kim (Nokia)" userId="0d370802-fa40-41da-9e63-3b740686fe4e" providerId="ADAL" clId="{C582DBD9-1EB0-43FE-B382-098D52549FC2}"/>
    <pc:docChg chg="undo custSel addSld delSld modSld addSection modSection">
      <pc:chgData name="Dongjoo Kim (Nokia)" userId="0d370802-fa40-41da-9e63-3b740686fe4e" providerId="ADAL" clId="{C582DBD9-1EB0-43FE-B382-098D52549FC2}" dt="2024-11-05T12:52:52.133" v="1983" actId="20577"/>
      <pc:docMkLst>
        <pc:docMk/>
      </pc:docMkLst>
      <pc:sldChg chg="modSp mod">
        <pc:chgData name="Dongjoo Kim (Nokia)" userId="0d370802-fa40-41da-9e63-3b740686fe4e" providerId="ADAL" clId="{C582DBD9-1EB0-43FE-B382-098D52549FC2}" dt="2024-10-28T01:47:59.084" v="5" actId="20577"/>
        <pc:sldMkLst>
          <pc:docMk/>
          <pc:sldMk cId="2950137589" sldId="257"/>
        </pc:sldMkLst>
        <pc:spChg chg="mod">
          <ac:chgData name="Dongjoo Kim (Nokia)" userId="0d370802-fa40-41da-9e63-3b740686fe4e" providerId="ADAL" clId="{C582DBD9-1EB0-43FE-B382-098D52549FC2}" dt="2024-10-28T01:47:59.084" v="5" actId="20577"/>
          <ac:spMkLst>
            <pc:docMk/>
            <pc:sldMk cId="2950137589" sldId="257"/>
            <ac:spMk id="3" creationId="{A4E748F3-52F3-4227-86AD-9C50826A6263}"/>
          </ac:spMkLst>
        </pc:spChg>
      </pc:sldChg>
      <pc:sldChg chg="modSp add del mod">
        <pc:chgData name="Dongjoo Kim (Nokia)" userId="0d370802-fa40-41da-9e63-3b740686fe4e" providerId="ADAL" clId="{C582DBD9-1EB0-43FE-B382-098D52549FC2}" dt="2024-10-28T02:10:33.402" v="568" actId="20577"/>
        <pc:sldMkLst>
          <pc:docMk/>
          <pc:sldMk cId="3244175081" sldId="342"/>
        </pc:sldMkLst>
        <pc:spChg chg="mod">
          <ac:chgData name="Dongjoo Kim (Nokia)" userId="0d370802-fa40-41da-9e63-3b740686fe4e" providerId="ADAL" clId="{C582DBD9-1EB0-43FE-B382-098D52549FC2}" dt="2024-10-28T02:10:33.402" v="568" actId="20577"/>
          <ac:spMkLst>
            <pc:docMk/>
            <pc:sldMk cId="3244175081" sldId="342"/>
            <ac:spMk id="4" creationId="{440CEA78-CE02-4527-B55F-6208E30C5C72}"/>
          </ac:spMkLst>
        </pc:spChg>
        <pc:spChg chg="mod">
          <ac:chgData name="Dongjoo Kim (Nokia)" userId="0d370802-fa40-41da-9e63-3b740686fe4e" providerId="ADAL" clId="{C582DBD9-1EB0-43FE-B382-098D52549FC2}" dt="2024-10-28T02:10:29.804" v="559" actId="13926"/>
          <ac:spMkLst>
            <pc:docMk/>
            <pc:sldMk cId="3244175081" sldId="342"/>
            <ac:spMk id="8" creationId="{02D7B19C-516B-B76E-B32C-6AE36DFD86AA}"/>
          </ac:spMkLst>
        </pc:spChg>
      </pc:sldChg>
      <pc:sldChg chg="modSp add del mod">
        <pc:chgData name="Dongjoo Kim (Nokia)" userId="0d370802-fa40-41da-9e63-3b740686fe4e" providerId="ADAL" clId="{C582DBD9-1EB0-43FE-B382-098D52549FC2}" dt="2024-10-28T02:11:09.434" v="608" actId="13926"/>
        <pc:sldMkLst>
          <pc:docMk/>
          <pc:sldMk cId="1861569077" sldId="351"/>
        </pc:sldMkLst>
        <pc:spChg chg="mod">
          <ac:chgData name="Dongjoo Kim (Nokia)" userId="0d370802-fa40-41da-9e63-3b740686fe4e" providerId="ADAL" clId="{C582DBD9-1EB0-43FE-B382-098D52549FC2}" dt="2024-10-28T02:11:09.434" v="608" actId="13926"/>
          <ac:spMkLst>
            <pc:docMk/>
            <pc:sldMk cId="1861569077" sldId="351"/>
            <ac:spMk id="2" creationId="{B1BFD050-D929-186A-BA22-EC01727C900A}"/>
          </ac:spMkLst>
        </pc:spChg>
        <pc:spChg chg="mod">
          <ac:chgData name="Dongjoo Kim (Nokia)" userId="0d370802-fa40-41da-9e63-3b740686fe4e" providerId="ADAL" clId="{C582DBD9-1EB0-43FE-B382-098D52549FC2}" dt="2024-10-28T02:10:55.289" v="607" actId="20577"/>
          <ac:spMkLst>
            <pc:docMk/>
            <pc:sldMk cId="1861569077" sldId="351"/>
            <ac:spMk id="4" creationId="{440CEA78-CE02-4527-B55F-6208E30C5C72}"/>
          </ac:spMkLst>
        </pc:spChg>
      </pc:sldChg>
      <pc:sldChg chg="add del">
        <pc:chgData name="Dongjoo Kim (Nokia)" userId="0d370802-fa40-41da-9e63-3b740686fe4e" providerId="ADAL" clId="{C582DBD9-1EB0-43FE-B382-098D52549FC2}" dt="2024-10-28T01:48:22.140" v="11"/>
        <pc:sldMkLst>
          <pc:docMk/>
          <pc:sldMk cId="1177860840" sldId="2147473856"/>
        </pc:sldMkLst>
      </pc:sldChg>
      <pc:sldChg chg="add del">
        <pc:chgData name="Dongjoo Kim (Nokia)" userId="0d370802-fa40-41da-9e63-3b740686fe4e" providerId="ADAL" clId="{C582DBD9-1EB0-43FE-B382-098D52549FC2}" dt="2024-10-28T01:48:12.294" v="7"/>
        <pc:sldMkLst>
          <pc:docMk/>
          <pc:sldMk cId="2634627979" sldId="2147473856"/>
        </pc:sldMkLst>
      </pc:sldChg>
      <pc:sldChg chg="modSp add mod">
        <pc:chgData name="Dongjoo Kim (Nokia)" userId="0d370802-fa40-41da-9e63-3b740686fe4e" providerId="ADAL" clId="{C582DBD9-1EB0-43FE-B382-098D52549FC2}" dt="2024-10-28T01:51:52.424" v="175" actId="20577"/>
        <pc:sldMkLst>
          <pc:docMk/>
          <pc:sldMk cId="3067523055" sldId="2147473856"/>
        </pc:sldMkLst>
        <pc:spChg chg="mod">
          <ac:chgData name="Dongjoo Kim (Nokia)" userId="0d370802-fa40-41da-9e63-3b740686fe4e" providerId="ADAL" clId="{C582DBD9-1EB0-43FE-B382-098D52549FC2}" dt="2024-10-28T01:51:52.424" v="175" actId="20577"/>
          <ac:spMkLst>
            <pc:docMk/>
            <pc:sldMk cId="3067523055" sldId="2147473856"/>
            <ac:spMk id="4" creationId="{CD72C33D-DF40-4601-AF02-8DFD5A6EA958}"/>
          </ac:spMkLst>
        </pc:spChg>
      </pc:sldChg>
      <pc:sldChg chg="add del">
        <pc:chgData name="Dongjoo Kim (Nokia)" userId="0d370802-fa40-41da-9e63-3b740686fe4e" providerId="ADAL" clId="{C582DBD9-1EB0-43FE-B382-098D52549FC2}" dt="2024-10-28T01:48:15.471" v="9"/>
        <pc:sldMkLst>
          <pc:docMk/>
          <pc:sldMk cId="3722346052" sldId="2147473856"/>
        </pc:sldMkLst>
      </pc:sldChg>
      <pc:sldChg chg="add del">
        <pc:chgData name="Dongjoo Kim (Nokia)" userId="0d370802-fa40-41da-9e63-3b740686fe4e" providerId="ADAL" clId="{C582DBD9-1EB0-43FE-B382-098D52549FC2}" dt="2024-10-28T01:48:12.294" v="7"/>
        <pc:sldMkLst>
          <pc:docMk/>
          <pc:sldMk cId="528402314" sldId="2147473857"/>
        </pc:sldMkLst>
      </pc:sldChg>
      <pc:sldChg chg="add del">
        <pc:chgData name="Dongjoo Kim (Nokia)" userId="0d370802-fa40-41da-9e63-3b740686fe4e" providerId="ADAL" clId="{C582DBD9-1EB0-43FE-B382-098D52549FC2}" dt="2024-10-28T01:48:22.140" v="11"/>
        <pc:sldMkLst>
          <pc:docMk/>
          <pc:sldMk cId="756845981" sldId="2147473857"/>
        </pc:sldMkLst>
      </pc:sldChg>
      <pc:sldChg chg="add del">
        <pc:chgData name="Dongjoo Kim (Nokia)" userId="0d370802-fa40-41da-9e63-3b740686fe4e" providerId="ADAL" clId="{C582DBD9-1EB0-43FE-B382-098D52549FC2}" dt="2024-10-28T01:48:15.471" v="9"/>
        <pc:sldMkLst>
          <pc:docMk/>
          <pc:sldMk cId="1027547756" sldId="2147473857"/>
        </pc:sldMkLst>
      </pc:sldChg>
      <pc:sldChg chg="modSp add mod">
        <pc:chgData name="Dongjoo Kim (Nokia)" userId="0d370802-fa40-41da-9e63-3b740686fe4e" providerId="ADAL" clId="{C582DBD9-1EB0-43FE-B382-098D52549FC2}" dt="2024-10-28T01:55:57.996" v="223" actId="115"/>
        <pc:sldMkLst>
          <pc:docMk/>
          <pc:sldMk cId="1619952998" sldId="2147473857"/>
        </pc:sldMkLst>
        <pc:spChg chg="mod">
          <ac:chgData name="Dongjoo Kim (Nokia)" userId="0d370802-fa40-41da-9e63-3b740686fe4e" providerId="ADAL" clId="{C582DBD9-1EB0-43FE-B382-098D52549FC2}" dt="2024-10-28T01:55:57.996" v="223" actId="115"/>
          <ac:spMkLst>
            <pc:docMk/>
            <pc:sldMk cId="1619952998" sldId="2147473857"/>
            <ac:spMk id="4" creationId="{CD72C33D-DF40-4601-AF02-8DFD5A6EA958}"/>
          </ac:spMkLst>
        </pc:spChg>
      </pc:sldChg>
      <pc:sldChg chg="add del">
        <pc:chgData name="Dongjoo Kim (Nokia)" userId="0d370802-fa40-41da-9e63-3b740686fe4e" providerId="ADAL" clId="{C582DBD9-1EB0-43FE-B382-098D52549FC2}" dt="2024-10-28T01:48:12.294" v="7"/>
        <pc:sldMkLst>
          <pc:docMk/>
          <pc:sldMk cId="2171775438" sldId="2147473858"/>
        </pc:sldMkLst>
      </pc:sldChg>
      <pc:sldChg chg="modSp add mod">
        <pc:chgData name="Dongjoo Kim (Nokia)" userId="0d370802-fa40-41da-9e63-3b740686fe4e" providerId="ADAL" clId="{C582DBD9-1EB0-43FE-B382-098D52549FC2}" dt="2024-10-28T12:04:25.332" v="620" actId="20577"/>
        <pc:sldMkLst>
          <pc:docMk/>
          <pc:sldMk cId="3125154677" sldId="2147473858"/>
        </pc:sldMkLst>
        <pc:spChg chg="mod">
          <ac:chgData name="Dongjoo Kim (Nokia)" userId="0d370802-fa40-41da-9e63-3b740686fe4e" providerId="ADAL" clId="{C582DBD9-1EB0-43FE-B382-098D52549FC2}" dt="2024-10-28T12:04:25.332" v="620" actId="20577"/>
          <ac:spMkLst>
            <pc:docMk/>
            <pc:sldMk cId="3125154677" sldId="2147473858"/>
            <ac:spMk id="4" creationId="{CD72C33D-DF40-4601-AF02-8DFD5A6EA958}"/>
          </ac:spMkLst>
        </pc:spChg>
      </pc:sldChg>
      <pc:sldChg chg="add del">
        <pc:chgData name="Dongjoo Kim (Nokia)" userId="0d370802-fa40-41da-9e63-3b740686fe4e" providerId="ADAL" clId="{C582DBD9-1EB0-43FE-B382-098D52549FC2}" dt="2024-10-28T01:48:22.140" v="11"/>
        <pc:sldMkLst>
          <pc:docMk/>
          <pc:sldMk cId="3230649842" sldId="2147473858"/>
        </pc:sldMkLst>
      </pc:sldChg>
      <pc:sldChg chg="add del">
        <pc:chgData name="Dongjoo Kim (Nokia)" userId="0d370802-fa40-41da-9e63-3b740686fe4e" providerId="ADAL" clId="{C582DBD9-1EB0-43FE-B382-098D52549FC2}" dt="2024-10-28T01:48:15.471" v="9"/>
        <pc:sldMkLst>
          <pc:docMk/>
          <pc:sldMk cId="3652003623" sldId="2147473858"/>
        </pc:sldMkLst>
      </pc:sldChg>
      <pc:sldChg chg="add del">
        <pc:chgData name="Dongjoo Kim (Nokia)" userId="0d370802-fa40-41da-9e63-3b740686fe4e" providerId="ADAL" clId="{C582DBD9-1EB0-43FE-B382-098D52549FC2}" dt="2024-10-28T01:48:12.294" v="7"/>
        <pc:sldMkLst>
          <pc:docMk/>
          <pc:sldMk cId="3149129786" sldId="2147473859"/>
        </pc:sldMkLst>
      </pc:sldChg>
      <pc:sldChg chg="add del">
        <pc:chgData name="Dongjoo Kim (Nokia)" userId="0d370802-fa40-41da-9e63-3b740686fe4e" providerId="ADAL" clId="{C582DBD9-1EB0-43FE-B382-098D52549FC2}" dt="2024-10-28T01:48:15.471" v="9"/>
        <pc:sldMkLst>
          <pc:docMk/>
          <pc:sldMk cId="3427998157" sldId="2147473859"/>
        </pc:sldMkLst>
      </pc:sldChg>
      <pc:sldChg chg="add del">
        <pc:chgData name="Dongjoo Kim (Nokia)" userId="0d370802-fa40-41da-9e63-3b740686fe4e" providerId="ADAL" clId="{C582DBD9-1EB0-43FE-B382-098D52549FC2}" dt="2024-10-28T01:57:07.148" v="258" actId="47"/>
        <pc:sldMkLst>
          <pc:docMk/>
          <pc:sldMk cId="3908269962" sldId="2147473859"/>
        </pc:sldMkLst>
      </pc:sldChg>
      <pc:sldChg chg="add del">
        <pc:chgData name="Dongjoo Kim (Nokia)" userId="0d370802-fa40-41da-9e63-3b740686fe4e" providerId="ADAL" clId="{C582DBD9-1EB0-43FE-B382-098D52549FC2}" dt="2024-10-28T01:48:22.140" v="11"/>
        <pc:sldMkLst>
          <pc:docMk/>
          <pc:sldMk cId="4250476047" sldId="2147473859"/>
        </pc:sldMkLst>
      </pc:sldChg>
      <pc:sldChg chg="add del">
        <pc:chgData name="Dongjoo Kim (Nokia)" userId="0d370802-fa40-41da-9e63-3b740686fe4e" providerId="ADAL" clId="{C582DBD9-1EB0-43FE-B382-098D52549FC2}" dt="2024-10-28T01:57:09.015" v="259" actId="47"/>
        <pc:sldMkLst>
          <pc:docMk/>
          <pc:sldMk cId="571150793" sldId="2147473860"/>
        </pc:sldMkLst>
      </pc:sldChg>
      <pc:sldChg chg="add del">
        <pc:chgData name="Dongjoo Kim (Nokia)" userId="0d370802-fa40-41da-9e63-3b740686fe4e" providerId="ADAL" clId="{C582DBD9-1EB0-43FE-B382-098D52549FC2}" dt="2024-10-28T01:48:15.471" v="9"/>
        <pc:sldMkLst>
          <pc:docMk/>
          <pc:sldMk cId="3059873687" sldId="2147473860"/>
        </pc:sldMkLst>
      </pc:sldChg>
      <pc:sldChg chg="add del">
        <pc:chgData name="Dongjoo Kim (Nokia)" userId="0d370802-fa40-41da-9e63-3b740686fe4e" providerId="ADAL" clId="{C582DBD9-1EB0-43FE-B382-098D52549FC2}" dt="2024-10-28T01:48:22.140" v="11"/>
        <pc:sldMkLst>
          <pc:docMk/>
          <pc:sldMk cId="3206558823" sldId="2147473860"/>
        </pc:sldMkLst>
      </pc:sldChg>
      <pc:sldChg chg="add del">
        <pc:chgData name="Dongjoo Kim (Nokia)" userId="0d370802-fa40-41da-9e63-3b740686fe4e" providerId="ADAL" clId="{C582DBD9-1EB0-43FE-B382-098D52549FC2}" dt="2024-10-28T01:48:12.294" v="7"/>
        <pc:sldMkLst>
          <pc:docMk/>
          <pc:sldMk cId="3719081943" sldId="2147473860"/>
        </pc:sldMkLst>
      </pc:sldChg>
      <pc:sldChg chg="addSp delSp modSp add del mod">
        <pc:chgData name="Dongjoo Kim (Nokia)" userId="0d370802-fa40-41da-9e63-3b740686fe4e" providerId="ADAL" clId="{C582DBD9-1EB0-43FE-B382-098D52549FC2}" dt="2024-10-28T12:26:58.155" v="1329" actId="1076"/>
        <pc:sldMkLst>
          <pc:docMk/>
          <pc:sldMk cId="1704926838" sldId="2147474734"/>
        </pc:sldMkLst>
        <pc:spChg chg="mod">
          <ac:chgData name="Dongjoo Kim (Nokia)" userId="0d370802-fa40-41da-9e63-3b740686fe4e" providerId="ADAL" clId="{C582DBD9-1EB0-43FE-B382-098D52549FC2}" dt="2024-10-28T12:24:47.349" v="1276" actId="404"/>
          <ac:spMkLst>
            <pc:docMk/>
            <pc:sldMk cId="1704926838" sldId="2147474734"/>
            <ac:spMk id="4" creationId="{542BB2AA-DCF9-E3FA-E3DE-06931043167F}"/>
          </ac:spMkLst>
        </pc:spChg>
        <pc:spChg chg="mod">
          <ac:chgData name="Dongjoo Kim (Nokia)" userId="0d370802-fa40-41da-9e63-3b740686fe4e" providerId="ADAL" clId="{C582DBD9-1EB0-43FE-B382-098D52549FC2}" dt="2024-10-28T12:09:32.180" v="665" actId="164"/>
          <ac:spMkLst>
            <pc:docMk/>
            <pc:sldMk cId="1704926838" sldId="2147474734"/>
            <ac:spMk id="7" creationId="{4EBEE8EA-8A02-27BD-A91E-59979CDF2493}"/>
          </ac:spMkLst>
        </pc:spChg>
        <pc:spChg chg="mod">
          <ac:chgData name="Dongjoo Kim (Nokia)" userId="0d370802-fa40-41da-9e63-3b740686fe4e" providerId="ADAL" clId="{C582DBD9-1EB0-43FE-B382-098D52549FC2}" dt="2024-10-28T12:11:14.216" v="723" actId="1038"/>
          <ac:spMkLst>
            <pc:docMk/>
            <pc:sldMk cId="1704926838" sldId="2147474734"/>
            <ac:spMk id="8" creationId="{FC9DDFE4-1B65-E573-4F51-064246F454C4}"/>
          </ac:spMkLst>
        </pc:spChg>
        <pc:spChg chg="mod">
          <ac:chgData name="Dongjoo Kim (Nokia)" userId="0d370802-fa40-41da-9e63-3b740686fe4e" providerId="ADAL" clId="{C582DBD9-1EB0-43FE-B382-098D52549FC2}" dt="2024-10-28T12:09:32.180" v="665" actId="164"/>
          <ac:spMkLst>
            <pc:docMk/>
            <pc:sldMk cId="1704926838" sldId="2147474734"/>
            <ac:spMk id="9" creationId="{40D22950-318D-CF3A-47D3-C278228B7788}"/>
          </ac:spMkLst>
        </pc:spChg>
        <pc:spChg chg="mod">
          <ac:chgData name="Dongjoo Kim (Nokia)" userId="0d370802-fa40-41da-9e63-3b740686fe4e" providerId="ADAL" clId="{C582DBD9-1EB0-43FE-B382-098D52549FC2}" dt="2024-10-28T12:11:04.942" v="712" actId="1037"/>
          <ac:spMkLst>
            <pc:docMk/>
            <pc:sldMk cId="1704926838" sldId="2147474734"/>
            <ac:spMk id="10" creationId="{034EC6AC-0889-C9A1-871B-02761DADA6BD}"/>
          </ac:spMkLst>
        </pc:spChg>
        <pc:spChg chg="mod">
          <ac:chgData name="Dongjoo Kim (Nokia)" userId="0d370802-fa40-41da-9e63-3b740686fe4e" providerId="ADAL" clId="{C582DBD9-1EB0-43FE-B382-098D52549FC2}" dt="2024-10-28T12:09:32.180" v="665" actId="164"/>
          <ac:spMkLst>
            <pc:docMk/>
            <pc:sldMk cId="1704926838" sldId="2147474734"/>
            <ac:spMk id="11" creationId="{D485340A-AB3F-D956-EBBB-8A10FC630BD5}"/>
          </ac:spMkLst>
        </pc:spChg>
        <pc:spChg chg="mod">
          <ac:chgData name="Dongjoo Kim (Nokia)" userId="0d370802-fa40-41da-9e63-3b740686fe4e" providerId="ADAL" clId="{C582DBD9-1EB0-43FE-B382-098D52549FC2}" dt="2024-10-28T12:09:32.180" v="665" actId="164"/>
          <ac:spMkLst>
            <pc:docMk/>
            <pc:sldMk cId="1704926838" sldId="2147474734"/>
            <ac:spMk id="12" creationId="{70560A81-7F68-E6D8-60E6-2688B74B1900}"/>
          </ac:spMkLst>
        </pc:spChg>
        <pc:spChg chg="mod">
          <ac:chgData name="Dongjoo Kim (Nokia)" userId="0d370802-fa40-41da-9e63-3b740686fe4e" providerId="ADAL" clId="{C582DBD9-1EB0-43FE-B382-098D52549FC2}" dt="2024-10-28T12:23:14.261" v="1215" actId="20577"/>
          <ac:spMkLst>
            <pc:docMk/>
            <pc:sldMk cId="1704926838" sldId="2147474734"/>
            <ac:spMk id="13" creationId="{4ACE6052-329A-96FC-EAD9-4212B60E4E63}"/>
          </ac:spMkLst>
        </pc:spChg>
        <pc:spChg chg="mod topLvl">
          <ac:chgData name="Dongjoo Kim (Nokia)" userId="0d370802-fa40-41da-9e63-3b740686fe4e" providerId="ADAL" clId="{C582DBD9-1EB0-43FE-B382-098D52549FC2}" dt="2024-10-28T12:24:31.795" v="1264" actId="165"/>
          <ac:spMkLst>
            <pc:docMk/>
            <pc:sldMk cId="1704926838" sldId="2147474734"/>
            <ac:spMk id="15" creationId="{CD56BC76-1BC3-A30A-5F4D-3F71EFCBADEA}"/>
          </ac:spMkLst>
        </pc:spChg>
        <pc:spChg chg="mod topLvl">
          <ac:chgData name="Dongjoo Kim (Nokia)" userId="0d370802-fa40-41da-9e63-3b740686fe4e" providerId="ADAL" clId="{C582DBD9-1EB0-43FE-B382-098D52549FC2}" dt="2024-10-28T12:24:31.795" v="1264" actId="165"/>
          <ac:spMkLst>
            <pc:docMk/>
            <pc:sldMk cId="1704926838" sldId="2147474734"/>
            <ac:spMk id="17" creationId="{2B9A3B65-61A3-0C46-C258-8CB2A1DFF946}"/>
          </ac:spMkLst>
        </pc:spChg>
        <pc:spChg chg="mod topLvl">
          <ac:chgData name="Dongjoo Kim (Nokia)" userId="0d370802-fa40-41da-9e63-3b740686fe4e" providerId="ADAL" clId="{C582DBD9-1EB0-43FE-B382-098D52549FC2}" dt="2024-10-28T12:24:35.335" v="1269" actId="1036"/>
          <ac:spMkLst>
            <pc:docMk/>
            <pc:sldMk cId="1704926838" sldId="2147474734"/>
            <ac:spMk id="18" creationId="{AC04AB42-8E6A-368D-A719-255FBD74A38B}"/>
          </ac:spMkLst>
        </pc:spChg>
        <pc:spChg chg="mod topLvl">
          <ac:chgData name="Dongjoo Kim (Nokia)" userId="0d370802-fa40-41da-9e63-3b740686fe4e" providerId="ADAL" clId="{C582DBD9-1EB0-43FE-B382-098D52549FC2}" dt="2024-10-28T12:24:31.795" v="1264" actId="165"/>
          <ac:spMkLst>
            <pc:docMk/>
            <pc:sldMk cId="1704926838" sldId="2147474734"/>
            <ac:spMk id="20" creationId="{58F9953C-BC2B-A354-2B71-936493784390}"/>
          </ac:spMkLst>
        </pc:spChg>
        <pc:spChg chg="mod topLvl">
          <ac:chgData name="Dongjoo Kim (Nokia)" userId="0d370802-fa40-41da-9e63-3b740686fe4e" providerId="ADAL" clId="{C582DBD9-1EB0-43FE-B382-098D52549FC2}" dt="2024-10-28T12:24:31.795" v="1264" actId="165"/>
          <ac:spMkLst>
            <pc:docMk/>
            <pc:sldMk cId="1704926838" sldId="2147474734"/>
            <ac:spMk id="21" creationId="{FE820841-AC6D-DAAE-2C63-A9F731088BBD}"/>
          </ac:spMkLst>
        </pc:spChg>
        <pc:spChg chg="mod topLvl">
          <ac:chgData name="Dongjoo Kim (Nokia)" userId="0d370802-fa40-41da-9e63-3b740686fe4e" providerId="ADAL" clId="{C582DBD9-1EB0-43FE-B382-098D52549FC2}" dt="2024-10-28T12:24:31.795" v="1264" actId="165"/>
          <ac:spMkLst>
            <pc:docMk/>
            <pc:sldMk cId="1704926838" sldId="2147474734"/>
            <ac:spMk id="22" creationId="{CBDD0F69-D756-2A9A-85D1-E9E0E555AF7A}"/>
          </ac:spMkLst>
        </pc:spChg>
        <pc:spChg chg="mod topLvl">
          <ac:chgData name="Dongjoo Kim (Nokia)" userId="0d370802-fa40-41da-9e63-3b740686fe4e" providerId="ADAL" clId="{C582DBD9-1EB0-43FE-B382-098D52549FC2}" dt="2024-10-28T12:24:31.795" v="1264" actId="165"/>
          <ac:spMkLst>
            <pc:docMk/>
            <pc:sldMk cId="1704926838" sldId="2147474734"/>
            <ac:spMk id="23" creationId="{3313B20E-0653-6044-E311-FD4766E6430E}"/>
          </ac:spMkLst>
        </pc:spChg>
        <pc:spChg chg="mod topLvl">
          <ac:chgData name="Dongjoo Kim (Nokia)" userId="0d370802-fa40-41da-9e63-3b740686fe4e" providerId="ADAL" clId="{C582DBD9-1EB0-43FE-B382-098D52549FC2}" dt="2024-10-28T12:24:31.795" v="1264" actId="165"/>
          <ac:spMkLst>
            <pc:docMk/>
            <pc:sldMk cId="1704926838" sldId="2147474734"/>
            <ac:spMk id="24" creationId="{4AA05264-051C-FAF2-EB77-391FB1C79FD2}"/>
          </ac:spMkLst>
        </pc:spChg>
        <pc:spChg chg="mod topLvl">
          <ac:chgData name="Dongjoo Kim (Nokia)" userId="0d370802-fa40-41da-9e63-3b740686fe4e" providerId="ADAL" clId="{C582DBD9-1EB0-43FE-B382-098D52549FC2}" dt="2024-10-28T12:24:35.335" v="1269" actId="1036"/>
          <ac:spMkLst>
            <pc:docMk/>
            <pc:sldMk cId="1704926838" sldId="2147474734"/>
            <ac:spMk id="25" creationId="{EE97BD13-A42D-90E2-98D8-8C2211EA94DF}"/>
          </ac:spMkLst>
        </pc:spChg>
        <pc:spChg chg="mod topLvl">
          <ac:chgData name="Dongjoo Kim (Nokia)" userId="0d370802-fa40-41da-9e63-3b740686fe4e" providerId="ADAL" clId="{C582DBD9-1EB0-43FE-B382-098D52549FC2}" dt="2024-10-28T12:26:39.433" v="1325" actId="1035"/>
          <ac:spMkLst>
            <pc:docMk/>
            <pc:sldMk cId="1704926838" sldId="2147474734"/>
            <ac:spMk id="26" creationId="{1D139A67-41A6-E5B2-1B68-80E58110E7E1}"/>
          </ac:spMkLst>
        </pc:spChg>
        <pc:spChg chg="mod topLvl">
          <ac:chgData name="Dongjoo Kim (Nokia)" userId="0d370802-fa40-41da-9e63-3b740686fe4e" providerId="ADAL" clId="{C582DBD9-1EB0-43FE-B382-098D52549FC2}" dt="2024-10-28T12:24:31.795" v="1264" actId="165"/>
          <ac:spMkLst>
            <pc:docMk/>
            <pc:sldMk cId="1704926838" sldId="2147474734"/>
            <ac:spMk id="27" creationId="{61DD07EC-91EF-57A2-A67F-42B4C22B5D4F}"/>
          </ac:spMkLst>
        </pc:spChg>
        <pc:spChg chg="mod topLvl">
          <ac:chgData name="Dongjoo Kim (Nokia)" userId="0d370802-fa40-41da-9e63-3b740686fe4e" providerId="ADAL" clId="{C582DBD9-1EB0-43FE-B382-098D52549FC2}" dt="2024-10-28T12:24:31.795" v="1264" actId="165"/>
          <ac:spMkLst>
            <pc:docMk/>
            <pc:sldMk cId="1704926838" sldId="2147474734"/>
            <ac:spMk id="28" creationId="{F78A96AD-2C5E-E7B9-58A3-4896FE3A69B7}"/>
          </ac:spMkLst>
        </pc:spChg>
        <pc:spChg chg="mod">
          <ac:chgData name="Dongjoo Kim (Nokia)" userId="0d370802-fa40-41da-9e63-3b740686fe4e" providerId="ADAL" clId="{C582DBD9-1EB0-43FE-B382-098D52549FC2}" dt="2024-10-28T12:09:30.325" v="664" actId="404"/>
          <ac:spMkLst>
            <pc:docMk/>
            <pc:sldMk cId="1704926838" sldId="2147474734"/>
            <ac:spMk id="29" creationId="{851EC53B-F187-B888-3AFC-F650CA8CEC59}"/>
          </ac:spMkLst>
        </pc:spChg>
        <pc:spChg chg="mod">
          <ac:chgData name="Dongjoo Kim (Nokia)" userId="0d370802-fa40-41da-9e63-3b740686fe4e" providerId="ADAL" clId="{C582DBD9-1EB0-43FE-B382-098D52549FC2}" dt="2024-10-28T12:09:30.325" v="664" actId="404"/>
          <ac:spMkLst>
            <pc:docMk/>
            <pc:sldMk cId="1704926838" sldId="2147474734"/>
            <ac:spMk id="30" creationId="{E9E06E7D-5840-B6E1-F575-A7E0C5BADE6F}"/>
          </ac:spMkLst>
        </pc:spChg>
        <pc:spChg chg="mod">
          <ac:chgData name="Dongjoo Kim (Nokia)" userId="0d370802-fa40-41da-9e63-3b740686fe4e" providerId="ADAL" clId="{C582DBD9-1EB0-43FE-B382-098D52549FC2}" dt="2024-10-28T12:09:30.325" v="664" actId="404"/>
          <ac:spMkLst>
            <pc:docMk/>
            <pc:sldMk cId="1704926838" sldId="2147474734"/>
            <ac:spMk id="31" creationId="{7AED76EA-5068-BED5-93B6-C07BD828A4E2}"/>
          </ac:spMkLst>
        </pc:spChg>
        <pc:spChg chg="mod">
          <ac:chgData name="Dongjoo Kim (Nokia)" userId="0d370802-fa40-41da-9e63-3b740686fe4e" providerId="ADAL" clId="{C582DBD9-1EB0-43FE-B382-098D52549FC2}" dt="2024-10-28T12:09:30.325" v="664" actId="404"/>
          <ac:spMkLst>
            <pc:docMk/>
            <pc:sldMk cId="1704926838" sldId="2147474734"/>
            <ac:spMk id="32" creationId="{193BE712-C29E-5DB3-3FAC-5281AA019B9F}"/>
          </ac:spMkLst>
        </pc:spChg>
        <pc:spChg chg="mod">
          <ac:chgData name="Dongjoo Kim (Nokia)" userId="0d370802-fa40-41da-9e63-3b740686fe4e" providerId="ADAL" clId="{C582DBD9-1EB0-43FE-B382-098D52549FC2}" dt="2024-10-28T12:09:30.325" v="664" actId="404"/>
          <ac:spMkLst>
            <pc:docMk/>
            <pc:sldMk cId="1704926838" sldId="2147474734"/>
            <ac:spMk id="33" creationId="{96FF937D-F56A-3E62-F80C-2220E44B7FF8}"/>
          </ac:spMkLst>
        </pc:spChg>
        <pc:spChg chg="mod">
          <ac:chgData name="Dongjoo Kim (Nokia)" userId="0d370802-fa40-41da-9e63-3b740686fe4e" providerId="ADAL" clId="{C582DBD9-1EB0-43FE-B382-098D52549FC2}" dt="2024-10-28T12:09:30.325" v="664" actId="404"/>
          <ac:spMkLst>
            <pc:docMk/>
            <pc:sldMk cId="1704926838" sldId="2147474734"/>
            <ac:spMk id="34" creationId="{E43BABA6-C5C6-DECD-4F06-33BEC36D6D9D}"/>
          </ac:spMkLst>
        </pc:spChg>
        <pc:spChg chg="mod">
          <ac:chgData name="Dongjoo Kim (Nokia)" userId="0d370802-fa40-41da-9e63-3b740686fe4e" providerId="ADAL" clId="{C582DBD9-1EB0-43FE-B382-098D52549FC2}" dt="2024-10-28T12:09:30.325" v="664" actId="404"/>
          <ac:spMkLst>
            <pc:docMk/>
            <pc:sldMk cId="1704926838" sldId="2147474734"/>
            <ac:spMk id="35" creationId="{7F2EA7DA-DC9D-8F3A-FF02-607A5AB3E07E}"/>
          </ac:spMkLst>
        </pc:spChg>
        <pc:spChg chg="mod">
          <ac:chgData name="Dongjoo Kim (Nokia)" userId="0d370802-fa40-41da-9e63-3b740686fe4e" providerId="ADAL" clId="{C582DBD9-1EB0-43FE-B382-098D52549FC2}" dt="2024-10-28T12:09:30.325" v="664" actId="404"/>
          <ac:spMkLst>
            <pc:docMk/>
            <pc:sldMk cId="1704926838" sldId="2147474734"/>
            <ac:spMk id="36" creationId="{5EF5EB18-23F7-C1D0-18E5-9945609ED720}"/>
          </ac:spMkLst>
        </pc:spChg>
        <pc:spChg chg="mod">
          <ac:chgData name="Dongjoo Kim (Nokia)" userId="0d370802-fa40-41da-9e63-3b740686fe4e" providerId="ADAL" clId="{C582DBD9-1EB0-43FE-B382-098D52549FC2}" dt="2024-10-28T12:09:30.325" v="664" actId="404"/>
          <ac:spMkLst>
            <pc:docMk/>
            <pc:sldMk cId="1704926838" sldId="2147474734"/>
            <ac:spMk id="37" creationId="{2B8EF4D3-7B79-B1E9-2F2B-AE4674D09DB7}"/>
          </ac:spMkLst>
        </pc:spChg>
        <pc:spChg chg="mod">
          <ac:chgData name="Dongjoo Kim (Nokia)" userId="0d370802-fa40-41da-9e63-3b740686fe4e" providerId="ADAL" clId="{C582DBD9-1EB0-43FE-B382-098D52549FC2}" dt="2024-10-28T12:09:30.325" v="664" actId="404"/>
          <ac:spMkLst>
            <pc:docMk/>
            <pc:sldMk cId="1704926838" sldId="2147474734"/>
            <ac:spMk id="38" creationId="{0B628929-3DD5-EB4E-6D87-212E6CE9E4EE}"/>
          </ac:spMkLst>
        </pc:spChg>
        <pc:spChg chg="mod">
          <ac:chgData name="Dongjoo Kim (Nokia)" userId="0d370802-fa40-41da-9e63-3b740686fe4e" providerId="ADAL" clId="{C582DBD9-1EB0-43FE-B382-098D52549FC2}" dt="2024-10-28T12:09:32.180" v="665" actId="164"/>
          <ac:spMkLst>
            <pc:docMk/>
            <pc:sldMk cId="1704926838" sldId="2147474734"/>
            <ac:spMk id="46" creationId="{FD41BA2D-6F79-CCA3-9BE0-CDE368B8631D}"/>
          </ac:spMkLst>
        </pc:spChg>
        <pc:spChg chg="mod">
          <ac:chgData name="Dongjoo Kim (Nokia)" userId="0d370802-fa40-41da-9e63-3b740686fe4e" providerId="ADAL" clId="{C582DBD9-1EB0-43FE-B382-098D52549FC2}" dt="2024-10-28T12:09:32.180" v="665" actId="164"/>
          <ac:spMkLst>
            <pc:docMk/>
            <pc:sldMk cId="1704926838" sldId="2147474734"/>
            <ac:spMk id="47" creationId="{9D43211A-3F8C-17BF-012A-71474DE780B3}"/>
          </ac:spMkLst>
        </pc:spChg>
        <pc:spChg chg="mod">
          <ac:chgData name="Dongjoo Kim (Nokia)" userId="0d370802-fa40-41da-9e63-3b740686fe4e" providerId="ADAL" clId="{C582DBD9-1EB0-43FE-B382-098D52549FC2}" dt="2024-10-28T12:09:32.180" v="665" actId="164"/>
          <ac:spMkLst>
            <pc:docMk/>
            <pc:sldMk cId="1704926838" sldId="2147474734"/>
            <ac:spMk id="48" creationId="{4F402647-9408-0F6C-0A07-4590D4956EB8}"/>
          </ac:spMkLst>
        </pc:spChg>
        <pc:spChg chg="mod topLvl">
          <ac:chgData name="Dongjoo Kim (Nokia)" userId="0d370802-fa40-41da-9e63-3b740686fe4e" providerId="ADAL" clId="{C582DBD9-1EB0-43FE-B382-098D52549FC2}" dt="2024-10-28T12:24:31.795" v="1264" actId="165"/>
          <ac:spMkLst>
            <pc:docMk/>
            <pc:sldMk cId="1704926838" sldId="2147474734"/>
            <ac:spMk id="49" creationId="{8CBB2A86-C29E-A458-6C3F-E3D9A8C06B0B}"/>
          </ac:spMkLst>
        </pc:spChg>
        <pc:spChg chg="mod topLvl">
          <ac:chgData name="Dongjoo Kim (Nokia)" userId="0d370802-fa40-41da-9e63-3b740686fe4e" providerId="ADAL" clId="{C582DBD9-1EB0-43FE-B382-098D52549FC2}" dt="2024-10-28T12:24:31.795" v="1264" actId="165"/>
          <ac:spMkLst>
            <pc:docMk/>
            <pc:sldMk cId="1704926838" sldId="2147474734"/>
            <ac:spMk id="50" creationId="{75F75AEC-6ECC-DD6B-4E70-CCBC341544B7}"/>
          </ac:spMkLst>
        </pc:spChg>
        <pc:spChg chg="mod topLvl">
          <ac:chgData name="Dongjoo Kim (Nokia)" userId="0d370802-fa40-41da-9e63-3b740686fe4e" providerId="ADAL" clId="{C582DBD9-1EB0-43FE-B382-098D52549FC2}" dt="2024-10-28T12:24:31.795" v="1264" actId="165"/>
          <ac:spMkLst>
            <pc:docMk/>
            <pc:sldMk cId="1704926838" sldId="2147474734"/>
            <ac:spMk id="51" creationId="{3B0F4775-6367-992B-0DC7-228FE2D8633C}"/>
          </ac:spMkLst>
        </pc:spChg>
        <pc:spChg chg="mod topLvl">
          <ac:chgData name="Dongjoo Kim (Nokia)" userId="0d370802-fa40-41da-9e63-3b740686fe4e" providerId="ADAL" clId="{C582DBD9-1EB0-43FE-B382-098D52549FC2}" dt="2024-10-28T12:24:31.795" v="1264" actId="165"/>
          <ac:spMkLst>
            <pc:docMk/>
            <pc:sldMk cId="1704926838" sldId="2147474734"/>
            <ac:spMk id="52" creationId="{B0362788-2BE4-09EE-0E1B-AE7F1E9DDA81}"/>
          </ac:spMkLst>
        </pc:spChg>
        <pc:spChg chg="mod topLvl">
          <ac:chgData name="Dongjoo Kim (Nokia)" userId="0d370802-fa40-41da-9e63-3b740686fe4e" providerId="ADAL" clId="{C582DBD9-1EB0-43FE-B382-098D52549FC2}" dt="2024-10-28T12:24:35.335" v="1269" actId="1036"/>
          <ac:spMkLst>
            <pc:docMk/>
            <pc:sldMk cId="1704926838" sldId="2147474734"/>
            <ac:spMk id="53" creationId="{E7180D11-39B1-25EA-1DDD-4F9C0B343637}"/>
          </ac:spMkLst>
        </pc:spChg>
        <pc:spChg chg="mod topLvl">
          <ac:chgData name="Dongjoo Kim (Nokia)" userId="0d370802-fa40-41da-9e63-3b740686fe4e" providerId="ADAL" clId="{C582DBD9-1EB0-43FE-B382-098D52549FC2}" dt="2024-10-28T12:24:35.335" v="1269" actId="1036"/>
          <ac:spMkLst>
            <pc:docMk/>
            <pc:sldMk cId="1704926838" sldId="2147474734"/>
            <ac:spMk id="54" creationId="{272E22DB-E37D-3B09-70D8-5F9D17812C46}"/>
          </ac:spMkLst>
        </pc:spChg>
        <pc:spChg chg="mod topLvl">
          <ac:chgData name="Dongjoo Kim (Nokia)" userId="0d370802-fa40-41da-9e63-3b740686fe4e" providerId="ADAL" clId="{C582DBD9-1EB0-43FE-B382-098D52549FC2}" dt="2024-10-28T12:24:35.335" v="1269" actId="1036"/>
          <ac:spMkLst>
            <pc:docMk/>
            <pc:sldMk cId="1704926838" sldId="2147474734"/>
            <ac:spMk id="55" creationId="{3E06FDBB-EB48-0DEA-F763-A92789DAA5A7}"/>
          </ac:spMkLst>
        </pc:spChg>
        <pc:spChg chg="mod topLvl">
          <ac:chgData name="Dongjoo Kim (Nokia)" userId="0d370802-fa40-41da-9e63-3b740686fe4e" providerId="ADAL" clId="{C582DBD9-1EB0-43FE-B382-098D52549FC2}" dt="2024-10-28T12:24:31.795" v="1264" actId="165"/>
          <ac:spMkLst>
            <pc:docMk/>
            <pc:sldMk cId="1704926838" sldId="2147474734"/>
            <ac:spMk id="56" creationId="{0FBBE3C6-CB78-B3D1-8BE7-ADBA9065A357}"/>
          </ac:spMkLst>
        </pc:spChg>
        <pc:spChg chg="add mod topLvl">
          <ac:chgData name="Dongjoo Kim (Nokia)" userId="0d370802-fa40-41da-9e63-3b740686fe4e" providerId="ADAL" clId="{C582DBD9-1EB0-43FE-B382-098D52549FC2}" dt="2024-10-28T12:24:31.795" v="1264" actId="165"/>
          <ac:spMkLst>
            <pc:docMk/>
            <pc:sldMk cId="1704926838" sldId="2147474734"/>
            <ac:spMk id="64" creationId="{24403EE9-26B1-DE0E-F382-786CD6D7A6F9}"/>
          </ac:spMkLst>
        </pc:spChg>
        <pc:spChg chg="add mod">
          <ac:chgData name="Dongjoo Kim (Nokia)" userId="0d370802-fa40-41da-9e63-3b740686fe4e" providerId="ADAL" clId="{C582DBD9-1EB0-43FE-B382-098D52549FC2}" dt="2024-10-28T12:24:20.337" v="1255" actId="1035"/>
          <ac:spMkLst>
            <pc:docMk/>
            <pc:sldMk cId="1704926838" sldId="2147474734"/>
            <ac:spMk id="66" creationId="{2F884E6D-73E1-299E-298C-25347FF55E03}"/>
          </ac:spMkLst>
        </pc:spChg>
        <pc:spChg chg="add mod topLvl">
          <ac:chgData name="Dongjoo Kim (Nokia)" userId="0d370802-fa40-41da-9e63-3b740686fe4e" providerId="ADAL" clId="{C582DBD9-1EB0-43FE-B382-098D52549FC2}" dt="2024-10-28T12:24:31.795" v="1264" actId="165"/>
          <ac:spMkLst>
            <pc:docMk/>
            <pc:sldMk cId="1704926838" sldId="2147474734"/>
            <ac:spMk id="67" creationId="{34F9F895-9EC4-7490-54B7-713E8537CC04}"/>
          </ac:spMkLst>
        </pc:spChg>
        <pc:spChg chg="add mod topLvl">
          <ac:chgData name="Dongjoo Kim (Nokia)" userId="0d370802-fa40-41da-9e63-3b740686fe4e" providerId="ADAL" clId="{C582DBD9-1EB0-43FE-B382-098D52549FC2}" dt="2024-10-28T12:24:31.795" v="1264" actId="165"/>
          <ac:spMkLst>
            <pc:docMk/>
            <pc:sldMk cId="1704926838" sldId="2147474734"/>
            <ac:spMk id="69" creationId="{33AAC566-6A94-9D1F-00F3-9F89D5A45CB9}"/>
          </ac:spMkLst>
        </pc:spChg>
        <pc:spChg chg="add mod topLvl">
          <ac:chgData name="Dongjoo Kim (Nokia)" userId="0d370802-fa40-41da-9e63-3b740686fe4e" providerId="ADAL" clId="{C582DBD9-1EB0-43FE-B382-098D52549FC2}" dt="2024-10-28T12:24:35.335" v="1269" actId="1036"/>
          <ac:spMkLst>
            <pc:docMk/>
            <pc:sldMk cId="1704926838" sldId="2147474734"/>
            <ac:spMk id="71" creationId="{9B1A6946-B255-54E9-0FFA-DF447F2DF95A}"/>
          </ac:spMkLst>
        </pc:spChg>
        <pc:spChg chg="add mod topLvl">
          <ac:chgData name="Dongjoo Kim (Nokia)" userId="0d370802-fa40-41da-9e63-3b740686fe4e" providerId="ADAL" clId="{C582DBD9-1EB0-43FE-B382-098D52549FC2}" dt="2024-10-28T12:24:35.335" v="1269" actId="1036"/>
          <ac:spMkLst>
            <pc:docMk/>
            <pc:sldMk cId="1704926838" sldId="2147474734"/>
            <ac:spMk id="72" creationId="{283691E9-3035-CECD-6854-67A5DEC5F20C}"/>
          </ac:spMkLst>
        </pc:spChg>
        <pc:spChg chg="add mod topLvl">
          <ac:chgData name="Dongjoo Kim (Nokia)" userId="0d370802-fa40-41da-9e63-3b740686fe4e" providerId="ADAL" clId="{C582DBD9-1EB0-43FE-B382-098D52549FC2}" dt="2024-10-28T12:24:40.613" v="1273" actId="1036"/>
          <ac:spMkLst>
            <pc:docMk/>
            <pc:sldMk cId="1704926838" sldId="2147474734"/>
            <ac:spMk id="84" creationId="{B4624AEF-E652-B2B9-A659-F9E7FFDA1919}"/>
          </ac:spMkLst>
        </pc:spChg>
        <pc:spChg chg="add mod topLvl">
          <ac:chgData name="Dongjoo Kim (Nokia)" userId="0d370802-fa40-41da-9e63-3b740686fe4e" providerId="ADAL" clId="{C582DBD9-1EB0-43FE-B382-098D52549FC2}" dt="2024-10-28T12:24:40.613" v="1273" actId="1036"/>
          <ac:spMkLst>
            <pc:docMk/>
            <pc:sldMk cId="1704926838" sldId="2147474734"/>
            <ac:spMk id="85" creationId="{94C1A1EB-41B8-EC47-860F-07EF1A876013}"/>
          </ac:spMkLst>
        </pc:spChg>
        <pc:spChg chg="add mod topLvl">
          <ac:chgData name="Dongjoo Kim (Nokia)" userId="0d370802-fa40-41da-9e63-3b740686fe4e" providerId="ADAL" clId="{C582DBD9-1EB0-43FE-B382-098D52549FC2}" dt="2024-10-28T12:24:40.613" v="1273" actId="1036"/>
          <ac:spMkLst>
            <pc:docMk/>
            <pc:sldMk cId="1704926838" sldId="2147474734"/>
            <ac:spMk id="86" creationId="{273CB3F2-DBC8-5C69-A73A-0992C86EB20B}"/>
          </ac:spMkLst>
        </pc:spChg>
        <pc:spChg chg="add mod topLvl">
          <ac:chgData name="Dongjoo Kim (Nokia)" userId="0d370802-fa40-41da-9e63-3b740686fe4e" providerId="ADAL" clId="{C582DBD9-1EB0-43FE-B382-098D52549FC2}" dt="2024-10-28T12:24:40.613" v="1273" actId="1036"/>
          <ac:spMkLst>
            <pc:docMk/>
            <pc:sldMk cId="1704926838" sldId="2147474734"/>
            <ac:spMk id="87" creationId="{91397F67-C469-9349-0873-74235F299B2E}"/>
          </ac:spMkLst>
        </pc:spChg>
        <pc:spChg chg="add mod topLvl">
          <ac:chgData name="Dongjoo Kim (Nokia)" userId="0d370802-fa40-41da-9e63-3b740686fe4e" providerId="ADAL" clId="{C582DBD9-1EB0-43FE-B382-098D52549FC2}" dt="2024-10-28T12:24:40.613" v="1273" actId="1036"/>
          <ac:spMkLst>
            <pc:docMk/>
            <pc:sldMk cId="1704926838" sldId="2147474734"/>
            <ac:spMk id="90" creationId="{E9FBD5EF-C2F7-FD53-7FF2-7AE1B38069EE}"/>
          </ac:spMkLst>
        </pc:spChg>
        <pc:spChg chg="add mod topLvl">
          <ac:chgData name="Dongjoo Kim (Nokia)" userId="0d370802-fa40-41da-9e63-3b740686fe4e" providerId="ADAL" clId="{C582DBD9-1EB0-43FE-B382-098D52549FC2}" dt="2024-10-28T12:26:58.155" v="1329" actId="1076"/>
          <ac:spMkLst>
            <pc:docMk/>
            <pc:sldMk cId="1704926838" sldId="2147474734"/>
            <ac:spMk id="91" creationId="{2C9ADAF1-28E0-2DA0-737A-A6187F9A748B}"/>
          </ac:spMkLst>
        </pc:spChg>
        <pc:spChg chg="add mod topLvl">
          <ac:chgData name="Dongjoo Kim (Nokia)" userId="0d370802-fa40-41da-9e63-3b740686fe4e" providerId="ADAL" clId="{C582DBD9-1EB0-43FE-B382-098D52549FC2}" dt="2024-10-28T12:24:40.613" v="1273" actId="1036"/>
          <ac:spMkLst>
            <pc:docMk/>
            <pc:sldMk cId="1704926838" sldId="2147474734"/>
            <ac:spMk id="92" creationId="{341F1DE8-42A0-2C8E-707B-783F0D3C5AE1}"/>
          </ac:spMkLst>
        </pc:spChg>
        <pc:spChg chg="add mod topLvl">
          <ac:chgData name="Dongjoo Kim (Nokia)" userId="0d370802-fa40-41da-9e63-3b740686fe4e" providerId="ADAL" clId="{C582DBD9-1EB0-43FE-B382-098D52549FC2}" dt="2024-10-28T12:24:40.613" v="1273" actId="1036"/>
          <ac:spMkLst>
            <pc:docMk/>
            <pc:sldMk cId="1704926838" sldId="2147474734"/>
            <ac:spMk id="93" creationId="{1F952C1A-49A8-3D7C-AC2C-7AEA9D88EBB8}"/>
          </ac:spMkLst>
        </pc:spChg>
        <pc:spChg chg="add mod topLvl">
          <ac:chgData name="Dongjoo Kim (Nokia)" userId="0d370802-fa40-41da-9e63-3b740686fe4e" providerId="ADAL" clId="{C582DBD9-1EB0-43FE-B382-098D52549FC2}" dt="2024-10-28T12:26:47.861" v="1328" actId="1035"/>
          <ac:spMkLst>
            <pc:docMk/>
            <pc:sldMk cId="1704926838" sldId="2147474734"/>
            <ac:spMk id="104" creationId="{74DF9F43-D0BE-10F9-6BA8-28F920FC6668}"/>
          </ac:spMkLst>
        </pc:spChg>
        <pc:grpChg chg="mod">
          <ac:chgData name="Dongjoo Kim (Nokia)" userId="0d370802-fa40-41da-9e63-3b740686fe4e" providerId="ADAL" clId="{C582DBD9-1EB0-43FE-B382-098D52549FC2}" dt="2024-10-28T12:09:32.180" v="665" actId="164"/>
          <ac:grpSpMkLst>
            <pc:docMk/>
            <pc:sldMk cId="1704926838" sldId="2147474734"/>
            <ac:grpSpMk id="2" creationId="{1BA09019-A33C-5710-9C69-E13A11F93AD3}"/>
          </ac:grpSpMkLst>
        </pc:grpChg>
        <pc:grpChg chg="add mod">
          <ac:chgData name="Dongjoo Kim (Nokia)" userId="0d370802-fa40-41da-9e63-3b740686fe4e" providerId="ADAL" clId="{C582DBD9-1EB0-43FE-B382-098D52549FC2}" dt="2024-10-28T12:21:29.234" v="1140" actId="14100"/>
          <ac:grpSpMkLst>
            <pc:docMk/>
            <pc:sldMk cId="1704926838" sldId="2147474734"/>
            <ac:grpSpMk id="3" creationId="{E82777E2-2360-6B55-9991-810FD7457867}"/>
          </ac:grpSpMkLst>
        </pc:grpChg>
        <pc:grpChg chg="add del mod">
          <ac:chgData name="Dongjoo Kim (Nokia)" userId="0d370802-fa40-41da-9e63-3b740686fe4e" providerId="ADAL" clId="{C582DBD9-1EB0-43FE-B382-098D52549FC2}" dt="2024-10-28T12:09:49.973" v="673" actId="165"/>
          <ac:grpSpMkLst>
            <pc:docMk/>
            <pc:sldMk cId="1704926838" sldId="2147474734"/>
            <ac:grpSpMk id="14" creationId="{13C5EA5F-E851-8FC3-198A-698F83C33437}"/>
          </ac:grpSpMkLst>
        </pc:grpChg>
        <pc:grpChg chg="del mod topLvl">
          <ac:chgData name="Dongjoo Kim (Nokia)" userId="0d370802-fa40-41da-9e63-3b740686fe4e" providerId="ADAL" clId="{C582DBD9-1EB0-43FE-B382-098D52549FC2}" dt="2024-10-28T12:10:09.259" v="682" actId="165"/>
          <ac:grpSpMkLst>
            <pc:docMk/>
            <pc:sldMk cId="1704926838" sldId="2147474734"/>
            <ac:grpSpMk id="19" creationId="{45BCAD2F-BCF8-78EF-3128-A6E1F065B6BA}"/>
          </ac:grpSpMkLst>
        </pc:grpChg>
        <pc:grpChg chg="add del mod">
          <ac:chgData name="Dongjoo Kim (Nokia)" userId="0d370802-fa40-41da-9e63-3b740686fe4e" providerId="ADAL" clId="{C582DBD9-1EB0-43FE-B382-098D52549FC2}" dt="2024-10-28T12:24:31.795" v="1264" actId="165"/>
          <ac:grpSpMkLst>
            <pc:docMk/>
            <pc:sldMk cId="1704926838" sldId="2147474734"/>
            <ac:grpSpMk id="105" creationId="{D3A3CE95-D09F-4B00-A03C-54EDA7BBD3AE}"/>
          </ac:grpSpMkLst>
        </pc:grpChg>
        <pc:graphicFrameChg chg="del modGraphic">
          <ac:chgData name="Dongjoo Kim (Nokia)" userId="0d370802-fa40-41da-9e63-3b740686fe4e" providerId="ADAL" clId="{C582DBD9-1EB0-43FE-B382-098D52549FC2}" dt="2024-10-28T12:09:08.961" v="649" actId="478"/>
          <ac:graphicFrameMkLst>
            <pc:docMk/>
            <pc:sldMk cId="1704926838" sldId="2147474734"/>
            <ac:graphicFrameMk id="16" creationId="{A676DBAE-8B1C-1147-794F-E11E5FD58864}"/>
          </ac:graphicFrameMkLst>
        </pc:graphicFrameChg>
        <pc:cxnChg chg="mod topLvl">
          <ac:chgData name="Dongjoo Kim (Nokia)" userId="0d370802-fa40-41da-9e63-3b740686fe4e" providerId="ADAL" clId="{C582DBD9-1EB0-43FE-B382-098D52549FC2}" dt="2024-10-28T12:24:31.795" v="1264" actId="165"/>
          <ac:cxnSpMkLst>
            <pc:docMk/>
            <pc:sldMk cId="1704926838" sldId="2147474734"/>
            <ac:cxnSpMk id="57" creationId="{3D21317F-FBCD-9225-288A-49FAC9915F6B}"/>
          </ac:cxnSpMkLst>
        </pc:cxnChg>
        <pc:cxnChg chg="mod topLvl">
          <ac:chgData name="Dongjoo Kim (Nokia)" userId="0d370802-fa40-41da-9e63-3b740686fe4e" providerId="ADAL" clId="{C582DBD9-1EB0-43FE-B382-098D52549FC2}" dt="2024-10-28T12:24:31.795" v="1264" actId="165"/>
          <ac:cxnSpMkLst>
            <pc:docMk/>
            <pc:sldMk cId="1704926838" sldId="2147474734"/>
            <ac:cxnSpMk id="58" creationId="{7EDEC408-81B4-13A1-9188-A521C8BB3FED}"/>
          </ac:cxnSpMkLst>
        </pc:cxnChg>
        <pc:cxnChg chg="mod topLvl">
          <ac:chgData name="Dongjoo Kim (Nokia)" userId="0d370802-fa40-41da-9e63-3b740686fe4e" providerId="ADAL" clId="{C582DBD9-1EB0-43FE-B382-098D52549FC2}" dt="2024-10-28T12:24:31.795" v="1264" actId="165"/>
          <ac:cxnSpMkLst>
            <pc:docMk/>
            <pc:sldMk cId="1704926838" sldId="2147474734"/>
            <ac:cxnSpMk id="59" creationId="{F119281E-A15D-CACF-4112-F1BFB2E024AA}"/>
          </ac:cxnSpMkLst>
        </pc:cxnChg>
        <pc:cxnChg chg="mod topLvl">
          <ac:chgData name="Dongjoo Kim (Nokia)" userId="0d370802-fa40-41da-9e63-3b740686fe4e" providerId="ADAL" clId="{C582DBD9-1EB0-43FE-B382-098D52549FC2}" dt="2024-10-28T12:24:31.795" v="1264" actId="165"/>
          <ac:cxnSpMkLst>
            <pc:docMk/>
            <pc:sldMk cId="1704926838" sldId="2147474734"/>
            <ac:cxnSpMk id="60" creationId="{961E65FB-DFA7-0367-EEC6-3DEE7FA56D9E}"/>
          </ac:cxnSpMkLst>
        </pc:cxnChg>
        <pc:cxnChg chg="mod topLvl">
          <ac:chgData name="Dongjoo Kim (Nokia)" userId="0d370802-fa40-41da-9e63-3b740686fe4e" providerId="ADAL" clId="{C582DBD9-1EB0-43FE-B382-098D52549FC2}" dt="2024-10-28T12:24:31.795" v="1264" actId="165"/>
          <ac:cxnSpMkLst>
            <pc:docMk/>
            <pc:sldMk cId="1704926838" sldId="2147474734"/>
            <ac:cxnSpMk id="61" creationId="{0077C017-6378-0CFF-20F5-4D1649A9DDE0}"/>
          </ac:cxnSpMkLst>
        </pc:cxnChg>
        <pc:cxnChg chg="mod topLvl">
          <ac:chgData name="Dongjoo Kim (Nokia)" userId="0d370802-fa40-41da-9e63-3b740686fe4e" providerId="ADAL" clId="{C582DBD9-1EB0-43FE-B382-098D52549FC2}" dt="2024-10-28T12:24:35.335" v="1269" actId="1036"/>
          <ac:cxnSpMkLst>
            <pc:docMk/>
            <pc:sldMk cId="1704926838" sldId="2147474734"/>
            <ac:cxnSpMk id="62" creationId="{E41FCAEB-30BB-7F66-6F30-B9D4EA759C39}"/>
          </ac:cxnSpMkLst>
        </pc:cxnChg>
        <pc:cxnChg chg="mod topLvl">
          <ac:chgData name="Dongjoo Kim (Nokia)" userId="0d370802-fa40-41da-9e63-3b740686fe4e" providerId="ADAL" clId="{C582DBD9-1EB0-43FE-B382-098D52549FC2}" dt="2024-10-28T12:24:35.335" v="1269" actId="1036"/>
          <ac:cxnSpMkLst>
            <pc:docMk/>
            <pc:sldMk cId="1704926838" sldId="2147474734"/>
            <ac:cxnSpMk id="63" creationId="{0127D5EB-64EC-AE3C-6864-53FDB4D51312}"/>
          </ac:cxnSpMkLst>
        </pc:cxnChg>
        <pc:cxnChg chg="add mod topLvl">
          <ac:chgData name="Dongjoo Kim (Nokia)" userId="0d370802-fa40-41da-9e63-3b740686fe4e" providerId="ADAL" clId="{C582DBD9-1EB0-43FE-B382-098D52549FC2}" dt="2024-10-28T12:24:31.795" v="1264" actId="165"/>
          <ac:cxnSpMkLst>
            <pc:docMk/>
            <pc:sldMk cId="1704926838" sldId="2147474734"/>
            <ac:cxnSpMk id="65" creationId="{F30C3B71-E1EB-9347-4C39-3E0125A7D76B}"/>
          </ac:cxnSpMkLst>
        </pc:cxnChg>
        <pc:cxnChg chg="add mod topLvl">
          <ac:chgData name="Dongjoo Kim (Nokia)" userId="0d370802-fa40-41da-9e63-3b740686fe4e" providerId="ADAL" clId="{C582DBD9-1EB0-43FE-B382-098D52549FC2}" dt="2024-10-28T12:24:31.795" v="1264" actId="165"/>
          <ac:cxnSpMkLst>
            <pc:docMk/>
            <pc:sldMk cId="1704926838" sldId="2147474734"/>
            <ac:cxnSpMk id="68" creationId="{03000C4F-6DAC-E211-2E9C-A93A0D336589}"/>
          </ac:cxnSpMkLst>
        </pc:cxnChg>
        <pc:cxnChg chg="add mod topLvl">
          <ac:chgData name="Dongjoo Kim (Nokia)" userId="0d370802-fa40-41da-9e63-3b740686fe4e" providerId="ADAL" clId="{C582DBD9-1EB0-43FE-B382-098D52549FC2}" dt="2024-10-28T12:24:35.335" v="1269" actId="1036"/>
          <ac:cxnSpMkLst>
            <pc:docMk/>
            <pc:sldMk cId="1704926838" sldId="2147474734"/>
            <ac:cxnSpMk id="74" creationId="{44D5ADF0-1FDE-B577-BC3B-8DDFE3EE49B5}"/>
          </ac:cxnSpMkLst>
        </pc:cxnChg>
        <pc:cxnChg chg="add mod topLvl">
          <ac:chgData name="Dongjoo Kim (Nokia)" userId="0d370802-fa40-41da-9e63-3b740686fe4e" providerId="ADAL" clId="{C582DBD9-1EB0-43FE-B382-098D52549FC2}" dt="2024-10-28T12:24:35.335" v="1269" actId="1036"/>
          <ac:cxnSpMkLst>
            <pc:docMk/>
            <pc:sldMk cId="1704926838" sldId="2147474734"/>
            <ac:cxnSpMk id="75" creationId="{A6E5BB53-F44D-3A67-16E8-F849988BAD6E}"/>
          </ac:cxnSpMkLst>
        </pc:cxnChg>
        <pc:cxnChg chg="add mod topLvl">
          <ac:chgData name="Dongjoo Kim (Nokia)" userId="0d370802-fa40-41da-9e63-3b740686fe4e" providerId="ADAL" clId="{C582DBD9-1EB0-43FE-B382-098D52549FC2}" dt="2024-10-28T12:24:35.335" v="1269" actId="1036"/>
          <ac:cxnSpMkLst>
            <pc:docMk/>
            <pc:sldMk cId="1704926838" sldId="2147474734"/>
            <ac:cxnSpMk id="79" creationId="{609E583C-CA03-9AE9-6D53-5169D5ADD5BA}"/>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88" creationId="{DA1B0424-FAE5-D3DD-13E5-BBB1661A9182}"/>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89" creationId="{72F6B9C6-F20C-0E3A-CBCD-F13FD7614D5D}"/>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94" creationId="{88FF8F71-6BD7-70CE-C798-62675E5E965E}"/>
          </ac:cxnSpMkLst>
        </pc:cxnChg>
        <pc:cxnChg chg="add del mod">
          <ac:chgData name="Dongjoo Kim (Nokia)" userId="0d370802-fa40-41da-9e63-3b740686fe4e" providerId="ADAL" clId="{C582DBD9-1EB0-43FE-B382-098D52549FC2}" dt="2024-10-28T12:22:14.384" v="1193" actId="478"/>
          <ac:cxnSpMkLst>
            <pc:docMk/>
            <pc:sldMk cId="1704926838" sldId="2147474734"/>
            <ac:cxnSpMk id="95" creationId="{5D0C1696-5B4D-04F6-7B70-329EAF88B675}"/>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96" creationId="{6B51922B-66E3-9615-276C-01E85AA9DA35}"/>
          </ac:cxnSpMkLst>
        </pc:cxnChg>
        <pc:cxnChg chg="add mod topLvl">
          <ac:chgData name="Dongjoo Kim (Nokia)" userId="0d370802-fa40-41da-9e63-3b740686fe4e" providerId="ADAL" clId="{C582DBD9-1EB0-43FE-B382-098D52549FC2}" dt="2024-10-28T12:24:40.613" v="1273" actId="1036"/>
          <ac:cxnSpMkLst>
            <pc:docMk/>
            <pc:sldMk cId="1704926838" sldId="2147474734"/>
            <ac:cxnSpMk id="101" creationId="{7A78E569-6241-8D9D-1B03-1D5AA7A5951E}"/>
          </ac:cxnSpMkLst>
        </pc:cxnChg>
      </pc:sldChg>
      <pc:sldChg chg="add del">
        <pc:chgData name="Dongjoo Kim (Nokia)" userId="0d370802-fa40-41da-9e63-3b740686fe4e" providerId="ADAL" clId="{C582DBD9-1EB0-43FE-B382-098D52549FC2}" dt="2024-10-28T01:53:03.316" v="178"/>
        <pc:sldMkLst>
          <pc:docMk/>
          <pc:sldMk cId="674260827" sldId="2147474735"/>
        </pc:sldMkLst>
      </pc:sldChg>
      <pc:sldChg chg="add del">
        <pc:chgData name="Dongjoo Kim (Nokia)" userId="0d370802-fa40-41da-9e63-3b740686fe4e" providerId="ADAL" clId="{C582DBD9-1EB0-43FE-B382-098D52549FC2}" dt="2024-10-28T01:53:03.316" v="178"/>
        <pc:sldMkLst>
          <pc:docMk/>
          <pc:sldMk cId="1319477787" sldId="2147474736"/>
        </pc:sldMkLst>
      </pc:sldChg>
      <pc:sldChg chg="modSp add del mod">
        <pc:chgData name="Dongjoo Kim (Nokia)" userId="0d370802-fa40-41da-9e63-3b740686fe4e" providerId="ADAL" clId="{C582DBD9-1EB0-43FE-B382-098D52549FC2}" dt="2024-10-28T02:04:50.620" v="323" actId="47"/>
        <pc:sldMkLst>
          <pc:docMk/>
          <pc:sldMk cId="3691605943" sldId="2147474737"/>
        </pc:sldMkLst>
        <pc:spChg chg="mod">
          <ac:chgData name="Dongjoo Kim (Nokia)" userId="0d370802-fa40-41da-9e63-3b740686fe4e" providerId="ADAL" clId="{C582DBD9-1EB0-43FE-B382-098D52549FC2}" dt="2024-10-28T02:04:38.500" v="322" actId="20577"/>
          <ac:spMkLst>
            <pc:docMk/>
            <pc:sldMk cId="3691605943" sldId="2147474737"/>
            <ac:spMk id="6" creationId="{7C964AFC-C459-CAF2-93ED-B79D6FC49D9A}"/>
          </ac:spMkLst>
        </pc:spChg>
      </pc:sldChg>
      <pc:sldChg chg="add del">
        <pc:chgData name="Dongjoo Kim (Nokia)" userId="0d370802-fa40-41da-9e63-3b740686fe4e" providerId="ADAL" clId="{C582DBD9-1EB0-43FE-B382-098D52549FC2}" dt="2024-10-28T02:07:58.894" v="399" actId="47"/>
        <pc:sldMkLst>
          <pc:docMk/>
          <pc:sldMk cId="958229458" sldId="2147474738"/>
        </pc:sldMkLst>
      </pc:sldChg>
      <pc:sldChg chg="modSp add mod">
        <pc:chgData name="Dongjoo Kim (Nokia)" userId="0d370802-fa40-41da-9e63-3b740686fe4e" providerId="ADAL" clId="{C582DBD9-1EB0-43FE-B382-098D52549FC2}" dt="2024-10-28T02:03:48.690" v="311" actId="13926"/>
        <pc:sldMkLst>
          <pc:docMk/>
          <pc:sldMk cId="106451168" sldId="2147474739"/>
        </pc:sldMkLst>
        <pc:spChg chg="mod">
          <ac:chgData name="Dongjoo Kim (Nokia)" userId="0d370802-fa40-41da-9e63-3b740686fe4e" providerId="ADAL" clId="{C582DBD9-1EB0-43FE-B382-098D52549FC2}" dt="2024-10-28T02:03:48.690" v="311" actId="13926"/>
          <ac:spMkLst>
            <pc:docMk/>
            <pc:sldMk cId="106451168" sldId="2147474739"/>
            <ac:spMk id="4" creationId="{CD72C33D-DF40-4601-AF02-8DFD5A6EA958}"/>
          </ac:spMkLst>
        </pc:spChg>
      </pc:sldChg>
      <pc:sldChg chg="modSp add mod">
        <pc:chgData name="Dongjoo Kim (Nokia)" userId="0d370802-fa40-41da-9e63-3b740686fe4e" providerId="ADAL" clId="{C582DBD9-1EB0-43FE-B382-098D52549FC2}" dt="2024-10-28T02:06:47.239" v="381" actId="20577"/>
        <pc:sldMkLst>
          <pc:docMk/>
          <pc:sldMk cId="2540260612" sldId="2147474740"/>
        </pc:sldMkLst>
        <pc:spChg chg="mod">
          <ac:chgData name="Dongjoo Kim (Nokia)" userId="0d370802-fa40-41da-9e63-3b740686fe4e" providerId="ADAL" clId="{C582DBD9-1EB0-43FE-B382-098D52549FC2}" dt="2024-10-28T02:06:47.239" v="381" actId="20577"/>
          <ac:spMkLst>
            <pc:docMk/>
            <pc:sldMk cId="2540260612" sldId="2147474740"/>
            <ac:spMk id="4" creationId="{CD72C33D-DF40-4601-AF02-8DFD5A6EA958}"/>
          </ac:spMkLst>
        </pc:spChg>
      </pc:sldChg>
      <pc:sldChg chg="modSp add del mod">
        <pc:chgData name="Dongjoo Kim (Nokia)" userId="0d370802-fa40-41da-9e63-3b740686fe4e" providerId="ADAL" clId="{C582DBD9-1EB0-43FE-B382-098D52549FC2}" dt="2024-10-28T02:05:43.537" v="341"/>
        <pc:sldMkLst>
          <pc:docMk/>
          <pc:sldMk cId="2763063288" sldId="2147474740"/>
        </pc:sldMkLst>
        <pc:spChg chg="mod">
          <ac:chgData name="Dongjoo Kim (Nokia)" userId="0d370802-fa40-41da-9e63-3b740686fe4e" providerId="ADAL" clId="{C582DBD9-1EB0-43FE-B382-098D52549FC2}" dt="2024-10-28T02:05:42.307" v="340"/>
          <ac:spMkLst>
            <pc:docMk/>
            <pc:sldMk cId="2763063288" sldId="2147474740"/>
            <ac:spMk id="4" creationId="{CD72C33D-DF40-4601-AF02-8DFD5A6EA958}"/>
          </ac:spMkLst>
        </pc:spChg>
      </pc:sldChg>
      <pc:sldChg chg="add del">
        <pc:chgData name="Dongjoo Kim (Nokia)" userId="0d370802-fa40-41da-9e63-3b740686fe4e" providerId="ADAL" clId="{C582DBD9-1EB0-43FE-B382-098D52549FC2}" dt="2024-10-28T02:05:50.033" v="343"/>
        <pc:sldMkLst>
          <pc:docMk/>
          <pc:sldMk cId="2865303197" sldId="2147474740"/>
        </pc:sldMkLst>
      </pc:sldChg>
      <pc:sldChg chg="add del">
        <pc:chgData name="Dongjoo Kim (Nokia)" userId="0d370802-fa40-41da-9e63-3b740686fe4e" providerId="ADAL" clId="{C582DBD9-1EB0-43FE-B382-098D52549FC2}" dt="2024-10-28T02:07:27.052" v="384"/>
        <pc:sldMkLst>
          <pc:docMk/>
          <pc:sldMk cId="371521261" sldId="2147474741"/>
        </pc:sldMkLst>
      </pc:sldChg>
      <pc:sldChg chg="add del">
        <pc:chgData name="Dongjoo Kim (Nokia)" userId="0d370802-fa40-41da-9e63-3b740686fe4e" providerId="ADAL" clId="{C582DBD9-1EB0-43FE-B382-098D52549FC2}" dt="2024-10-28T02:08:03.942" v="401"/>
        <pc:sldMkLst>
          <pc:docMk/>
          <pc:sldMk cId="947414829" sldId="2147474741"/>
        </pc:sldMkLst>
      </pc:sldChg>
      <pc:sldChg chg="modSp add del mod">
        <pc:chgData name="Dongjoo Kim (Nokia)" userId="0d370802-fa40-41da-9e63-3b740686fe4e" providerId="ADAL" clId="{C582DBD9-1EB0-43FE-B382-098D52549FC2}" dt="2024-10-28T02:07:56.623" v="398"/>
        <pc:sldMkLst>
          <pc:docMk/>
          <pc:sldMk cId="2308116990" sldId="2147474741"/>
        </pc:sldMkLst>
        <pc:spChg chg="mod">
          <ac:chgData name="Dongjoo Kim (Nokia)" userId="0d370802-fa40-41da-9e63-3b740686fe4e" providerId="ADAL" clId="{C582DBD9-1EB0-43FE-B382-098D52549FC2}" dt="2024-10-28T02:07:56.190" v="397"/>
          <ac:spMkLst>
            <pc:docMk/>
            <pc:sldMk cId="2308116990" sldId="2147474741"/>
            <ac:spMk id="4" creationId="{CD72C33D-DF40-4601-AF02-8DFD5A6EA958}"/>
          </ac:spMkLst>
        </pc:spChg>
      </pc:sldChg>
      <pc:sldChg chg="modSp add mod">
        <pc:chgData name="Dongjoo Kim (Nokia)" userId="0d370802-fa40-41da-9e63-3b740686fe4e" providerId="ADAL" clId="{C582DBD9-1EB0-43FE-B382-098D52549FC2}" dt="2024-10-28T02:08:39.630" v="465" actId="11"/>
        <pc:sldMkLst>
          <pc:docMk/>
          <pc:sldMk cId="3529899256" sldId="2147474741"/>
        </pc:sldMkLst>
        <pc:spChg chg="mod">
          <ac:chgData name="Dongjoo Kim (Nokia)" userId="0d370802-fa40-41da-9e63-3b740686fe4e" providerId="ADAL" clId="{C582DBD9-1EB0-43FE-B382-098D52549FC2}" dt="2024-10-28T02:08:39.630" v="465" actId="11"/>
          <ac:spMkLst>
            <pc:docMk/>
            <pc:sldMk cId="3529899256" sldId="2147474741"/>
            <ac:spMk id="4" creationId="{CD72C33D-DF40-4601-AF02-8DFD5A6EA958}"/>
          </ac:spMkLst>
        </pc:spChg>
      </pc:sldChg>
      <pc:sldChg chg="delSp modSp add mod">
        <pc:chgData name="Dongjoo Kim (Nokia)" userId="0d370802-fa40-41da-9e63-3b740686fe4e" providerId="ADAL" clId="{C582DBD9-1EB0-43FE-B382-098D52549FC2}" dt="2024-11-05T12:52:52.133" v="1983" actId="20577"/>
        <pc:sldMkLst>
          <pc:docMk/>
          <pc:sldMk cId="1067541000" sldId="2147474742"/>
        </pc:sldMkLst>
        <pc:spChg chg="mod">
          <ac:chgData name="Dongjoo Kim (Nokia)" userId="0d370802-fa40-41da-9e63-3b740686fe4e" providerId="ADAL" clId="{C582DBD9-1EB0-43FE-B382-098D52549FC2}" dt="2024-10-28T12:15:25.478" v="896" actId="20577"/>
          <ac:spMkLst>
            <pc:docMk/>
            <pc:sldMk cId="1067541000" sldId="2147474742"/>
            <ac:spMk id="4" creationId="{542BB2AA-DCF9-E3FA-E3DE-06931043167F}"/>
          </ac:spMkLst>
        </pc:spChg>
        <pc:spChg chg="del">
          <ac:chgData name="Dongjoo Kim (Nokia)" userId="0d370802-fa40-41da-9e63-3b740686fe4e" providerId="ADAL" clId="{C582DBD9-1EB0-43FE-B382-098D52549FC2}" dt="2024-10-28T12:15:18.928" v="882" actId="478"/>
          <ac:spMkLst>
            <pc:docMk/>
            <pc:sldMk cId="1067541000" sldId="2147474742"/>
            <ac:spMk id="7" creationId="{4EBEE8EA-8A02-27BD-A91E-59979CDF2493}"/>
          </ac:spMkLst>
        </pc:spChg>
        <pc:spChg chg="del">
          <ac:chgData name="Dongjoo Kim (Nokia)" userId="0d370802-fa40-41da-9e63-3b740686fe4e" providerId="ADAL" clId="{C582DBD9-1EB0-43FE-B382-098D52549FC2}" dt="2024-10-28T12:15:18.928" v="882" actId="478"/>
          <ac:spMkLst>
            <pc:docMk/>
            <pc:sldMk cId="1067541000" sldId="2147474742"/>
            <ac:spMk id="8" creationId="{FC9DDFE4-1B65-E573-4F51-064246F454C4}"/>
          </ac:spMkLst>
        </pc:spChg>
        <pc:spChg chg="del">
          <ac:chgData name="Dongjoo Kim (Nokia)" userId="0d370802-fa40-41da-9e63-3b740686fe4e" providerId="ADAL" clId="{C582DBD9-1EB0-43FE-B382-098D52549FC2}" dt="2024-10-28T12:15:18.928" v="882" actId="478"/>
          <ac:spMkLst>
            <pc:docMk/>
            <pc:sldMk cId="1067541000" sldId="2147474742"/>
            <ac:spMk id="9" creationId="{40D22950-318D-CF3A-47D3-C278228B7788}"/>
          </ac:spMkLst>
        </pc:spChg>
        <pc:spChg chg="del">
          <ac:chgData name="Dongjoo Kim (Nokia)" userId="0d370802-fa40-41da-9e63-3b740686fe4e" providerId="ADAL" clId="{C582DBD9-1EB0-43FE-B382-098D52549FC2}" dt="2024-10-28T12:15:18.928" v="882" actId="478"/>
          <ac:spMkLst>
            <pc:docMk/>
            <pc:sldMk cId="1067541000" sldId="2147474742"/>
            <ac:spMk id="10" creationId="{034EC6AC-0889-C9A1-871B-02761DADA6BD}"/>
          </ac:spMkLst>
        </pc:spChg>
        <pc:spChg chg="del">
          <ac:chgData name="Dongjoo Kim (Nokia)" userId="0d370802-fa40-41da-9e63-3b740686fe4e" providerId="ADAL" clId="{C582DBD9-1EB0-43FE-B382-098D52549FC2}" dt="2024-10-28T12:15:18.928" v="882" actId="478"/>
          <ac:spMkLst>
            <pc:docMk/>
            <pc:sldMk cId="1067541000" sldId="2147474742"/>
            <ac:spMk id="11" creationId="{D485340A-AB3F-D956-EBBB-8A10FC630BD5}"/>
          </ac:spMkLst>
        </pc:spChg>
        <pc:spChg chg="del">
          <ac:chgData name="Dongjoo Kim (Nokia)" userId="0d370802-fa40-41da-9e63-3b740686fe4e" providerId="ADAL" clId="{C582DBD9-1EB0-43FE-B382-098D52549FC2}" dt="2024-10-28T12:15:18.928" v="882" actId="478"/>
          <ac:spMkLst>
            <pc:docMk/>
            <pc:sldMk cId="1067541000" sldId="2147474742"/>
            <ac:spMk id="12" creationId="{70560A81-7F68-E6D8-60E6-2688B74B1900}"/>
          </ac:spMkLst>
        </pc:spChg>
        <pc:spChg chg="del">
          <ac:chgData name="Dongjoo Kim (Nokia)" userId="0d370802-fa40-41da-9e63-3b740686fe4e" providerId="ADAL" clId="{C582DBD9-1EB0-43FE-B382-098D52549FC2}" dt="2024-10-28T12:15:18.928" v="882" actId="478"/>
          <ac:spMkLst>
            <pc:docMk/>
            <pc:sldMk cId="1067541000" sldId="2147474742"/>
            <ac:spMk id="13" creationId="{4ACE6052-329A-96FC-EAD9-4212B60E4E63}"/>
          </ac:spMkLst>
        </pc:spChg>
        <pc:spChg chg="del">
          <ac:chgData name="Dongjoo Kim (Nokia)" userId="0d370802-fa40-41da-9e63-3b740686fe4e" providerId="ADAL" clId="{C582DBD9-1EB0-43FE-B382-098D52549FC2}" dt="2024-10-28T12:15:18.928" v="882" actId="478"/>
          <ac:spMkLst>
            <pc:docMk/>
            <pc:sldMk cId="1067541000" sldId="2147474742"/>
            <ac:spMk id="46" creationId="{FD41BA2D-6F79-CCA3-9BE0-CDE368B8631D}"/>
          </ac:spMkLst>
        </pc:spChg>
        <pc:spChg chg="del">
          <ac:chgData name="Dongjoo Kim (Nokia)" userId="0d370802-fa40-41da-9e63-3b740686fe4e" providerId="ADAL" clId="{C582DBD9-1EB0-43FE-B382-098D52549FC2}" dt="2024-10-28T12:15:18.928" v="882" actId="478"/>
          <ac:spMkLst>
            <pc:docMk/>
            <pc:sldMk cId="1067541000" sldId="2147474742"/>
            <ac:spMk id="47" creationId="{9D43211A-3F8C-17BF-012A-71474DE780B3}"/>
          </ac:spMkLst>
        </pc:spChg>
        <pc:spChg chg="del">
          <ac:chgData name="Dongjoo Kim (Nokia)" userId="0d370802-fa40-41da-9e63-3b740686fe4e" providerId="ADAL" clId="{C582DBD9-1EB0-43FE-B382-098D52549FC2}" dt="2024-10-28T12:15:18.928" v="882" actId="478"/>
          <ac:spMkLst>
            <pc:docMk/>
            <pc:sldMk cId="1067541000" sldId="2147474742"/>
            <ac:spMk id="48" creationId="{4F402647-9408-0F6C-0A07-4590D4956EB8}"/>
          </ac:spMkLst>
        </pc:spChg>
        <pc:grpChg chg="del">
          <ac:chgData name="Dongjoo Kim (Nokia)" userId="0d370802-fa40-41da-9e63-3b740686fe4e" providerId="ADAL" clId="{C582DBD9-1EB0-43FE-B382-098D52549FC2}" dt="2024-10-28T12:15:18.928" v="882" actId="478"/>
          <ac:grpSpMkLst>
            <pc:docMk/>
            <pc:sldMk cId="1067541000" sldId="2147474742"/>
            <ac:grpSpMk id="2" creationId="{1BA09019-A33C-5710-9C69-E13A11F93AD3}"/>
          </ac:grpSpMkLst>
        </pc:grpChg>
        <pc:graphicFrameChg chg="mod modGraphic">
          <ac:chgData name="Dongjoo Kim (Nokia)" userId="0d370802-fa40-41da-9e63-3b740686fe4e" providerId="ADAL" clId="{C582DBD9-1EB0-43FE-B382-098D52549FC2}" dt="2024-11-05T12:52:52.133" v="1983" actId="20577"/>
          <ac:graphicFrameMkLst>
            <pc:docMk/>
            <pc:sldMk cId="1067541000" sldId="2147474742"/>
            <ac:graphicFrameMk id="16" creationId="{A676DBAE-8B1C-1147-794F-E11E5FD58864}"/>
          </ac:graphicFrameMkLst>
        </pc:graphicFrameChg>
        <pc:cxnChg chg="mod">
          <ac:chgData name="Dongjoo Kim (Nokia)" userId="0d370802-fa40-41da-9e63-3b740686fe4e" providerId="ADAL" clId="{C582DBD9-1EB0-43FE-B382-098D52549FC2}" dt="2024-10-28T12:15:18.928" v="882" actId="478"/>
          <ac:cxnSpMkLst>
            <pc:docMk/>
            <pc:sldMk cId="1067541000" sldId="2147474742"/>
            <ac:cxnSpMk id="39" creationId="{D8B0DB23-4950-5DD8-B49A-61488310AE67}"/>
          </ac:cxnSpMkLst>
        </pc:cxnChg>
        <pc:cxnChg chg="mod">
          <ac:chgData name="Dongjoo Kim (Nokia)" userId="0d370802-fa40-41da-9e63-3b740686fe4e" providerId="ADAL" clId="{C582DBD9-1EB0-43FE-B382-098D52549FC2}" dt="2024-10-28T12:15:18.928" v="882" actId="478"/>
          <ac:cxnSpMkLst>
            <pc:docMk/>
            <pc:sldMk cId="1067541000" sldId="2147474742"/>
            <ac:cxnSpMk id="40" creationId="{9E72F3C8-24E6-179D-207D-7B06227EECA0}"/>
          </ac:cxnSpMkLst>
        </pc:cxnChg>
        <pc:cxnChg chg="mod">
          <ac:chgData name="Dongjoo Kim (Nokia)" userId="0d370802-fa40-41da-9e63-3b740686fe4e" providerId="ADAL" clId="{C582DBD9-1EB0-43FE-B382-098D52549FC2}" dt="2024-10-28T12:15:18.928" v="882" actId="478"/>
          <ac:cxnSpMkLst>
            <pc:docMk/>
            <pc:sldMk cId="1067541000" sldId="2147474742"/>
            <ac:cxnSpMk id="41" creationId="{15EE0CAA-9D99-FAC6-1DD3-755C9DB92307}"/>
          </ac:cxnSpMkLst>
        </pc:cxnChg>
        <pc:cxnChg chg="mod">
          <ac:chgData name="Dongjoo Kim (Nokia)" userId="0d370802-fa40-41da-9e63-3b740686fe4e" providerId="ADAL" clId="{C582DBD9-1EB0-43FE-B382-098D52549FC2}" dt="2024-10-28T12:15:18.928" v="882" actId="478"/>
          <ac:cxnSpMkLst>
            <pc:docMk/>
            <pc:sldMk cId="1067541000" sldId="2147474742"/>
            <ac:cxnSpMk id="42" creationId="{B48877A8-74AC-1A5B-CB2C-37EC4614C429}"/>
          </ac:cxnSpMkLst>
        </pc:cxnChg>
        <pc:cxnChg chg="mod">
          <ac:chgData name="Dongjoo Kim (Nokia)" userId="0d370802-fa40-41da-9e63-3b740686fe4e" providerId="ADAL" clId="{C582DBD9-1EB0-43FE-B382-098D52549FC2}" dt="2024-10-28T12:15:18.928" v="882" actId="478"/>
          <ac:cxnSpMkLst>
            <pc:docMk/>
            <pc:sldMk cId="1067541000" sldId="2147474742"/>
            <ac:cxnSpMk id="43" creationId="{D2FBD8D7-84B9-E632-6ACF-ADA12A22CD8E}"/>
          </ac:cxnSpMkLst>
        </pc:cxnChg>
        <pc:cxnChg chg="mod">
          <ac:chgData name="Dongjoo Kim (Nokia)" userId="0d370802-fa40-41da-9e63-3b740686fe4e" providerId="ADAL" clId="{C582DBD9-1EB0-43FE-B382-098D52549FC2}" dt="2024-10-28T12:15:18.928" v="882" actId="478"/>
          <ac:cxnSpMkLst>
            <pc:docMk/>
            <pc:sldMk cId="1067541000" sldId="2147474742"/>
            <ac:cxnSpMk id="44" creationId="{BA7B436F-F6E4-D3E4-133D-5174570B9C2C}"/>
          </ac:cxnSpMkLst>
        </pc:cxnChg>
        <pc:cxnChg chg="mod">
          <ac:chgData name="Dongjoo Kim (Nokia)" userId="0d370802-fa40-41da-9e63-3b740686fe4e" providerId="ADAL" clId="{C582DBD9-1EB0-43FE-B382-098D52549FC2}" dt="2024-10-28T12:15:18.928" v="882" actId="478"/>
          <ac:cxnSpMkLst>
            <pc:docMk/>
            <pc:sldMk cId="1067541000" sldId="2147474742"/>
            <ac:cxnSpMk id="45" creationId="{AED461FC-FC4F-F776-08E8-119B17EE4017}"/>
          </ac:cxnSpMkLst>
        </pc:cxnChg>
      </pc:sldChg>
    </pc:docChg>
  </pc:docChgLst>
  <pc:docChgLst>
    <pc:chgData name="Dongjoo Kim (Nokia)" userId="0d370802-fa40-41da-9e63-3b740686fe4e" providerId="ADAL" clId="{581B44FC-16E7-42A8-96F1-ED149F1F3BDC}"/>
    <pc:docChg chg="delSld modSection">
      <pc:chgData name="Dongjoo Kim (Nokia)" userId="0d370802-fa40-41da-9e63-3b740686fe4e" providerId="ADAL" clId="{581B44FC-16E7-42A8-96F1-ED149F1F3BDC}" dt="2023-09-11T11:49:16.073" v="3" actId="17846"/>
      <pc:docMkLst>
        <pc:docMk/>
      </pc:docMkLst>
      <pc:sldChg chg="del">
        <pc:chgData name="Dongjoo Kim (Nokia)" userId="0d370802-fa40-41da-9e63-3b740686fe4e" providerId="ADAL" clId="{581B44FC-16E7-42A8-96F1-ED149F1F3BDC}" dt="2023-09-11T11:48:47.882" v="1" actId="47"/>
        <pc:sldMkLst>
          <pc:docMk/>
          <pc:sldMk cId="1562340601" sldId="2146847002"/>
        </pc:sldMkLst>
      </pc:sldChg>
    </pc:docChg>
  </pc:docChgLst>
  <pc:docChgLst>
    <pc:chgData name="Dongjoo Kim (Nokia)" userId="S::dongjoo.kim@nokia.com::0d370802-fa40-41da-9e63-3b740686fe4e" providerId="AD" clId="Web-{F048829B-65FF-FCE7-AF82-678D5CAD0BE0}"/>
    <pc:docChg chg="modSld">
      <pc:chgData name="Dongjoo Kim (Nokia)" userId="S::dongjoo.kim@nokia.com::0d370802-fa40-41da-9e63-3b740686fe4e" providerId="AD" clId="Web-{F048829B-65FF-FCE7-AF82-678D5CAD0BE0}" dt="2024-05-07T11:40:12.537" v="10" actId="20577"/>
      <pc:docMkLst>
        <pc:docMk/>
      </pc:docMkLst>
      <pc:sldChg chg="modSp">
        <pc:chgData name="Dongjoo Kim (Nokia)" userId="S::dongjoo.kim@nokia.com::0d370802-fa40-41da-9e63-3b740686fe4e" providerId="AD" clId="Web-{F048829B-65FF-FCE7-AF82-678D5CAD0BE0}" dt="2024-05-07T11:39:17.566" v="1" actId="20577"/>
        <pc:sldMkLst>
          <pc:docMk/>
          <pc:sldMk cId="4232198986" sldId="2147473838"/>
        </pc:sldMkLst>
        <pc:spChg chg="mod">
          <ac:chgData name="Dongjoo Kim (Nokia)" userId="S::dongjoo.kim@nokia.com::0d370802-fa40-41da-9e63-3b740686fe4e" providerId="AD" clId="Web-{F048829B-65FF-FCE7-AF82-678D5CAD0BE0}" dt="2024-05-07T11:39:17.566" v="1" actId="20577"/>
          <ac:spMkLst>
            <pc:docMk/>
            <pc:sldMk cId="4232198986" sldId="2147473838"/>
            <ac:spMk id="2" creationId="{F55F6DD9-9F73-4475-B4C0-0BD35C69E49D}"/>
          </ac:spMkLst>
        </pc:spChg>
      </pc:sldChg>
      <pc:sldChg chg="modSp">
        <pc:chgData name="Dongjoo Kim (Nokia)" userId="S::dongjoo.kim@nokia.com::0d370802-fa40-41da-9e63-3b740686fe4e" providerId="AD" clId="Web-{F048829B-65FF-FCE7-AF82-678D5CAD0BE0}" dt="2024-05-07T11:39:23.035" v="3" actId="20577"/>
        <pc:sldMkLst>
          <pc:docMk/>
          <pc:sldMk cId="1196564516" sldId="2147473839"/>
        </pc:sldMkLst>
        <pc:spChg chg="mod">
          <ac:chgData name="Dongjoo Kim (Nokia)" userId="S::dongjoo.kim@nokia.com::0d370802-fa40-41da-9e63-3b740686fe4e" providerId="AD" clId="Web-{F048829B-65FF-FCE7-AF82-678D5CAD0BE0}" dt="2024-05-07T11:39:23.035" v="3" actId="20577"/>
          <ac:spMkLst>
            <pc:docMk/>
            <pc:sldMk cId="1196564516" sldId="2147473839"/>
            <ac:spMk id="2" creationId="{F55F6DD9-9F73-4475-B4C0-0BD35C69E49D}"/>
          </ac:spMkLst>
        </pc:spChg>
      </pc:sldChg>
      <pc:sldChg chg="modSp">
        <pc:chgData name="Dongjoo Kim (Nokia)" userId="S::dongjoo.kim@nokia.com::0d370802-fa40-41da-9e63-3b740686fe4e" providerId="AD" clId="Web-{F048829B-65FF-FCE7-AF82-678D5CAD0BE0}" dt="2024-05-07T11:39:32.160" v="7" actId="20577"/>
        <pc:sldMkLst>
          <pc:docMk/>
          <pc:sldMk cId="248975012" sldId="2147473841"/>
        </pc:sldMkLst>
        <pc:spChg chg="mod">
          <ac:chgData name="Dongjoo Kim (Nokia)" userId="S::dongjoo.kim@nokia.com::0d370802-fa40-41da-9e63-3b740686fe4e" providerId="AD" clId="Web-{F048829B-65FF-FCE7-AF82-678D5CAD0BE0}" dt="2024-05-07T11:39:32.160" v="7" actId="20577"/>
          <ac:spMkLst>
            <pc:docMk/>
            <pc:sldMk cId="248975012" sldId="2147473841"/>
            <ac:spMk id="2" creationId="{F55F6DD9-9F73-4475-B4C0-0BD35C69E49D}"/>
          </ac:spMkLst>
        </pc:spChg>
      </pc:sldChg>
      <pc:sldChg chg="modSp">
        <pc:chgData name="Dongjoo Kim (Nokia)" userId="S::dongjoo.kim@nokia.com::0d370802-fa40-41da-9e63-3b740686fe4e" providerId="AD" clId="Web-{F048829B-65FF-FCE7-AF82-678D5CAD0BE0}" dt="2024-05-07T11:39:26.926" v="5" actId="20577"/>
        <pc:sldMkLst>
          <pc:docMk/>
          <pc:sldMk cId="1572339880" sldId="2147473842"/>
        </pc:sldMkLst>
        <pc:spChg chg="mod">
          <ac:chgData name="Dongjoo Kim (Nokia)" userId="S::dongjoo.kim@nokia.com::0d370802-fa40-41da-9e63-3b740686fe4e" providerId="AD" clId="Web-{F048829B-65FF-FCE7-AF82-678D5CAD0BE0}" dt="2024-05-07T11:39:26.926" v="5" actId="20577"/>
          <ac:spMkLst>
            <pc:docMk/>
            <pc:sldMk cId="1572339880" sldId="2147473842"/>
            <ac:spMk id="2" creationId="{F55F6DD9-9F73-4475-B4C0-0BD35C69E49D}"/>
          </ac:spMkLst>
        </pc:spChg>
      </pc:sldChg>
      <pc:sldChg chg="modSp">
        <pc:chgData name="Dongjoo Kim (Nokia)" userId="S::dongjoo.kim@nokia.com::0d370802-fa40-41da-9e63-3b740686fe4e" providerId="AD" clId="Web-{F048829B-65FF-FCE7-AF82-678D5CAD0BE0}" dt="2024-05-07T11:40:12.537" v="10" actId="20577"/>
        <pc:sldMkLst>
          <pc:docMk/>
          <pc:sldMk cId="310721837" sldId="2147473843"/>
        </pc:sldMkLst>
        <pc:spChg chg="mod">
          <ac:chgData name="Dongjoo Kim (Nokia)" userId="S::dongjoo.kim@nokia.com::0d370802-fa40-41da-9e63-3b740686fe4e" providerId="AD" clId="Web-{F048829B-65FF-FCE7-AF82-678D5CAD0BE0}" dt="2024-05-07T11:40:12.537" v="10" actId="20577"/>
          <ac:spMkLst>
            <pc:docMk/>
            <pc:sldMk cId="310721837" sldId="2147473843"/>
            <ac:spMk id="2" creationId="{F55F6DD9-9F73-4475-B4C0-0BD35C69E49D}"/>
          </ac:spMkLst>
        </pc:spChg>
      </pc:sldChg>
      <pc:sldChg chg="modSp">
        <pc:chgData name="Dongjoo Kim (Nokia)" userId="S::dongjoo.kim@nokia.com::0d370802-fa40-41da-9e63-3b740686fe4e" providerId="AD" clId="Web-{F048829B-65FF-FCE7-AF82-678D5CAD0BE0}" dt="2024-05-07T11:39:35.676" v="8" actId="20577"/>
        <pc:sldMkLst>
          <pc:docMk/>
          <pc:sldMk cId="3387867011" sldId="2147473844"/>
        </pc:sldMkLst>
        <pc:spChg chg="mod">
          <ac:chgData name="Dongjoo Kim (Nokia)" userId="S::dongjoo.kim@nokia.com::0d370802-fa40-41da-9e63-3b740686fe4e" providerId="AD" clId="Web-{F048829B-65FF-FCE7-AF82-678D5CAD0BE0}" dt="2024-05-07T11:39:35.676" v="8" actId="20577"/>
          <ac:spMkLst>
            <pc:docMk/>
            <pc:sldMk cId="3387867011" sldId="2147473844"/>
            <ac:spMk id="2" creationId="{F55F6DD9-9F73-4475-B4C0-0BD35C69E49D}"/>
          </ac:spMkLst>
        </pc:spChg>
      </pc:sldChg>
    </pc:docChg>
  </pc:docChgLst>
  <pc:docChgLst>
    <pc:chgData name="Dongjoo Kim (Nokia)" userId="0d370802-fa40-41da-9e63-3b740686fe4e" providerId="ADAL" clId="{5D091156-5B6E-44D9-BE06-CF754592D967}"/>
    <pc:docChg chg="undo redo custSel addSld delSld modSld modMainMaster">
      <pc:chgData name="Dongjoo Kim (Nokia)" userId="0d370802-fa40-41da-9e63-3b740686fe4e" providerId="ADAL" clId="{5D091156-5B6E-44D9-BE06-CF754592D967}" dt="2024-11-07T06:42:33.617" v="586" actId="20577"/>
      <pc:docMkLst>
        <pc:docMk/>
      </pc:docMkLst>
      <pc:sldChg chg="modSp del mod">
        <pc:chgData name="Dongjoo Kim (Nokia)" userId="0d370802-fa40-41da-9e63-3b740686fe4e" providerId="ADAL" clId="{5D091156-5B6E-44D9-BE06-CF754592D967}" dt="2024-11-07T05:50:33.074" v="276" actId="47"/>
        <pc:sldMkLst>
          <pc:docMk/>
          <pc:sldMk cId="2950137589" sldId="257"/>
        </pc:sldMkLst>
        <pc:spChg chg="mod">
          <ac:chgData name="Dongjoo Kim (Nokia)" userId="0d370802-fa40-41da-9e63-3b740686fe4e" providerId="ADAL" clId="{5D091156-5B6E-44D9-BE06-CF754592D967}" dt="2024-11-07T05:50:24.427" v="275" actId="20577"/>
          <ac:spMkLst>
            <pc:docMk/>
            <pc:sldMk cId="2950137589" sldId="257"/>
            <ac:spMk id="5" creationId="{2BD9F8A4-4F00-94FD-15DD-425A536C88E1}"/>
          </ac:spMkLst>
        </pc:spChg>
        <pc:spChg chg="mod">
          <ac:chgData name="Dongjoo Kim (Nokia)" userId="0d370802-fa40-41da-9e63-3b740686fe4e" providerId="ADAL" clId="{5D091156-5B6E-44D9-BE06-CF754592D967}" dt="2024-11-07T05:50:21.495" v="270" actId="14100"/>
          <ac:spMkLst>
            <pc:docMk/>
            <pc:sldMk cId="2950137589" sldId="257"/>
            <ac:spMk id="7" creationId="{A6B13BA7-58D8-49A5-ACE9-E14E1A48137D}"/>
          </ac:spMkLst>
        </pc:spChg>
      </pc:sldChg>
      <pc:sldChg chg="modSp add del mod">
        <pc:chgData name="Dongjoo Kim (Nokia)" userId="0d370802-fa40-41da-9e63-3b740686fe4e" providerId="ADAL" clId="{5D091156-5B6E-44D9-BE06-CF754592D967}" dt="2024-11-07T05:51:20.547" v="322" actId="6549"/>
        <pc:sldMkLst>
          <pc:docMk/>
          <pc:sldMk cId="0" sldId="341"/>
        </pc:sldMkLst>
        <pc:spChg chg="mod">
          <ac:chgData name="Dongjoo Kim (Nokia)" userId="0d370802-fa40-41da-9e63-3b740686fe4e" providerId="ADAL" clId="{5D091156-5B6E-44D9-BE06-CF754592D967}" dt="2024-11-07T05:51:20.547" v="322" actId="6549"/>
          <ac:spMkLst>
            <pc:docMk/>
            <pc:sldMk cId="0" sldId="341"/>
            <ac:spMk id="5122" creationId="{6BFCA172-672F-4297-B767-9F7EDE373FA1}"/>
          </ac:spMkLst>
        </pc:spChg>
        <pc:spChg chg="mod">
          <ac:chgData name="Dongjoo Kim (Nokia)" userId="0d370802-fa40-41da-9e63-3b740686fe4e" providerId="ADAL" clId="{5D091156-5B6E-44D9-BE06-CF754592D967}" dt="2024-11-07T05:50:59.954" v="278"/>
          <ac:spMkLst>
            <pc:docMk/>
            <pc:sldMk cId="0" sldId="341"/>
            <ac:spMk id="5123" creationId="{9FAD3684-801E-4E1E-85EB-F5F3E5D37277}"/>
          </ac:spMkLst>
        </pc:spChg>
      </pc:sldChg>
      <pc:sldChg chg="addSp delSp modSp add del mod">
        <pc:chgData name="Dongjoo Kim (Nokia)" userId="0d370802-fa40-41da-9e63-3b740686fe4e" providerId="ADAL" clId="{5D091156-5B6E-44D9-BE06-CF754592D967}" dt="2024-11-07T06:42:33.617" v="586" actId="20577"/>
        <pc:sldMkLst>
          <pc:docMk/>
          <pc:sldMk cId="3244175081" sldId="342"/>
        </pc:sldMkLst>
        <pc:spChg chg="add mod">
          <ac:chgData name="Dongjoo Kim (Nokia)" userId="0d370802-fa40-41da-9e63-3b740686fe4e" providerId="ADAL" clId="{5D091156-5B6E-44D9-BE06-CF754592D967}" dt="2024-11-07T06:42:33.617" v="586" actId="20577"/>
          <ac:spMkLst>
            <pc:docMk/>
            <pc:sldMk cId="3244175081" sldId="342"/>
            <ac:spMk id="2" creationId="{F27E1046-52C2-3280-52C9-BCD0D7299BE9}"/>
          </ac:spMkLst>
        </pc:spChg>
        <pc:spChg chg="mod">
          <ac:chgData name="Dongjoo Kim (Nokia)" userId="0d370802-fa40-41da-9e63-3b740686fe4e" providerId="ADAL" clId="{5D091156-5B6E-44D9-BE06-CF754592D967}" dt="2024-11-07T05:51:53.715" v="329" actId="27636"/>
          <ac:spMkLst>
            <pc:docMk/>
            <pc:sldMk cId="3244175081" sldId="342"/>
            <ac:spMk id="4" creationId="{440CEA78-CE02-4527-B55F-6208E30C5C72}"/>
          </ac:spMkLst>
        </pc:spChg>
        <pc:spChg chg="del">
          <ac:chgData name="Dongjoo Kim (Nokia)" userId="0d370802-fa40-41da-9e63-3b740686fe4e" providerId="ADAL" clId="{5D091156-5B6E-44D9-BE06-CF754592D967}" dt="2024-11-07T05:52:01.735" v="330" actId="478"/>
          <ac:spMkLst>
            <pc:docMk/>
            <pc:sldMk cId="3244175081" sldId="342"/>
            <ac:spMk id="8" creationId="{02D7B19C-516B-B76E-B32C-6AE36DFD86AA}"/>
          </ac:spMkLst>
        </pc:spChg>
        <pc:picChg chg="del">
          <ac:chgData name="Dongjoo Kim (Nokia)" userId="0d370802-fa40-41da-9e63-3b740686fe4e" providerId="ADAL" clId="{5D091156-5B6E-44D9-BE06-CF754592D967}" dt="2024-11-07T05:52:01.735" v="330" actId="478"/>
          <ac:picMkLst>
            <pc:docMk/>
            <pc:sldMk cId="3244175081" sldId="342"/>
            <ac:picMk id="7" creationId="{A0098840-A22B-C9E4-67C5-EBCBB4AED5CE}"/>
          </ac:picMkLst>
        </pc:picChg>
      </pc:sldChg>
      <pc:sldChg chg="add del">
        <pc:chgData name="Dongjoo Kim (Nokia)" userId="0d370802-fa40-41da-9e63-3b740686fe4e" providerId="ADAL" clId="{5D091156-5B6E-44D9-BE06-CF754592D967}" dt="2024-11-07T05:52:21.669" v="385" actId="47"/>
        <pc:sldMkLst>
          <pc:docMk/>
          <pc:sldMk cId="1861569077" sldId="351"/>
        </pc:sldMkLst>
      </pc:sldChg>
      <pc:sldChg chg="del">
        <pc:chgData name="Dongjoo Kim (Nokia)" userId="0d370802-fa40-41da-9e63-3b740686fe4e" providerId="ADAL" clId="{5D091156-5B6E-44D9-BE06-CF754592D967}" dt="2024-11-07T05:50:33.808" v="277" actId="47"/>
        <pc:sldMkLst>
          <pc:docMk/>
          <pc:sldMk cId="2503682909" sldId="2146846991"/>
        </pc:sldMkLst>
      </pc:sldChg>
      <pc:sldChg chg="del">
        <pc:chgData name="Dongjoo Kim (Nokia)" userId="0d370802-fa40-41da-9e63-3b740686fe4e" providerId="ADAL" clId="{5D091156-5B6E-44D9-BE06-CF754592D967}" dt="2024-11-07T05:42:10.059" v="1" actId="47"/>
        <pc:sldMkLst>
          <pc:docMk/>
          <pc:sldMk cId="1704926838" sldId="2147474734"/>
        </pc:sldMkLst>
      </pc:sldChg>
      <pc:sldChg chg="del">
        <pc:chgData name="Dongjoo Kim (Nokia)" userId="0d370802-fa40-41da-9e63-3b740686fe4e" providerId="ADAL" clId="{5D091156-5B6E-44D9-BE06-CF754592D967}" dt="2024-11-07T05:42:11.344" v="3" actId="47"/>
        <pc:sldMkLst>
          <pc:docMk/>
          <pc:sldMk cId="1319477787" sldId="2147474736"/>
        </pc:sldMkLst>
      </pc:sldChg>
      <pc:sldChg chg="del">
        <pc:chgData name="Dongjoo Kim (Nokia)" userId="0d370802-fa40-41da-9e63-3b740686fe4e" providerId="ADAL" clId="{5D091156-5B6E-44D9-BE06-CF754592D967}" dt="2024-11-07T05:42:12.122" v="4" actId="47"/>
        <pc:sldMkLst>
          <pc:docMk/>
          <pc:sldMk cId="3691605943" sldId="2147474737"/>
        </pc:sldMkLst>
      </pc:sldChg>
      <pc:sldChg chg="addSp delSp modSp del mod">
        <pc:chgData name="Dongjoo Kim (Nokia)" userId="0d370802-fa40-41da-9e63-3b740686fe4e" providerId="ADAL" clId="{5D091156-5B6E-44D9-BE06-CF754592D967}" dt="2024-11-07T05:52:24.197" v="386" actId="47"/>
        <pc:sldMkLst>
          <pc:docMk/>
          <pc:sldMk cId="958229458" sldId="2147474738"/>
        </pc:sldMkLst>
        <pc:spChg chg="del">
          <ac:chgData name="Dongjoo Kim (Nokia)" userId="0d370802-fa40-41da-9e63-3b740686fe4e" providerId="ADAL" clId="{5D091156-5B6E-44D9-BE06-CF754592D967}" dt="2024-11-07T05:42:14.993" v="5" actId="478"/>
          <ac:spMkLst>
            <pc:docMk/>
            <pc:sldMk cId="958229458" sldId="2147474738"/>
            <ac:spMk id="2" creationId="{AFBE209F-C8F2-DD38-5D8E-70EB525786F7}"/>
          </ac:spMkLst>
        </pc:spChg>
        <pc:spChg chg="add">
          <ac:chgData name="Dongjoo Kim (Nokia)" userId="0d370802-fa40-41da-9e63-3b740686fe4e" providerId="ADAL" clId="{5D091156-5B6E-44D9-BE06-CF754592D967}" dt="2024-11-07T05:46:41.443" v="193"/>
          <ac:spMkLst>
            <pc:docMk/>
            <pc:sldMk cId="958229458" sldId="2147474738"/>
            <ac:spMk id="3" creationId="{4E3023EE-4A32-E571-FE50-651CE28EA5EE}"/>
          </ac:spMkLst>
        </pc:spChg>
        <pc:spChg chg="mod">
          <ac:chgData name="Dongjoo Kim (Nokia)" userId="0d370802-fa40-41da-9e63-3b740686fe4e" providerId="ADAL" clId="{5D091156-5B6E-44D9-BE06-CF754592D967}" dt="2024-11-07T05:49:18.452" v="239" actId="13926"/>
          <ac:spMkLst>
            <pc:docMk/>
            <pc:sldMk cId="958229458" sldId="2147474738"/>
            <ac:spMk id="4" creationId="{542BB2AA-DCF9-E3FA-E3DE-06931043167F}"/>
          </ac:spMkLst>
        </pc:spChg>
      </pc:sldChg>
      <pc:sldChg chg="del">
        <pc:chgData name="Dongjoo Kim (Nokia)" userId="0d370802-fa40-41da-9e63-3b740686fe4e" providerId="ADAL" clId="{5D091156-5B6E-44D9-BE06-CF754592D967}" dt="2024-11-07T05:42:10.972" v="2" actId="47"/>
        <pc:sldMkLst>
          <pc:docMk/>
          <pc:sldMk cId="1067541000" sldId="2147474742"/>
        </pc:sldMkLst>
      </pc:sldChg>
      <pc:sldChg chg="del">
        <pc:chgData name="Dongjoo Kim (Nokia)" userId="0d370802-fa40-41da-9e63-3b740686fe4e" providerId="ADAL" clId="{5D091156-5B6E-44D9-BE06-CF754592D967}" dt="2024-11-07T05:42:09.648" v="0" actId="47"/>
        <pc:sldMkLst>
          <pc:docMk/>
          <pc:sldMk cId="1547716703" sldId="2147478305"/>
        </pc:sldMkLst>
      </pc:sldChg>
      <pc:sldMasterChg chg="delSldLayout">
        <pc:chgData name="Dongjoo Kim (Nokia)" userId="0d370802-fa40-41da-9e63-3b740686fe4e" providerId="ADAL" clId="{5D091156-5B6E-44D9-BE06-CF754592D967}" dt="2024-11-07T05:52:24.197" v="386" actId="47"/>
        <pc:sldMasterMkLst>
          <pc:docMk/>
          <pc:sldMasterMk cId="215483806" sldId="2147483891"/>
        </pc:sldMasterMkLst>
        <pc:sldLayoutChg chg="del">
          <pc:chgData name="Dongjoo Kim (Nokia)" userId="0d370802-fa40-41da-9e63-3b740686fe4e" providerId="ADAL" clId="{5D091156-5B6E-44D9-BE06-CF754592D967}" dt="2024-11-07T05:52:24.197" v="386" actId="47"/>
          <pc:sldLayoutMkLst>
            <pc:docMk/>
            <pc:sldMasterMk cId="215483806" sldId="2147483891"/>
            <pc:sldLayoutMk cId="1660222238" sldId="2147483950"/>
          </pc:sldLayoutMkLst>
        </pc:sldLayoutChg>
      </pc:sldMasterChg>
      <pc:sldMasterChg chg="delSp modSp mod">
        <pc:chgData name="Dongjoo Kim (Nokia)" userId="0d370802-fa40-41da-9e63-3b740686fe4e" providerId="ADAL" clId="{5D091156-5B6E-44D9-BE06-CF754592D967}" dt="2024-11-07T05:51:39.959" v="324" actId="478"/>
        <pc:sldMasterMkLst>
          <pc:docMk/>
          <pc:sldMasterMk cId="1741173961" sldId="2147484011"/>
        </pc:sldMasterMkLst>
        <pc:spChg chg="mod">
          <ac:chgData name="Dongjoo Kim (Nokia)" userId="0d370802-fa40-41da-9e63-3b740686fe4e" providerId="ADAL" clId="{5D091156-5B6E-44D9-BE06-CF754592D967}" dt="2024-11-07T05:51:38.212" v="323" actId="6549"/>
          <ac:spMkLst>
            <pc:docMk/>
            <pc:sldMasterMk cId="1741173961" sldId="2147484011"/>
            <ac:spMk id="11" creationId="{AA2802BD-1B72-4AD1-8184-0FD099607084}"/>
          </ac:spMkLst>
        </pc:spChg>
        <pc:spChg chg="del">
          <ac:chgData name="Dongjoo Kim (Nokia)" userId="0d370802-fa40-41da-9e63-3b740686fe4e" providerId="ADAL" clId="{5D091156-5B6E-44D9-BE06-CF754592D967}" dt="2024-11-07T05:51:39.959" v="324" actId="478"/>
          <ac:spMkLst>
            <pc:docMk/>
            <pc:sldMasterMk cId="1741173961" sldId="2147484011"/>
            <ac:spMk id="13" creationId="{AF4006C6-1A95-4284-A498-917EA49F0F95}"/>
          </ac:spMkLst>
        </pc:spChg>
      </pc:sldMasterChg>
    </pc:docChg>
  </pc:docChgLst>
  <pc:docChgLst>
    <pc:chgData name="Dongjoo Kim (Nokia)" userId="0d370802-fa40-41da-9e63-3b740686fe4e" providerId="ADAL" clId="{CBEA2BE4-2417-470C-AA2F-AF3130AEF082}"/>
    <pc:docChg chg="undo custSel addSld delSld modSld addSection modSection">
      <pc:chgData name="Dongjoo Kim (Nokia)" userId="0d370802-fa40-41da-9e63-3b740686fe4e" providerId="ADAL" clId="{CBEA2BE4-2417-470C-AA2F-AF3130AEF082}" dt="2023-10-23T12:52:17.864" v="1173" actId="20577"/>
      <pc:docMkLst>
        <pc:docMk/>
      </pc:docMkLst>
      <pc:sldChg chg="modSp mod">
        <pc:chgData name="Dongjoo Kim (Nokia)" userId="0d370802-fa40-41da-9e63-3b740686fe4e" providerId="ADAL" clId="{CBEA2BE4-2417-470C-AA2F-AF3130AEF082}" dt="2023-10-23T12:52:17.864" v="1173" actId="20577"/>
        <pc:sldMkLst>
          <pc:docMk/>
          <pc:sldMk cId="2950137589" sldId="257"/>
        </pc:sldMkLst>
        <pc:spChg chg="mod">
          <ac:chgData name="Dongjoo Kim (Nokia)" userId="0d370802-fa40-41da-9e63-3b740686fe4e" providerId="ADAL" clId="{CBEA2BE4-2417-470C-AA2F-AF3130AEF082}" dt="2023-10-23T12:52:17.864" v="1173" actId="20577"/>
          <ac:spMkLst>
            <pc:docMk/>
            <pc:sldMk cId="2950137589" sldId="257"/>
            <ac:spMk id="3" creationId="{A4E748F3-52F3-4227-86AD-9C50826A6263}"/>
          </ac:spMkLst>
        </pc:spChg>
      </pc:sldChg>
      <pc:sldChg chg="add del">
        <pc:chgData name="Dongjoo Kim (Nokia)" userId="0d370802-fa40-41da-9e63-3b740686fe4e" providerId="ADAL" clId="{CBEA2BE4-2417-470C-AA2F-AF3130AEF082}" dt="2023-10-23T11:02:56.889" v="1"/>
        <pc:sldMkLst>
          <pc:docMk/>
          <pc:sldMk cId="1528325732" sldId="2146847036"/>
        </pc:sldMkLst>
      </pc:sldChg>
      <pc:sldChg chg="addSp delSp modSp add mod">
        <pc:chgData name="Dongjoo Kim (Nokia)" userId="0d370802-fa40-41da-9e63-3b740686fe4e" providerId="ADAL" clId="{CBEA2BE4-2417-470C-AA2F-AF3130AEF082}" dt="2023-10-23T11:34:20.940" v="1165" actId="20577"/>
        <pc:sldMkLst>
          <pc:docMk/>
          <pc:sldMk cId="1657292589" sldId="2146847036"/>
        </pc:sldMkLst>
        <pc:spChg chg="mod">
          <ac:chgData name="Dongjoo Kim (Nokia)" userId="0d370802-fa40-41da-9e63-3b740686fe4e" providerId="ADAL" clId="{CBEA2BE4-2417-470C-AA2F-AF3130AEF082}" dt="2023-10-23T11:34:20.940" v="1165" actId="20577"/>
          <ac:spMkLst>
            <pc:docMk/>
            <pc:sldMk cId="1657292589" sldId="2146847036"/>
            <ac:spMk id="7" creationId="{5DBE4EA1-DB57-491C-BFF0-6697B7B603DA}"/>
          </ac:spMkLst>
        </pc:spChg>
        <pc:spChg chg="del">
          <ac:chgData name="Dongjoo Kim (Nokia)" userId="0d370802-fa40-41da-9e63-3b740686fe4e" providerId="ADAL" clId="{CBEA2BE4-2417-470C-AA2F-AF3130AEF082}" dt="2023-10-23T11:04:15.308" v="9" actId="478"/>
          <ac:spMkLst>
            <pc:docMk/>
            <pc:sldMk cId="1657292589" sldId="2146847036"/>
            <ac:spMk id="11" creationId="{C7C9CD38-44F3-FE03-8EAB-115CCBEEAE74}"/>
          </ac:spMkLst>
        </pc:spChg>
        <pc:graphicFrameChg chg="add mod">
          <ac:chgData name="Dongjoo Kim (Nokia)" userId="0d370802-fa40-41da-9e63-3b740686fe4e" providerId="ADAL" clId="{CBEA2BE4-2417-470C-AA2F-AF3130AEF082}" dt="2023-10-23T11:22:11.094" v="1137" actId="1076"/>
          <ac:graphicFrameMkLst>
            <pc:docMk/>
            <pc:sldMk cId="1657292589" sldId="2146847036"/>
            <ac:graphicFrameMk id="3" creationId="{A66878AF-0D7E-ED40-E1BB-5A03E5C28D5E}"/>
          </ac:graphicFrameMkLst>
        </pc:graphicFrameChg>
        <pc:graphicFrameChg chg="del">
          <ac:chgData name="Dongjoo Kim (Nokia)" userId="0d370802-fa40-41da-9e63-3b740686fe4e" providerId="ADAL" clId="{CBEA2BE4-2417-470C-AA2F-AF3130AEF082}" dt="2023-10-23T11:03:22.422" v="5" actId="478"/>
          <ac:graphicFrameMkLst>
            <pc:docMk/>
            <pc:sldMk cId="1657292589" sldId="2146847036"/>
            <ac:graphicFrameMk id="5" creationId="{9BE0A9A7-A392-0818-C30D-04AAD87B667C}"/>
          </ac:graphicFrameMkLst>
        </pc:graphicFrameChg>
        <pc:graphicFrameChg chg="mod modGraphic">
          <ac:chgData name="Dongjoo Kim (Nokia)" userId="0d370802-fa40-41da-9e63-3b740686fe4e" providerId="ADAL" clId="{CBEA2BE4-2417-470C-AA2F-AF3130AEF082}" dt="2023-10-23T11:09:34.317" v="290" actId="1076"/>
          <ac:graphicFrameMkLst>
            <pc:docMk/>
            <pc:sldMk cId="1657292589" sldId="2146847036"/>
            <ac:graphicFrameMk id="6" creationId="{075E1AAD-128C-E0FE-A9D4-9AC7AA645EFD}"/>
          </ac:graphicFrameMkLst>
        </pc:graphicFrameChg>
      </pc:sldChg>
    </pc:docChg>
  </pc:docChgLst>
  <pc:docChgLst>
    <pc:chgData name="Dongjoo Kim (Nokia)" userId="S::dongjoo.kim@nokia.com::0d370802-fa40-41da-9e63-3b740686fe4e" providerId="AD" clId="Web-{E6C83BB4-2A9A-1019-67C3-DEA88382C2A1}"/>
    <pc:docChg chg="modSld">
      <pc:chgData name="Dongjoo Kim (Nokia)" userId="S::dongjoo.kim@nokia.com::0d370802-fa40-41da-9e63-3b740686fe4e" providerId="AD" clId="Web-{E6C83BB4-2A9A-1019-67C3-DEA88382C2A1}" dt="2023-09-06T13:54:52.729" v="12" actId="20577"/>
      <pc:docMkLst>
        <pc:docMk/>
      </pc:docMkLst>
      <pc:sldChg chg="modSp">
        <pc:chgData name="Dongjoo Kim (Nokia)" userId="S::dongjoo.kim@nokia.com::0d370802-fa40-41da-9e63-3b740686fe4e" providerId="AD" clId="Web-{E6C83BB4-2A9A-1019-67C3-DEA88382C2A1}" dt="2023-09-06T13:54:52.729" v="12" actId="20577"/>
        <pc:sldMkLst>
          <pc:docMk/>
          <pc:sldMk cId="1562340601" sldId="2146847002"/>
        </pc:sldMkLst>
        <pc:spChg chg="mod">
          <ac:chgData name="Dongjoo Kim (Nokia)" userId="S::dongjoo.kim@nokia.com::0d370802-fa40-41da-9e63-3b740686fe4e" providerId="AD" clId="Web-{E6C83BB4-2A9A-1019-67C3-DEA88382C2A1}" dt="2023-09-06T13:54:52.729" v="12" actId="20577"/>
          <ac:spMkLst>
            <pc:docMk/>
            <pc:sldMk cId="1562340601" sldId="2146847002"/>
            <ac:spMk id="6" creationId="{25D8988B-5BDE-B7EA-4F03-5F4C60FA498A}"/>
          </ac:spMkLst>
        </pc:spChg>
      </pc:sldChg>
    </pc:docChg>
  </pc:docChgLst>
  <pc:docChgLst>
    <pc:chgData name="Dongjoo Kim (Nokia)" userId="0d370802-fa40-41da-9e63-3b740686fe4e" providerId="ADAL" clId="{ADA28466-3BE1-48BB-B10D-9DA433AF6EB6}"/>
    <pc:docChg chg="undo custSel addSld delSld modSld sldOrd modMainMaster addSection modSection">
      <pc:chgData name="Dongjoo Kim (Nokia)" userId="0d370802-fa40-41da-9e63-3b740686fe4e" providerId="ADAL" clId="{ADA28466-3BE1-48BB-B10D-9DA433AF6EB6}" dt="2024-04-29T12:39:39.843" v="9166" actId="404"/>
      <pc:docMkLst>
        <pc:docMk/>
      </pc:docMkLst>
      <pc:sldChg chg="modSp mod">
        <pc:chgData name="Dongjoo Kim (Nokia)" userId="0d370802-fa40-41da-9e63-3b740686fe4e" providerId="ADAL" clId="{ADA28466-3BE1-48BB-B10D-9DA433AF6EB6}" dt="2024-04-29T11:29:39.700" v="8899" actId="20577"/>
        <pc:sldMkLst>
          <pc:docMk/>
          <pc:sldMk cId="2950137589" sldId="257"/>
        </pc:sldMkLst>
        <pc:spChg chg="mod">
          <ac:chgData name="Dongjoo Kim (Nokia)" userId="0d370802-fa40-41da-9e63-3b740686fe4e" providerId="ADAL" clId="{ADA28466-3BE1-48BB-B10D-9DA433AF6EB6}" dt="2024-04-29T11:29:39.700" v="8899" actId="20577"/>
          <ac:spMkLst>
            <pc:docMk/>
            <pc:sldMk cId="2950137589" sldId="257"/>
            <ac:spMk id="3" creationId="{A4E748F3-52F3-4227-86AD-9C50826A6263}"/>
          </ac:spMkLst>
        </pc:spChg>
      </pc:sldChg>
      <pc:sldChg chg="addSp modSp add mod ord">
        <pc:chgData name="Dongjoo Kim (Nokia)" userId="0d370802-fa40-41da-9e63-3b740686fe4e" providerId="ADAL" clId="{ADA28466-3BE1-48BB-B10D-9DA433AF6EB6}" dt="2024-04-29T11:33:57.020" v="8938" actId="20577"/>
        <pc:sldMkLst>
          <pc:docMk/>
          <pc:sldMk cId="4232198986" sldId="2147473838"/>
        </pc:sldMkLst>
        <pc:spChg chg="mod">
          <ac:chgData name="Dongjoo Kim (Nokia)" userId="0d370802-fa40-41da-9e63-3b740686fe4e" providerId="ADAL" clId="{ADA28466-3BE1-48BB-B10D-9DA433AF6EB6}" dt="2024-04-29T11:33:57.020" v="8938" actId="20577"/>
          <ac:spMkLst>
            <pc:docMk/>
            <pc:sldMk cId="4232198986" sldId="2147473838"/>
            <ac:spMk id="4" creationId="{CD72C33D-DF40-4601-AF02-8DFD5A6EA958}"/>
          </ac:spMkLst>
        </pc:spChg>
        <pc:spChg chg="add mod">
          <ac:chgData name="Dongjoo Kim (Nokia)" userId="0d370802-fa40-41da-9e63-3b740686fe4e" providerId="ADAL" clId="{ADA28466-3BE1-48BB-B10D-9DA433AF6EB6}" dt="2024-04-26T06:20:58.291" v="8302" actId="1076"/>
          <ac:spMkLst>
            <pc:docMk/>
            <pc:sldMk cId="4232198986" sldId="2147473838"/>
            <ac:spMk id="6" creationId="{618DA52A-5006-052D-8BEB-D648DF1554F0}"/>
          </ac:spMkLst>
        </pc:spChg>
      </pc:sldChg>
      <pc:sldChg chg="addSp modSp add mod">
        <pc:chgData name="Dongjoo Kim (Nokia)" userId="0d370802-fa40-41da-9e63-3b740686fe4e" providerId="ADAL" clId="{ADA28466-3BE1-48BB-B10D-9DA433AF6EB6}" dt="2024-04-29T11:36:39.309" v="9007" actId="20577"/>
        <pc:sldMkLst>
          <pc:docMk/>
          <pc:sldMk cId="1196564516" sldId="2147473839"/>
        </pc:sldMkLst>
        <pc:spChg chg="mod">
          <ac:chgData name="Dongjoo Kim (Nokia)" userId="0d370802-fa40-41da-9e63-3b740686fe4e" providerId="ADAL" clId="{ADA28466-3BE1-48BB-B10D-9DA433AF6EB6}" dt="2024-04-29T11:36:17.493" v="8985"/>
          <ac:spMkLst>
            <pc:docMk/>
            <pc:sldMk cId="1196564516" sldId="2147473839"/>
            <ac:spMk id="4" creationId="{CD72C33D-DF40-4601-AF02-8DFD5A6EA958}"/>
          </ac:spMkLst>
        </pc:spChg>
        <pc:spChg chg="add mod">
          <ac:chgData name="Dongjoo Kim (Nokia)" userId="0d370802-fa40-41da-9e63-3b740686fe4e" providerId="ADAL" clId="{ADA28466-3BE1-48BB-B10D-9DA433AF6EB6}" dt="2024-04-29T11:36:39.309" v="9007" actId="20577"/>
          <ac:spMkLst>
            <pc:docMk/>
            <pc:sldMk cId="1196564516" sldId="2147473839"/>
            <ac:spMk id="5" creationId="{A4F57741-26B3-58B3-D234-7C94A66D51C5}"/>
          </ac:spMkLst>
        </pc:spChg>
      </pc:sldChg>
      <pc:sldChg chg="modSp add del mod">
        <pc:chgData name="Dongjoo Kim (Nokia)" userId="0d370802-fa40-41da-9e63-3b740686fe4e" providerId="ADAL" clId="{ADA28466-3BE1-48BB-B10D-9DA433AF6EB6}" dt="2024-04-25T12:53:40.203" v="3240" actId="47"/>
        <pc:sldMkLst>
          <pc:docMk/>
          <pc:sldMk cId="197566430" sldId="2147473840"/>
        </pc:sldMkLst>
        <pc:spChg chg="mod">
          <ac:chgData name="Dongjoo Kim (Nokia)" userId="0d370802-fa40-41da-9e63-3b740686fe4e" providerId="ADAL" clId="{ADA28466-3BE1-48BB-B10D-9DA433AF6EB6}" dt="2024-04-25T12:35:05.974" v="2443" actId="20577"/>
          <ac:spMkLst>
            <pc:docMk/>
            <pc:sldMk cId="197566430" sldId="2147473840"/>
            <ac:spMk id="4" creationId="{CD72C33D-DF40-4601-AF02-8DFD5A6EA958}"/>
          </ac:spMkLst>
        </pc:spChg>
      </pc:sldChg>
      <pc:sldChg chg="modSp add mod">
        <pc:chgData name="Dongjoo Kim (Nokia)" userId="0d370802-fa40-41da-9e63-3b740686fe4e" providerId="ADAL" clId="{ADA28466-3BE1-48BB-B10D-9DA433AF6EB6}" dt="2024-04-26T06:23:34.865" v="8322"/>
        <pc:sldMkLst>
          <pc:docMk/>
          <pc:sldMk cId="248975012" sldId="2147473841"/>
        </pc:sldMkLst>
        <pc:spChg chg="mod">
          <ac:chgData name="Dongjoo Kim (Nokia)" userId="0d370802-fa40-41da-9e63-3b740686fe4e" providerId="ADAL" clId="{ADA28466-3BE1-48BB-B10D-9DA433AF6EB6}" dt="2024-04-26T06:23:34.865" v="8322"/>
          <ac:spMkLst>
            <pc:docMk/>
            <pc:sldMk cId="248975012" sldId="2147473841"/>
            <ac:spMk id="4" creationId="{CD72C33D-DF40-4601-AF02-8DFD5A6EA958}"/>
          </ac:spMkLst>
        </pc:spChg>
      </pc:sldChg>
      <pc:sldChg chg="modSp add mod">
        <pc:chgData name="Dongjoo Kim (Nokia)" userId="0d370802-fa40-41da-9e63-3b740686fe4e" providerId="ADAL" clId="{ADA28466-3BE1-48BB-B10D-9DA433AF6EB6}" dt="2024-04-29T12:39:39.843" v="9166" actId="404"/>
        <pc:sldMkLst>
          <pc:docMk/>
          <pc:sldMk cId="1572339880" sldId="2147473842"/>
        </pc:sldMkLst>
        <pc:spChg chg="mod">
          <ac:chgData name="Dongjoo Kim (Nokia)" userId="0d370802-fa40-41da-9e63-3b740686fe4e" providerId="ADAL" clId="{ADA28466-3BE1-48BB-B10D-9DA433AF6EB6}" dt="2024-04-29T09:10:34.749" v="8872" actId="6549"/>
          <ac:spMkLst>
            <pc:docMk/>
            <pc:sldMk cId="1572339880" sldId="2147473842"/>
            <ac:spMk id="4" creationId="{CD72C33D-DF40-4601-AF02-8DFD5A6EA958}"/>
          </ac:spMkLst>
        </pc:spChg>
        <pc:spChg chg="mod">
          <ac:chgData name="Dongjoo Kim (Nokia)" userId="0d370802-fa40-41da-9e63-3b740686fe4e" providerId="ADAL" clId="{ADA28466-3BE1-48BB-B10D-9DA433AF6EB6}" dt="2024-04-29T12:39:39.843" v="9166" actId="404"/>
          <ac:spMkLst>
            <pc:docMk/>
            <pc:sldMk cId="1572339880" sldId="2147473842"/>
            <ac:spMk id="5" creationId="{A4F57741-26B3-58B3-D234-7C94A66D51C5}"/>
          </ac:spMkLst>
        </pc:spChg>
      </pc:sldChg>
      <pc:sldChg chg="modSp add mod">
        <pc:chgData name="Dongjoo Kim (Nokia)" userId="0d370802-fa40-41da-9e63-3b740686fe4e" providerId="ADAL" clId="{ADA28466-3BE1-48BB-B10D-9DA433AF6EB6}" dt="2024-04-26T06:20:05.199" v="8300"/>
        <pc:sldMkLst>
          <pc:docMk/>
          <pc:sldMk cId="310721837" sldId="2147473843"/>
        </pc:sldMkLst>
        <pc:spChg chg="mod">
          <ac:chgData name="Dongjoo Kim (Nokia)" userId="0d370802-fa40-41da-9e63-3b740686fe4e" providerId="ADAL" clId="{ADA28466-3BE1-48BB-B10D-9DA433AF6EB6}" dt="2024-04-26T06:20:05.199" v="8300"/>
          <ac:spMkLst>
            <pc:docMk/>
            <pc:sldMk cId="310721837" sldId="2147473843"/>
            <ac:spMk id="4" creationId="{CD72C33D-DF40-4601-AF02-8DFD5A6EA958}"/>
          </ac:spMkLst>
        </pc:spChg>
      </pc:sldChg>
      <pc:sldChg chg="add del">
        <pc:chgData name="Dongjoo Kim (Nokia)" userId="0d370802-fa40-41da-9e63-3b740686fe4e" providerId="ADAL" clId="{ADA28466-3BE1-48BB-B10D-9DA433AF6EB6}" dt="2024-04-25T13:16:44.249" v="4067"/>
        <pc:sldMkLst>
          <pc:docMk/>
          <pc:sldMk cId="1118716623" sldId="2147473844"/>
        </pc:sldMkLst>
      </pc:sldChg>
      <pc:sldChg chg="modSp add mod">
        <pc:chgData name="Dongjoo Kim (Nokia)" userId="0d370802-fa40-41da-9e63-3b740686fe4e" providerId="ADAL" clId="{ADA28466-3BE1-48BB-B10D-9DA433AF6EB6}" dt="2024-04-26T14:39:37.137" v="8649" actId="20577"/>
        <pc:sldMkLst>
          <pc:docMk/>
          <pc:sldMk cId="3387867011" sldId="2147473844"/>
        </pc:sldMkLst>
        <pc:spChg chg="mod">
          <ac:chgData name="Dongjoo Kim (Nokia)" userId="0d370802-fa40-41da-9e63-3b740686fe4e" providerId="ADAL" clId="{ADA28466-3BE1-48BB-B10D-9DA433AF6EB6}" dt="2024-04-26T14:39:37.137" v="8649" actId="20577"/>
          <ac:spMkLst>
            <pc:docMk/>
            <pc:sldMk cId="3387867011" sldId="2147473844"/>
            <ac:spMk id="4" creationId="{CD72C33D-DF40-4601-AF02-8DFD5A6EA958}"/>
          </ac:spMkLst>
        </pc:spChg>
      </pc:sldChg>
      <pc:sldChg chg="add del">
        <pc:chgData name="Dongjoo Kim (Nokia)" userId="0d370802-fa40-41da-9e63-3b740686fe4e" providerId="ADAL" clId="{ADA28466-3BE1-48BB-B10D-9DA433AF6EB6}" dt="2024-04-26T05:53:49.782" v="6255"/>
        <pc:sldMkLst>
          <pc:docMk/>
          <pc:sldMk cId="2492445020" sldId="2147473845"/>
        </pc:sldMkLst>
      </pc:sldChg>
      <pc:sldMasterChg chg="addSp delSp modSp mod">
        <pc:chgData name="Dongjoo Kim (Nokia)" userId="0d370802-fa40-41da-9e63-3b740686fe4e" providerId="ADAL" clId="{ADA28466-3BE1-48BB-B10D-9DA433AF6EB6}" dt="2024-04-29T11:30:00.783" v="8903" actId="20577"/>
        <pc:sldMasterMkLst>
          <pc:docMk/>
          <pc:sldMasterMk cId="4241891639" sldId="2147483650"/>
        </pc:sldMasterMkLst>
        <pc:spChg chg="mod">
          <ac:chgData name="Dongjoo Kim (Nokia)" userId="0d370802-fa40-41da-9e63-3b740686fe4e" providerId="ADAL" clId="{ADA28466-3BE1-48BB-B10D-9DA433AF6EB6}" dt="2024-04-29T11:30:00.783" v="8903" actId="20577"/>
          <ac:spMkLst>
            <pc:docMk/>
            <pc:sldMasterMk cId="4241891639" sldId="2147483650"/>
            <ac:spMk id="11" creationId="{87D0E1A0-C19A-4DB8-BA1F-3D71830D1A93}"/>
          </ac:spMkLst>
        </pc:spChg>
        <pc:picChg chg="add mod">
          <ac:chgData name="Dongjoo Kim (Nokia)" userId="0d370802-fa40-41da-9e63-3b740686fe4e" providerId="ADAL" clId="{ADA28466-3BE1-48BB-B10D-9DA433AF6EB6}" dt="2024-04-26T05:45:55.498" v="5536"/>
          <ac:picMkLst>
            <pc:docMk/>
            <pc:sldMasterMk cId="4241891639" sldId="2147483650"/>
            <ac:picMk id="2" creationId="{13E146F1-0BE8-BE07-5CF4-1FF81072CE3C}"/>
          </ac:picMkLst>
        </pc:picChg>
        <pc:picChg chg="add mod">
          <ac:chgData name="Dongjoo Kim (Nokia)" userId="0d370802-fa40-41da-9e63-3b740686fe4e" providerId="ADAL" clId="{ADA28466-3BE1-48BB-B10D-9DA433AF6EB6}" dt="2024-04-26T05:45:58.910" v="5537"/>
          <ac:picMkLst>
            <pc:docMk/>
            <pc:sldMasterMk cId="4241891639" sldId="2147483650"/>
            <ac:picMk id="3" creationId="{97AB5132-584F-488A-B51D-08DDE0851DA0}"/>
          </ac:picMkLst>
        </pc:picChg>
        <pc:picChg chg="del">
          <ac:chgData name="Dongjoo Kim (Nokia)" userId="0d370802-fa40-41da-9e63-3b740686fe4e" providerId="ADAL" clId="{ADA28466-3BE1-48BB-B10D-9DA433AF6EB6}" dt="2024-04-26T05:45:54.549" v="5535" actId="478"/>
          <ac:picMkLst>
            <pc:docMk/>
            <pc:sldMasterMk cId="4241891639" sldId="2147483650"/>
            <ac:picMk id="7" creationId="{A8C5FB64-385A-4093-B8B2-2F00FF978275}"/>
          </ac:picMkLst>
        </pc:picChg>
      </pc:sldMasterChg>
      <pc:sldMasterChg chg="modSldLayout">
        <pc:chgData name="Dongjoo Kim (Nokia)" userId="0d370802-fa40-41da-9e63-3b740686fe4e" providerId="ADAL" clId="{ADA28466-3BE1-48BB-B10D-9DA433AF6EB6}" dt="2024-04-29T11:29:47.797" v="8901" actId="20577"/>
        <pc:sldMasterMkLst>
          <pc:docMk/>
          <pc:sldMasterMk cId="1578318649" sldId="2147483735"/>
        </pc:sldMasterMkLst>
        <pc:sldLayoutChg chg="modSp mod">
          <pc:chgData name="Dongjoo Kim (Nokia)" userId="0d370802-fa40-41da-9e63-3b740686fe4e" providerId="ADAL" clId="{ADA28466-3BE1-48BB-B10D-9DA433AF6EB6}" dt="2024-04-29T11:29:47.797" v="8901" actId="20577"/>
          <pc:sldLayoutMkLst>
            <pc:docMk/>
            <pc:sldMasterMk cId="1578318649" sldId="2147483735"/>
            <pc:sldLayoutMk cId="1586240372" sldId="2147483820"/>
          </pc:sldLayoutMkLst>
          <pc:spChg chg="mod">
            <ac:chgData name="Dongjoo Kim (Nokia)" userId="0d370802-fa40-41da-9e63-3b740686fe4e" providerId="ADAL" clId="{ADA28466-3BE1-48BB-B10D-9DA433AF6EB6}" dt="2024-04-29T11:29:47.797" v="8901" actId="20577"/>
            <ac:spMkLst>
              <pc:docMk/>
              <pc:sldMasterMk cId="1578318649" sldId="2147483735"/>
              <pc:sldLayoutMk cId="1586240372" sldId="2147483820"/>
              <ac:spMk id="20" creationId="{801FC38E-29E5-B44A-FE96-F713B08050E2}"/>
            </ac:spMkLst>
          </pc:spChg>
        </pc:sldLayoutChg>
      </pc:sldMasterChg>
    </pc:docChg>
  </pc:docChgLst>
  <pc:docChgLst>
    <pc:chgData name="Dongjoo Kim (Nokia)" userId="0d370802-fa40-41da-9e63-3b740686fe4e" providerId="ADAL" clId="{9ABAD042-5C92-44DD-8042-B694CB5E7C16}"/>
    <pc:docChg chg="undo custSel addSld modSld sldOrd addSection modSection">
      <pc:chgData name="Dongjoo Kim (Nokia)" userId="0d370802-fa40-41da-9e63-3b740686fe4e" providerId="ADAL" clId="{9ABAD042-5C92-44DD-8042-B694CB5E7C16}" dt="2024-06-10T13:19:02.866" v="3130" actId="20577"/>
      <pc:docMkLst>
        <pc:docMk/>
      </pc:docMkLst>
      <pc:sldChg chg="delSp modSp mod ord">
        <pc:chgData name="Dongjoo Kim (Nokia)" userId="0d370802-fa40-41da-9e63-3b740686fe4e" providerId="ADAL" clId="{9ABAD042-5C92-44DD-8042-B694CB5E7C16}" dt="2024-06-10T12:54:48.430" v="3129" actId="20577"/>
        <pc:sldMkLst>
          <pc:docMk/>
          <pc:sldMk cId="4232198986" sldId="2147473838"/>
        </pc:sldMkLst>
        <pc:spChg chg="mod">
          <ac:chgData name="Dongjoo Kim (Nokia)" userId="0d370802-fa40-41da-9e63-3b740686fe4e" providerId="ADAL" clId="{9ABAD042-5C92-44DD-8042-B694CB5E7C16}" dt="2024-06-10T12:54:48.430" v="3129" actId="20577"/>
          <ac:spMkLst>
            <pc:docMk/>
            <pc:sldMk cId="4232198986" sldId="2147473838"/>
            <ac:spMk id="4" creationId="{CD72C33D-DF40-4601-AF02-8DFD5A6EA958}"/>
          </ac:spMkLst>
        </pc:spChg>
        <pc:spChg chg="del">
          <ac:chgData name="Dongjoo Kim (Nokia)" userId="0d370802-fa40-41da-9e63-3b740686fe4e" providerId="ADAL" clId="{9ABAD042-5C92-44DD-8042-B694CB5E7C16}" dt="2024-06-09T06:11:33.052" v="61" actId="478"/>
          <ac:spMkLst>
            <pc:docMk/>
            <pc:sldMk cId="4232198986" sldId="2147473838"/>
            <ac:spMk id="6" creationId="{618DA52A-5006-052D-8BEB-D648DF1554F0}"/>
          </ac:spMkLst>
        </pc:spChg>
      </pc:sldChg>
      <pc:sldChg chg="add">
        <pc:chgData name="Dongjoo Kim (Nokia)" userId="0d370802-fa40-41da-9e63-3b740686fe4e" providerId="ADAL" clId="{9ABAD042-5C92-44DD-8042-B694CB5E7C16}" dt="2024-06-09T05:24:23.816" v="0"/>
        <pc:sldMkLst>
          <pc:docMk/>
          <pc:sldMk cId="1351922324" sldId="2147473845"/>
        </pc:sldMkLst>
      </pc:sldChg>
      <pc:sldChg chg="modSp add mod">
        <pc:chgData name="Dongjoo Kim (Nokia)" userId="0d370802-fa40-41da-9e63-3b740686fe4e" providerId="ADAL" clId="{9ABAD042-5C92-44DD-8042-B694CB5E7C16}" dt="2024-06-10T13:19:02.866" v="3130" actId="20577"/>
        <pc:sldMkLst>
          <pc:docMk/>
          <pc:sldMk cId="3180279794" sldId="2147473846"/>
        </pc:sldMkLst>
        <pc:spChg chg="mod">
          <ac:chgData name="Dongjoo Kim (Nokia)" userId="0d370802-fa40-41da-9e63-3b740686fe4e" providerId="ADAL" clId="{9ABAD042-5C92-44DD-8042-B694CB5E7C16}" dt="2024-06-10T13:19:02.866" v="3130" actId="20577"/>
          <ac:spMkLst>
            <pc:docMk/>
            <pc:sldMk cId="3180279794" sldId="2147473846"/>
            <ac:spMk id="4" creationId="{CD72C33D-DF40-4601-AF02-8DFD5A6EA958}"/>
          </ac:spMkLst>
        </pc:spChg>
      </pc:sldChg>
      <pc:sldChg chg="modSp add mod ord">
        <pc:chgData name="Dongjoo Kim (Nokia)" userId="0d370802-fa40-41da-9e63-3b740686fe4e" providerId="ADAL" clId="{9ABAD042-5C92-44DD-8042-B694CB5E7C16}" dt="2024-06-10T11:30:32.076" v="3089" actId="12"/>
        <pc:sldMkLst>
          <pc:docMk/>
          <pc:sldMk cId="3330827019" sldId="2147473847"/>
        </pc:sldMkLst>
        <pc:spChg chg="mod">
          <ac:chgData name="Dongjoo Kim (Nokia)" userId="0d370802-fa40-41da-9e63-3b740686fe4e" providerId="ADAL" clId="{9ABAD042-5C92-44DD-8042-B694CB5E7C16}" dt="2024-06-10T11:30:32.076" v="3089" actId="12"/>
          <ac:spMkLst>
            <pc:docMk/>
            <pc:sldMk cId="3330827019" sldId="2147473847"/>
            <ac:spMk id="4" creationId="{CD72C33D-DF40-4601-AF02-8DFD5A6EA958}"/>
          </ac:spMkLst>
        </pc:spChg>
      </pc:sldChg>
      <pc:sldChg chg="modSp add mod">
        <pc:chgData name="Dongjoo Kim (Nokia)" userId="0d370802-fa40-41da-9e63-3b740686fe4e" providerId="ADAL" clId="{9ABAD042-5C92-44DD-8042-B694CB5E7C16}" dt="2024-06-10T11:30:50.587" v="3093" actId="12"/>
        <pc:sldMkLst>
          <pc:docMk/>
          <pc:sldMk cId="3338615227" sldId="2147473848"/>
        </pc:sldMkLst>
        <pc:spChg chg="mod">
          <ac:chgData name="Dongjoo Kim (Nokia)" userId="0d370802-fa40-41da-9e63-3b740686fe4e" providerId="ADAL" clId="{9ABAD042-5C92-44DD-8042-B694CB5E7C16}" dt="2024-06-10T11:30:50.587" v="3093" actId="12"/>
          <ac:spMkLst>
            <pc:docMk/>
            <pc:sldMk cId="3338615227" sldId="2147473848"/>
            <ac:spMk id="4" creationId="{CD72C33D-DF40-4601-AF02-8DFD5A6EA958}"/>
          </ac:spMkLst>
        </pc:spChg>
      </pc:sldChg>
    </pc:docChg>
  </pc:docChgLst>
  <pc:docChgLst>
    <pc:chgData name="Dongjoo Kim (Nokia)" userId="0d370802-fa40-41da-9e63-3b740686fe4e" providerId="ADAL" clId="{6ED5D69E-4D14-449B-93BA-D31D21B970D5}"/>
    <pc:docChg chg="undo custSel addSld delSld modSld sldOrd addSection modSection">
      <pc:chgData name="Dongjoo Kim (Nokia)" userId="0d370802-fa40-41da-9e63-3b740686fe4e" providerId="ADAL" clId="{6ED5D69E-4D14-449B-93BA-D31D21B970D5}" dt="2024-08-30T01:30:12.723" v="5188" actId="113"/>
      <pc:docMkLst>
        <pc:docMk/>
      </pc:docMkLst>
      <pc:sldChg chg="addSp delSp modSp mod">
        <pc:chgData name="Dongjoo Kim (Nokia)" userId="0d370802-fa40-41da-9e63-3b740686fe4e" providerId="ADAL" clId="{6ED5D69E-4D14-449B-93BA-D31D21B970D5}" dt="2024-08-30T01:28:07.952" v="5183" actId="20577"/>
        <pc:sldMkLst>
          <pc:docMk/>
          <pc:sldMk cId="2950137589" sldId="257"/>
        </pc:sldMkLst>
        <pc:spChg chg="mod">
          <ac:chgData name="Dongjoo Kim (Nokia)" userId="0d370802-fa40-41da-9e63-3b740686fe4e" providerId="ADAL" clId="{6ED5D69E-4D14-449B-93BA-D31D21B970D5}" dt="2024-08-30T01:28:07.952" v="5183" actId="20577"/>
          <ac:spMkLst>
            <pc:docMk/>
            <pc:sldMk cId="2950137589" sldId="257"/>
            <ac:spMk id="3" creationId="{A4E748F3-52F3-4227-86AD-9C50826A6263}"/>
          </ac:spMkLst>
        </pc:spChg>
        <pc:spChg chg="add del">
          <ac:chgData name="Dongjoo Kim (Nokia)" userId="0d370802-fa40-41da-9e63-3b740686fe4e" providerId="ADAL" clId="{6ED5D69E-4D14-449B-93BA-D31D21B970D5}" dt="2024-08-26T11:36:43.530" v="1" actId="22"/>
          <ac:spMkLst>
            <pc:docMk/>
            <pc:sldMk cId="2950137589" sldId="257"/>
            <ac:spMk id="5" creationId="{5881007C-43BF-2261-F00E-5FB6DC340752}"/>
          </ac:spMkLst>
        </pc:spChg>
      </pc:sldChg>
      <pc:sldChg chg="add del">
        <pc:chgData name="Dongjoo Kim (Nokia)" userId="0d370802-fa40-41da-9e63-3b740686fe4e" providerId="ADAL" clId="{6ED5D69E-4D14-449B-93BA-D31D21B970D5}" dt="2024-08-26T11:36:47.794" v="3"/>
        <pc:sldMkLst>
          <pc:docMk/>
          <pc:sldMk cId="2308631763" sldId="2147473849"/>
        </pc:sldMkLst>
      </pc:sldChg>
      <pc:sldChg chg="modSp add mod ord">
        <pc:chgData name="Dongjoo Kim (Nokia)" userId="0d370802-fa40-41da-9e63-3b740686fe4e" providerId="ADAL" clId="{6ED5D69E-4D14-449B-93BA-D31D21B970D5}" dt="2024-08-26T14:44:32.610" v="5179" actId="6549"/>
        <pc:sldMkLst>
          <pc:docMk/>
          <pc:sldMk cId="3423689457" sldId="2147473849"/>
        </pc:sldMkLst>
        <pc:spChg chg="mod">
          <ac:chgData name="Dongjoo Kim (Nokia)" userId="0d370802-fa40-41da-9e63-3b740686fe4e" providerId="ADAL" clId="{6ED5D69E-4D14-449B-93BA-D31D21B970D5}" dt="2024-08-26T14:44:32.610" v="5179" actId="6549"/>
          <ac:spMkLst>
            <pc:docMk/>
            <pc:sldMk cId="3423689457" sldId="2147473849"/>
            <ac:spMk id="4" creationId="{CD72C33D-DF40-4601-AF02-8DFD5A6EA958}"/>
          </ac:spMkLst>
        </pc:spChg>
      </pc:sldChg>
      <pc:sldChg chg="add del">
        <pc:chgData name="Dongjoo Kim (Nokia)" userId="0d370802-fa40-41da-9e63-3b740686fe4e" providerId="ADAL" clId="{6ED5D69E-4D14-449B-93BA-D31D21B970D5}" dt="2024-08-26T11:36:47.794" v="3"/>
        <pc:sldMkLst>
          <pc:docMk/>
          <pc:sldMk cId="198447442" sldId="2147473850"/>
        </pc:sldMkLst>
      </pc:sldChg>
      <pc:sldChg chg="add del ord">
        <pc:chgData name="Dongjoo Kim (Nokia)" userId="0d370802-fa40-41da-9e63-3b740686fe4e" providerId="ADAL" clId="{6ED5D69E-4D14-449B-93BA-D31D21B970D5}" dt="2024-08-26T11:54:00.120" v="557" actId="47"/>
        <pc:sldMkLst>
          <pc:docMk/>
          <pc:sldMk cId="1444661927" sldId="2147473850"/>
        </pc:sldMkLst>
      </pc:sldChg>
      <pc:sldChg chg="add del ord">
        <pc:chgData name="Dongjoo Kim (Nokia)" userId="0d370802-fa40-41da-9e63-3b740686fe4e" providerId="ADAL" clId="{6ED5D69E-4D14-449B-93BA-D31D21B970D5}" dt="2024-08-26T11:54:05.213" v="558" actId="47"/>
        <pc:sldMkLst>
          <pc:docMk/>
          <pc:sldMk cId="453206771" sldId="2147473851"/>
        </pc:sldMkLst>
      </pc:sldChg>
      <pc:sldChg chg="add del">
        <pc:chgData name="Dongjoo Kim (Nokia)" userId="0d370802-fa40-41da-9e63-3b740686fe4e" providerId="ADAL" clId="{6ED5D69E-4D14-449B-93BA-D31D21B970D5}" dt="2024-08-26T11:36:47.794" v="3"/>
        <pc:sldMkLst>
          <pc:docMk/>
          <pc:sldMk cId="1128635739" sldId="2147473851"/>
        </pc:sldMkLst>
      </pc:sldChg>
      <pc:sldChg chg="add del">
        <pc:chgData name="Dongjoo Kim (Nokia)" userId="0d370802-fa40-41da-9e63-3b740686fe4e" providerId="ADAL" clId="{6ED5D69E-4D14-449B-93BA-D31D21B970D5}" dt="2024-08-26T11:36:47.794" v="3"/>
        <pc:sldMkLst>
          <pc:docMk/>
          <pc:sldMk cId="343683599" sldId="2147473852"/>
        </pc:sldMkLst>
      </pc:sldChg>
      <pc:sldChg chg="modSp add mod ord">
        <pc:chgData name="Dongjoo Kim (Nokia)" userId="0d370802-fa40-41da-9e63-3b740686fe4e" providerId="ADAL" clId="{6ED5D69E-4D14-449B-93BA-D31D21B970D5}" dt="2024-08-26T14:10:24.278" v="4027" actId="948"/>
        <pc:sldMkLst>
          <pc:docMk/>
          <pc:sldMk cId="4077585023" sldId="2147473852"/>
        </pc:sldMkLst>
        <pc:spChg chg="mod">
          <ac:chgData name="Dongjoo Kim (Nokia)" userId="0d370802-fa40-41da-9e63-3b740686fe4e" providerId="ADAL" clId="{6ED5D69E-4D14-449B-93BA-D31D21B970D5}" dt="2024-08-26T14:10:24.278" v="4027" actId="948"/>
          <ac:spMkLst>
            <pc:docMk/>
            <pc:sldMk cId="4077585023" sldId="2147473852"/>
            <ac:spMk id="4" creationId="{CD72C33D-DF40-4601-AF02-8DFD5A6EA958}"/>
          </ac:spMkLst>
        </pc:spChg>
      </pc:sldChg>
      <pc:sldChg chg="addSp delSp modSp add mod ord">
        <pc:chgData name="Dongjoo Kim (Nokia)" userId="0d370802-fa40-41da-9e63-3b740686fe4e" providerId="ADAL" clId="{6ED5D69E-4D14-449B-93BA-D31D21B970D5}" dt="2024-08-26T14:33:14.685" v="5177" actId="20577"/>
        <pc:sldMkLst>
          <pc:docMk/>
          <pc:sldMk cId="3701210807" sldId="2147473853"/>
        </pc:sldMkLst>
        <pc:spChg chg="mod">
          <ac:chgData name="Dongjoo Kim (Nokia)" userId="0d370802-fa40-41da-9e63-3b740686fe4e" providerId="ADAL" clId="{6ED5D69E-4D14-449B-93BA-D31D21B970D5}" dt="2024-08-26T14:33:14.685" v="5177" actId="20577"/>
          <ac:spMkLst>
            <pc:docMk/>
            <pc:sldMk cId="3701210807" sldId="2147473853"/>
            <ac:spMk id="4" creationId="{CD72C33D-DF40-4601-AF02-8DFD5A6EA958}"/>
          </ac:spMkLst>
        </pc:spChg>
        <pc:spChg chg="add">
          <ac:chgData name="Dongjoo Kim (Nokia)" userId="0d370802-fa40-41da-9e63-3b740686fe4e" providerId="ADAL" clId="{6ED5D69E-4D14-449B-93BA-D31D21B970D5}" dt="2024-08-26T14:24:17.516" v="4582"/>
          <ac:spMkLst>
            <pc:docMk/>
            <pc:sldMk cId="3701210807" sldId="2147473853"/>
            <ac:spMk id="7" creationId="{38DF0FA5-E797-F279-59F4-D73B8379BFAB}"/>
          </ac:spMkLst>
        </pc:spChg>
        <pc:picChg chg="add del">
          <ac:chgData name="Dongjoo Kim (Nokia)" userId="0d370802-fa40-41da-9e63-3b740686fe4e" providerId="ADAL" clId="{6ED5D69E-4D14-449B-93BA-D31D21B970D5}" dt="2024-08-26T12:51:28.413" v="2414" actId="22"/>
          <ac:picMkLst>
            <pc:docMk/>
            <pc:sldMk cId="3701210807" sldId="2147473853"/>
            <ac:picMk id="6" creationId="{FDE4F04D-6A88-BA65-DC28-27DB07EFE0B3}"/>
          </ac:picMkLst>
        </pc:picChg>
      </pc:sldChg>
      <pc:sldChg chg="addSp modSp add mod">
        <pc:chgData name="Dongjoo Kim (Nokia)" userId="0d370802-fa40-41da-9e63-3b740686fe4e" providerId="ADAL" clId="{6ED5D69E-4D14-449B-93BA-D31D21B970D5}" dt="2024-08-30T01:30:12.723" v="5188" actId="113"/>
        <pc:sldMkLst>
          <pc:docMk/>
          <pc:sldMk cId="993945060" sldId="2147473854"/>
        </pc:sldMkLst>
        <pc:spChg chg="mod">
          <ac:chgData name="Dongjoo Kim (Nokia)" userId="0d370802-fa40-41da-9e63-3b740686fe4e" providerId="ADAL" clId="{6ED5D69E-4D14-449B-93BA-D31D21B970D5}" dt="2024-08-26T13:22:11.931" v="2628" actId="3626"/>
          <ac:spMkLst>
            <pc:docMk/>
            <pc:sldMk cId="993945060" sldId="2147473854"/>
            <ac:spMk id="2" creationId="{F55F6DD9-9F73-4475-B4C0-0BD35C69E49D}"/>
          </ac:spMkLst>
        </pc:spChg>
        <pc:spChg chg="mod">
          <ac:chgData name="Dongjoo Kim (Nokia)" userId="0d370802-fa40-41da-9e63-3b740686fe4e" providerId="ADAL" clId="{6ED5D69E-4D14-449B-93BA-D31D21B970D5}" dt="2024-08-30T01:30:12.723" v="5188" actId="113"/>
          <ac:spMkLst>
            <pc:docMk/>
            <pc:sldMk cId="993945060" sldId="2147473854"/>
            <ac:spMk id="4" creationId="{CD72C33D-DF40-4601-AF02-8DFD5A6EA958}"/>
          </ac:spMkLst>
        </pc:spChg>
        <pc:spChg chg="add">
          <ac:chgData name="Dongjoo Kim (Nokia)" userId="0d370802-fa40-41da-9e63-3b740686fe4e" providerId="ADAL" clId="{6ED5D69E-4D14-449B-93BA-D31D21B970D5}" dt="2024-08-26T13:32:26.853" v="2656"/>
          <ac:spMkLst>
            <pc:docMk/>
            <pc:sldMk cId="993945060" sldId="2147473854"/>
            <ac:spMk id="5" creationId="{5A9C326C-29D7-A093-12A1-49FE25645FDE}"/>
          </ac:spMkLst>
        </pc:spChg>
        <pc:spChg chg="add">
          <ac:chgData name="Dongjoo Kim (Nokia)" userId="0d370802-fa40-41da-9e63-3b740686fe4e" providerId="ADAL" clId="{6ED5D69E-4D14-449B-93BA-D31D21B970D5}" dt="2024-08-26T13:32:28.564" v="2657"/>
          <ac:spMkLst>
            <pc:docMk/>
            <pc:sldMk cId="993945060" sldId="2147473854"/>
            <ac:spMk id="6" creationId="{C99424E9-E413-E419-B9BF-73DE2C342C2C}"/>
          </ac:spMkLst>
        </pc:spChg>
        <pc:spChg chg="add">
          <ac:chgData name="Dongjoo Kim (Nokia)" userId="0d370802-fa40-41da-9e63-3b740686fe4e" providerId="ADAL" clId="{6ED5D69E-4D14-449B-93BA-D31D21B970D5}" dt="2024-08-26T13:32:30.039" v="2659"/>
          <ac:spMkLst>
            <pc:docMk/>
            <pc:sldMk cId="993945060" sldId="2147473854"/>
            <ac:spMk id="7" creationId="{8992BF39-AC28-A520-C260-63F05385D41B}"/>
          </ac:spMkLst>
        </pc:spChg>
      </pc:sldChg>
      <pc:sldChg chg="modSp add mod">
        <pc:chgData name="Dongjoo Kim (Nokia)" userId="0d370802-fa40-41da-9e63-3b740686fe4e" providerId="ADAL" clId="{6ED5D69E-4D14-449B-93BA-D31D21B970D5}" dt="2024-08-26T14:09:59.875" v="4025" actId="948"/>
        <pc:sldMkLst>
          <pc:docMk/>
          <pc:sldMk cId="247600562" sldId="2147473855"/>
        </pc:sldMkLst>
        <pc:spChg chg="mod">
          <ac:chgData name="Dongjoo Kim (Nokia)" userId="0d370802-fa40-41da-9e63-3b740686fe4e" providerId="ADAL" clId="{6ED5D69E-4D14-449B-93BA-D31D21B970D5}" dt="2024-08-26T14:09:59.875" v="4025" actId="948"/>
          <ac:spMkLst>
            <pc:docMk/>
            <pc:sldMk cId="247600562" sldId="2147473855"/>
            <ac:spMk id="4" creationId="{CD72C33D-DF40-4601-AF02-8DFD5A6EA958}"/>
          </ac:spMkLst>
        </pc:spChg>
      </pc:sldChg>
    </pc:docChg>
  </pc:docChgLst>
  <pc:docChgLst>
    <pc:chgData name="Dongjoo Kim (Nokia)" userId="0d370802-fa40-41da-9e63-3b740686fe4e" providerId="ADAL" clId="{E3712E7D-CC4A-4F00-AC2D-E91BC3E3FF67}"/>
    <pc:docChg chg="undo custSel addSld delSld modSld delMainMaster delSection modSection">
      <pc:chgData name="Dongjoo Kim (Nokia)" userId="0d370802-fa40-41da-9e63-3b740686fe4e" providerId="ADAL" clId="{E3712E7D-CC4A-4F00-AC2D-E91BC3E3FF67}" dt="2024-11-06T11:48:15.239" v="2709" actId="20577"/>
      <pc:docMkLst>
        <pc:docMk/>
      </pc:docMkLst>
      <pc:sldChg chg="addSp delSp modSp mod">
        <pc:chgData name="Dongjoo Kim (Nokia)" userId="0d370802-fa40-41da-9e63-3b740686fe4e" providerId="ADAL" clId="{E3712E7D-CC4A-4F00-AC2D-E91BC3E3FF67}" dt="2024-11-06T03:10:38.392" v="22" actId="478"/>
        <pc:sldMkLst>
          <pc:docMk/>
          <pc:sldMk cId="2950137589" sldId="257"/>
        </pc:sldMkLst>
        <pc:spChg chg="del mod">
          <ac:chgData name="Dongjoo Kim (Nokia)" userId="0d370802-fa40-41da-9e63-3b740686fe4e" providerId="ADAL" clId="{E3712E7D-CC4A-4F00-AC2D-E91BC3E3FF67}" dt="2024-11-06T03:10:38.392" v="22" actId="478"/>
          <ac:spMkLst>
            <pc:docMk/>
            <pc:sldMk cId="2950137589" sldId="257"/>
            <ac:spMk id="3" creationId="{A4E748F3-52F3-4227-86AD-9C50826A6263}"/>
          </ac:spMkLst>
        </pc:spChg>
        <pc:spChg chg="add mod">
          <ac:chgData name="Dongjoo Kim (Nokia)" userId="0d370802-fa40-41da-9e63-3b740686fe4e" providerId="ADAL" clId="{E3712E7D-CC4A-4F00-AC2D-E91BC3E3FF67}" dt="2024-11-06T03:10:38.392" v="22" actId="478"/>
          <ac:spMkLst>
            <pc:docMk/>
            <pc:sldMk cId="2950137589" sldId="257"/>
            <ac:spMk id="5" creationId="{2BD9F8A4-4F00-94FD-15DD-425A536C88E1}"/>
          </ac:spMkLst>
        </pc:spChg>
        <pc:spChg chg="mod">
          <ac:chgData name="Dongjoo Kim (Nokia)" userId="0d370802-fa40-41da-9e63-3b740686fe4e" providerId="ADAL" clId="{E3712E7D-CC4A-4F00-AC2D-E91BC3E3FF67}" dt="2024-11-06T03:10:32.333" v="20" actId="20577"/>
          <ac:spMkLst>
            <pc:docMk/>
            <pc:sldMk cId="2950137589" sldId="257"/>
            <ac:spMk id="7" creationId="{A6B13BA7-58D8-49A5-ACE9-E14E1A48137D}"/>
          </ac:spMkLst>
        </pc:spChg>
      </pc:sldChg>
      <pc:sldChg chg="del">
        <pc:chgData name="Dongjoo Kim (Nokia)" userId="0d370802-fa40-41da-9e63-3b740686fe4e" providerId="ADAL" clId="{E3712E7D-CC4A-4F00-AC2D-E91BC3E3FF67}" dt="2024-11-06T03:58:07.842" v="1483" actId="47"/>
        <pc:sldMkLst>
          <pc:docMk/>
          <pc:sldMk cId="3244175081" sldId="342"/>
        </pc:sldMkLst>
      </pc:sldChg>
      <pc:sldChg chg="del">
        <pc:chgData name="Dongjoo Kim (Nokia)" userId="0d370802-fa40-41da-9e63-3b740686fe4e" providerId="ADAL" clId="{E3712E7D-CC4A-4F00-AC2D-E91BC3E3FF67}" dt="2024-11-06T03:58:08.194" v="1484" actId="47"/>
        <pc:sldMkLst>
          <pc:docMk/>
          <pc:sldMk cId="1861569077" sldId="351"/>
        </pc:sldMkLst>
      </pc:sldChg>
      <pc:sldChg chg="del">
        <pc:chgData name="Dongjoo Kim (Nokia)" userId="0d370802-fa40-41da-9e63-3b740686fe4e" providerId="ADAL" clId="{E3712E7D-CC4A-4F00-AC2D-E91BC3E3FF67}" dt="2024-11-06T03:10:08.067" v="3" actId="47"/>
        <pc:sldMkLst>
          <pc:docMk/>
          <pc:sldMk cId="1602942181" sldId="2146847035"/>
        </pc:sldMkLst>
      </pc:sldChg>
      <pc:sldChg chg="del">
        <pc:chgData name="Dongjoo Kim (Nokia)" userId="0d370802-fa40-41da-9e63-3b740686fe4e" providerId="ADAL" clId="{E3712E7D-CC4A-4F00-AC2D-E91BC3E3FF67}" dt="2024-11-06T03:10:08.067" v="3" actId="47"/>
        <pc:sldMkLst>
          <pc:docMk/>
          <pc:sldMk cId="1657292589" sldId="2146847036"/>
        </pc:sldMkLst>
      </pc:sldChg>
      <pc:sldChg chg="del">
        <pc:chgData name="Dongjoo Kim (Nokia)" userId="0d370802-fa40-41da-9e63-3b740686fe4e" providerId="ADAL" clId="{E3712E7D-CC4A-4F00-AC2D-E91BC3E3FF67}" dt="2024-11-06T03:10:08.067" v="3" actId="47"/>
        <pc:sldMkLst>
          <pc:docMk/>
          <pc:sldMk cId="2092398583" sldId="2146847037"/>
        </pc:sldMkLst>
      </pc:sldChg>
      <pc:sldChg chg="del">
        <pc:chgData name="Dongjoo Kim (Nokia)" userId="0d370802-fa40-41da-9e63-3b740686fe4e" providerId="ADAL" clId="{E3712E7D-CC4A-4F00-AC2D-E91BC3E3FF67}" dt="2024-11-06T03:10:08.067" v="3" actId="47"/>
        <pc:sldMkLst>
          <pc:docMk/>
          <pc:sldMk cId="445444852" sldId="2146847038"/>
        </pc:sldMkLst>
      </pc:sldChg>
      <pc:sldChg chg="del">
        <pc:chgData name="Dongjoo Kim (Nokia)" userId="0d370802-fa40-41da-9e63-3b740686fe4e" providerId="ADAL" clId="{E3712E7D-CC4A-4F00-AC2D-E91BC3E3FF67}" dt="2024-11-06T03:10:08.067" v="3" actId="47"/>
        <pc:sldMkLst>
          <pc:docMk/>
          <pc:sldMk cId="1148033889" sldId="2146847049"/>
        </pc:sldMkLst>
      </pc:sldChg>
      <pc:sldChg chg="del">
        <pc:chgData name="Dongjoo Kim (Nokia)" userId="0d370802-fa40-41da-9e63-3b740686fe4e" providerId="ADAL" clId="{E3712E7D-CC4A-4F00-AC2D-E91BC3E3FF67}" dt="2024-11-06T03:10:08.067" v="3" actId="47"/>
        <pc:sldMkLst>
          <pc:docMk/>
          <pc:sldMk cId="1045741342" sldId="2146847050"/>
        </pc:sldMkLst>
      </pc:sldChg>
      <pc:sldChg chg="del">
        <pc:chgData name="Dongjoo Kim (Nokia)" userId="0d370802-fa40-41da-9e63-3b740686fe4e" providerId="ADAL" clId="{E3712E7D-CC4A-4F00-AC2D-E91BC3E3FF67}" dt="2024-11-06T03:10:08.067" v="3" actId="47"/>
        <pc:sldMkLst>
          <pc:docMk/>
          <pc:sldMk cId="700885224" sldId="2146847051"/>
        </pc:sldMkLst>
      </pc:sldChg>
      <pc:sldChg chg="del">
        <pc:chgData name="Dongjoo Kim (Nokia)" userId="0d370802-fa40-41da-9e63-3b740686fe4e" providerId="ADAL" clId="{E3712E7D-CC4A-4F00-AC2D-E91BC3E3FF67}" dt="2024-11-06T03:10:08.067" v="3" actId="47"/>
        <pc:sldMkLst>
          <pc:docMk/>
          <pc:sldMk cId="3306017908" sldId="2146847052"/>
        </pc:sldMkLst>
      </pc:sldChg>
      <pc:sldChg chg="del">
        <pc:chgData name="Dongjoo Kim (Nokia)" userId="0d370802-fa40-41da-9e63-3b740686fe4e" providerId="ADAL" clId="{E3712E7D-CC4A-4F00-AC2D-E91BC3E3FF67}" dt="2024-11-06T03:10:08.067" v="3" actId="47"/>
        <pc:sldMkLst>
          <pc:docMk/>
          <pc:sldMk cId="2834382843" sldId="2146847053"/>
        </pc:sldMkLst>
      </pc:sldChg>
      <pc:sldChg chg="del">
        <pc:chgData name="Dongjoo Kim (Nokia)" userId="0d370802-fa40-41da-9e63-3b740686fe4e" providerId="ADAL" clId="{E3712E7D-CC4A-4F00-AC2D-E91BC3E3FF67}" dt="2024-11-06T03:10:08.067" v="3" actId="47"/>
        <pc:sldMkLst>
          <pc:docMk/>
          <pc:sldMk cId="3145408572" sldId="2146847054"/>
        </pc:sldMkLst>
      </pc:sldChg>
      <pc:sldChg chg="del">
        <pc:chgData name="Dongjoo Kim (Nokia)" userId="0d370802-fa40-41da-9e63-3b740686fe4e" providerId="ADAL" clId="{E3712E7D-CC4A-4F00-AC2D-E91BC3E3FF67}" dt="2024-11-06T03:10:08.067" v="3" actId="47"/>
        <pc:sldMkLst>
          <pc:docMk/>
          <pc:sldMk cId="2868245283" sldId="2146847055"/>
        </pc:sldMkLst>
      </pc:sldChg>
      <pc:sldChg chg="del">
        <pc:chgData name="Dongjoo Kim (Nokia)" userId="0d370802-fa40-41da-9e63-3b740686fe4e" providerId="ADAL" clId="{E3712E7D-CC4A-4F00-AC2D-E91BC3E3FF67}" dt="2024-11-06T03:10:08.067" v="3" actId="47"/>
        <pc:sldMkLst>
          <pc:docMk/>
          <pc:sldMk cId="2669852451" sldId="2146847056"/>
        </pc:sldMkLst>
      </pc:sldChg>
      <pc:sldChg chg="del">
        <pc:chgData name="Dongjoo Kim (Nokia)" userId="0d370802-fa40-41da-9e63-3b740686fe4e" providerId="ADAL" clId="{E3712E7D-CC4A-4F00-AC2D-E91BC3E3FF67}" dt="2024-11-06T03:10:08.067" v="3" actId="47"/>
        <pc:sldMkLst>
          <pc:docMk/>
          <pc:sldMk cId="2407578516" sldId="2146847057"/>
        </pc:sldMkLst>
      </pc:sldChg>
      <pc:sldChg chg="del">
        <pc:chgData name="Dongjoo Kim (Nokia)" userId="0d370802-fa40-41da-9e63-3b740686fe4e" providerId="ADAL" clId="{E3712E7D-CC4A-4F00-AC2D-E91BC3E3FF67}" dt="2024-11-06T03:10:08.067" v="3" actId="47"/>
        <pc:sldMkLst>
          <pc:docMk/>
          <pc:sldMk cId="2471847472" sldId="2146847058"/>
        </pc:sldMkLst>
      </pc:sldChg>
      <pc:sldChg chg="del">
        <pc:chgData name="Dongjoo Kim (Nokia)" userId="0d370802-fa40-41da-9e63-3b740686fe4e" providerId="ADAL" clId="{E3712E7D-CC4A-4F00-AC2D-E91BC3E3FF67}" dt="2024-11-06T03:10:08.067" v="3" actId="47"/>
        <pc:sldMkLst>
          <pc:docMk/>
          <pc:sldMk cId="930342689" sldId="2146847059"/>
        </pc:sldMkLst>
      </pc:sldChg>
      <pc:sldChg chg="del">
        <pc:chgData name="Dongjoo Kim (Nokia)" userId="0d370802-fa40-41da-9e63-3b740686fe4e" providerId="ADAL" clId="{E3712E7D-CC4A-4F00-AC2D-E91BC3E3FF67}" dt="2024-11-06T03:10:08.067" v="3" actId="47"/>
        <pc:sldMkLst>
          <pc:docMk/>
          <pc:sldMk cId="898579296" sldId="2146847060"/>
        </pc:sldMkLst>
      </pc:sldChg>
      <pc:sldChg chg="del">
        <pc:chgData name="Dongjoo Kim (Nokia)" userId="0d370802-fa40-41da-9e63-3b740686fe4e" providerId="ADAL" clId="{E3712E7D-CC4A-4F00-AC2D-E91BC3E3FF67}" dt="2024-11-06T03:10:08.067" v="3" actId="47"/>
        <pc:sldMkLst>
          <pc:docMk/>
          <pc:sldMk cId="2197344786" sldId="2146847061"/>
        </pc:sldMkLst>
      </pc:sldChg>
      <pc:sldChg chg="del">
        <pc:chgData name="Dongjoo Kim (Nokia)" userId="0d370802-fa40-41da-9e63-3b740686fe4e" providerId="ADAL" clId="{E3712E7D-CC4A-4F00-AC2D-E91BC3E3FF67}" dt="2024-11-06T03:10:08.067" v="3" actId="47"/>
        <pc:sldMkLst>
          <pc:docMk/>
          <pc:sldMk cId="1921460229" sldId="2147473837"/>
        </pc:sldMkLst>
      </pc:sldChg>
      <pc:sldChg chg="del">
        <pc:chgData name="Dongjoo Kim (Nokia)" userId="0d370802-fa40-41da-9e63-3b740686fe4e" providerId="ADAL" clId="{E3712E7D-CC4A-4F00-AC2D-E91BC3E3FF67}" dt="2024-11-06T03:10:08.067" v="3" actId="47"/>
        <pc:sldMkLst>
          <pc:docMk/>
          <pc:sldMk cId="4232198986" sldId="2147473838"/>
        </pc:sldMkLst>
      </pc:sldChg>
      <pc:sldChg chg="del">
        <pc:chgData name="Dongjoo Kim (Nokia)" userId="0d370802-fa40-41da-9e63-3b740686fe4e" providerId="ADAL" clId="{E3712E7D-CC4A-4F00-AC2D-E91BC3E3FF67}" dt="2024-11-06T03:10:08.067" v="3" actId="47"/>
        <pc:sldMkLst>
          <pc:docMk/>
          <pc:sldMk cId="1196564516" sldId="2147473839"/>
        </pc:sldMkLst>
      </pc:sldChg>
      <pc:sldChg chg="del">
        <pc:chgData name="Dongjoo Kim (Nokia)" userId="0d370802-fa40-41da-9e63-3b740686fe4e" providerId="ADAL" clId="{E3712E7D-CC4A-4F00-AC2D-E91BC3E3FF67}" dt="2024-11-06T03:10:08.067" v="3" actId="47"/>
        <pc:sldMkLst>
          <pc:docMk/>
          <pc:sldMk cId="248975012" sldId="2147473841"/>
        </pc:sldMkLst>
      </pc:sldChg>
      <pc:sldChg chg="del">
        <pc:chgData name="Dongjoo Kim (Nokia)" userId="0d370802-fa40-41da-9e63-3b740686fe4e" providerId="ADAL" clId="{E3712E7D-CC4A-4F00-AC2D-E91BC3E3FF67}" dt="2024-11-06T03:10:08.067" v="3" actId="47"/>
        <pc:sldMkLst>
          <pc:docMk/>
          <pc:sldMk cId="1572339880" sldId="2147473842"/>
        </pc:sldMkLst>
      </pc:sldChg>
      <pc:sldChg chg="del">
        <pc:chgData name="Dongjoo Kim (Nokia)" userId="0d370802-fa40-41da-9e63-3b740686fe4e" providerId="ADAL" clId="{E3712E7D-CC4A-4F00-AC2D-E91BC3E3FF67}" dt="2024-11-06T03:10:08.067" v="3" actId="47"/>
        <pc:sldMkLst>
          <pc:docMk/>
          <pc:sldMk cId="310721837" sldId="2147473843"/>
        </pc:sldMkLst>
      </pc:sldChg>
      <pc:sldChg chg="del">
        <pc:chgData name="Dongjoo Kim (Nokia)" userId="0d370802-fa40-41da-9e63-3b740686fe4e" providerId="ADAL" clId="{E3712E7D-CC4A-4F00-AC2D-E91BC3E3FF67}" dt="2024-11-06T03:10:08.067" v="3" actId="47"/>
        <pc:sldMkLst>
          <pc:docMk/>
          <pc:sldMk cId="3387867011" sldId="2147473844"/>
        </pc:sldMkLst>
      </pc:sldChg>
      <pc:sldChg chg="del">
        <pc:chgData name="Dongjoo Kim (Nokia)" userId="0d370802-fa40-41da-9e63-3b740686fe4e" providerId="ADAL" clId="{E3712E7D-CC4A-4F00-AC2D-E91BC3E3FF67}" dt="2024-11-06T03:10:08.067" v="3" actId="47"/>
        <pc:sldMkLst>
          <pc:docMk/>
          <pc:sldMk cId="1351922324" sldId="2147473845"/>
        </pc:sldMkLst>
      </pc:sldChg>
      <pc:sldChg chg="del">
        <pc:chgData name="Dongjoo Kim (Nokia)" userId="0d370802-fa40-41da-9e63-3b740686fe4e" providerId="ADAL" clId="{E3712E7D-CC4A-4F00-AC2D-E91BC3E3FF67}" dt="2024-11-06T03:10:08.067" v="3" actId="47"/>
        <pc:sldMkLst>
          <pc:docMk/>
          <pc:sldMk cId="3180279794" sldId="2147473846"/>
        </pc:sldMkLst>
      </pc:sldChg>
      <pc:sldChg chg="del">
        <pc:chgData name="Dongjoo Kim (Nokia)" userId="0d370802-fa40-41da-9e63-3b740686fe4e" providerId="ADAL" clId="{E3712E7D-CC4A-4F00-AC2D-E91BC3E3FF67}" dt="2024-11-06T03:10:08.067" v="3" actId="47"/>
        <pc:sldMkLst>
          <pc:docMk/>
          <pc:sldMk cId="3330827019" sldId="2147473847"/>
        </pc:sldMkLst>
      </pc:sldChg>
      <pc:sldChg chg="del">
        <pc:chgData name="Dongjoo Kim (Nokia)" userId="0d370802-fa40-41da-9e63-3b740686fe4e" providerId="ADAL" clId="{E3712E7D-CC4A-4F00-AC2D-E91BC3E3FF67}" dt="2024-11-06T03:10:08.067" v="3" actId="47"/>
        <pc:sldMkLst>
          <pc:docMk/>
          <pc:sldMk cId="3338615227" sldId="2147473848"/>
        </pc:sldMkLst>
      </pc:sldChg>
      <pc:sldChg chg="del">
        <pc:chgData name="Dongjoo Kim (Nokia)" userId="0d370802-fa40-41da-9e63-3b740686fe4e" providerId="ADAL" clId="{E3712E7D-CC4A-4F00-AC2D-E91BC3E3FF67}" dt="2024-11-06T03:10:08.067" v="3" actId="47"/>
        <pc:sldMkLst>
          <pc:docMk/>
          <pc:sldMk cId="3423689457" sldId="2147473849"/>
        </pc:sldMkLst>
      </pc:sldChg>
      <pc:sldChg chg="del">
        <pc:chgData name="Dongjoo Kim (Nokia)" userId="0d370802-fa40-41da-9e63-3b740686fe4e" providerId="ADAL" clId="{E3712E7D-CC4A-4F00-AC2D-E91BC3E3FF67}" dt="2024-11-06T03:10:08.067" v="3" actId="47"/>
        <pc:sldMkLst>
          <pc:docMk/>
          <pc:sldMk cId="4077585023" sldId="2147473852"/>
        </pc:sldMkLst>
      </pc:sldChg>
      <pc:sldChg chg="del">
        <pc:chgData name="Dongjoo Kim (Nokia)" userId="0d370802-fa40-41da-9e63-3b740686fe4e" providerId="ADAL" clId="{E3712E7D-CC4A-4F00-AC2D-E91BC3E3FF67}" dt="2024-11-06T03:10:08.067" v="3" actId="47"/>
        <pc:sldMkLst>
          <pc:docMk/>
          <pc:sldMk cId="3701210807" sldId="2147473853"/>
        </pc:sldMkLst>
      </pc:sldChg>
      <pc:sldChg chg="del">
        <pc:chgData name="Dongjoo Kim (Nokia)" userId="0d370802-fa40-41da-9e63-3b740686fe4e" providerId="ADAL" clId="{E3712E7D-CC4A-4F00-AC2D-E91BC3E3FF67}" dt="2024-11-06T03:10:08.067" v="3" actId="47"/>
        <pc:sldMkLst>
          <pc:docMk/>
          <pc:sldMk cId="993945060" sldId="2147473854"/>
        </pc:sldMkLst>
      </pc:sldChg>
      <pc:sldChg chg="del">
        <pc:chgData name="Dongjoo Kim (Nokia)" userId="0d370802-fa40-41da-9e63-3b740686fe4e" providerId="ADAL" clId="{E3712E7D-CC4A-4F00-AC2D-E91BC3E3FF67}" dt="2024-11-06T03:10:08.067" v="3" actId="47"/>
        <pc:sldMkLst>
          <pc:docMk/>
          <pc:sldMk cId="247600562" sldId="2147473855"/>
        </pc:sldMkLst>
      </pc:sldChg>
      <pc:sldChg chg="del">
        <pc:chgData name="Dongjoo Kim (Nokia)" userId="0d370802-fa40-41da-9e63-3b740686fe4e" providerId="ADAL" clId="{E3712E7D-CC4A-4F00-AC2D-E91BC3E3FF67}" dt="2024-11-06T03:10:47.113" v="23" actId="47"/>
        <pc:sldMkLst>
          <pc:docMk/>
          <pc:sldMk cId="3067523055" sldId="2147473856"/>
        </pc:sldMkLst>
      </pc:sldChg>
      <pc:sldChg chg="del">
        <pc:chgData name="Dongjoo Kim (Nokia)" userId="0d370802-fa40-41da-9e63-3b740686fe4e" providerId="ADAL" clId="{E3712E7D-CC4A-4F00-AC2D-E91BC3E3FF67}" dt="2024-11-06T03:13:56.613" v="86" actId="47"/>
        <pc:sldMkLst>
          <pc:docMk/>
          <pc:sldMk cId="1619952998" sldId="2147473857"/>
        </pc:sldMkLst>
      </pc:sldChg>
      <pc:sldChg chg="del">
        <pc:chgData name="Dongjoo Kim (Nokia)" userId="0d370802-fa40-41da-9e63-3b740686fe4e" providerId="ADAL" clId="{E3712E7D-CC4A-4F00-AC2D-E91BC3E3FF67}" dt="2024-11-06T03:13:57.469" v="87" actId="47"/>
        <pc:sldMkLst>
          <pc:docMk/>
          <pc:sldMk cId="3125154677" sldId="2147473858"/>
        </pc:sldMkLst>
      </pc:sldChg>
      <pc:sldChg chg="addSp modSp mod">
        <pc:chgData name="Dongjoo Kim (Nokia)" userId="0d370802-fa40-41da-9e63-3b740686fe4e" providerId="ADAL" clId="{E3712E7D-CC4A-4F00-AC2D-E91BC3E3FF67}" dt="2024-11-06T04:10:27.560" v="2158"/>
        <pc:sldMkLst>
          <pc:docMk/>
          <pc:sldMk cId="1704926838" sldId="2147474734"/>
        </pc:sldMkLst>
        <pc:spChg chg="mod">
          <ac:chgData name="Dongjoo Kim (Nokia)" userId="0d370802-fa40-41da-9e63-3b740686fe4e" providerId="ADAL" clId="{E3712E7D-CC4A-4F00-AC2D-E91BC3E3FF67}" dt="2024-11-06T03:14:17.827" v="104" actId="20577"/>
          <ac:spMkLst>
            <pc:docMk/>
            <pc:sldMk cId="1704926838" sldId="2147474734"/>
            <ac:spMk id="5" creationId="{D091DEE3-47EB-1A94-DB8F-90C119C45067}"/>
          </ac:spMkLst>
        </pc:spChg>
        <pc:spChg chg="mod">
          <ac:chgData name="Dongjoo Kim (Nokia)" userId="0d370802-fa40-41da-9e63-3b740686fe4e" providerId="ADAL" clId="{E3712E7D-CC4A-4F00-AC2D-E91BC3E3FF67}" dt="2024-11-06T03:57:01.376" v="1468" actId="20577"/>
          <ac:spMkLst>
            <pc:docMk/>
            <pc:sldMk cId="1704926838" sldId="2147474734"/>
            <ac:spMk id="6" creationId="{7C964AFC-C459-CAF2-93ED-B79D6FC49D9A}"/>
          </ac:spMkLst>
        </pc:spChg>
        <pc:spChg chg="mod">
          <ac:chgData name="Dongjoo Kim (Nokia)" userId="0d370802-fa40-41da-9e63-3b740686fe4e" providerId="ADAL" clId="{E3712E7D-CC4A-4F00-AC2D-E91BC3E3FF67}" dt="2024-11-06T03:14:24.154" v="107" actId="1035"/>
          <ac:spMkLst>
            <pc:docMk/>
            <pc:sldMk cId="1704926838" sldId="2147474734"/>
            <ac:spMk id="11" creationId="{D485340A-AB3F-D956-EBBB-8A10FC630BD5}"/>
          </ac:spMkLst>
        </pc:spChg>
        <pc:spChg chg="add mod">
          <ac:chgData name="Dongjoo Kim (Nokia)" userId="0d370802-fa40-41da-9e63-3b740686fe4e" providerId="ADAL" clId="{E3712E7D-CC4A-4F00-AC2D-E91BC3E3FF67}" dt="2024-11-06T04:10:27.560" v="2158"/>
          <ac:spMkLst>
            <pc:docMk/>
            <pc:sldMk cId="1704926838" sldId="2147474734"/>
            <ac:spMk id="14" creationId="{3B3A6A79-0DA4-6D07-DBD3-96F59F4B44B2}"/>
          </ac:spMkLst>
        </pc:spChg>
      </pc:sldChg>
      <pc:sldChg chg="del">
        <pc:chgData name="Dongjoo Kim (Nokia)" userId="0d370802-fa40-41da-9e63-3b740686fe4e" providerId="ADAL" clId="{E3712E7D-CC4A-4F00-AC2D-E91BC3E3FF67}" dt="2024-11-06T03:36:05.721" v="978" actId="47"/>
        <pc:sldMkLst>
          <pc:docMk/>
          <pc:sldMk cId="674260827" sldId="2147474735"/>
        </pc:sldMkLst>
      </pc:sldChg>
      <pc:sldChg chg="addSp modSp mod">
        <pc:chgData name="Dongjoo Kim (Nokia)" userId="0d370802-fa40-41da-9e63-3b740686fe4e" providerId="ADAL" clId="{E3712E7D-CC4A-4F00-AC2D-E91BC3E3FF67}" dt="2024-11-06T04:10:31.204" v="2160"/>
        <pc:sldMkLst>
          <pc:docMk/>
          <pc:sldMk cId="1319477787" sldId="2147474736"/>
        </pc:sldMkLst>
        <pc:spChg chg="mod">
          <ac:chgData name="Dongjoo Kim (Nokia)" userId="0d370802-fa40-41da-9e63-3b740686fe4e" providerId="ADAL" clId="{E3712E7D-CC4A-4F00-AC2D-E91BC3E3FF67}" dt="2024-11-06T03:57:32.799" v="1481" actId="20577"/>
          <ac:spMkLst>
            <pc:docMk/>
            <pc:sldMk cId="1319477787" sldId="2147474736"/>
            <ac:spMk id="2" creationId="{969C3351-16FD-269B-19EA-932EC66A99BD}"/>
          </ac:spMkLst>
        </pc:spChg>
        <pc:spChg chg="add mod">
          <ac:chgData name="Dongjoo Kim (Nokia)" userId="0d370802-fa40-41da-9e63-3b740686fe4e" providerId="ADAL" clId="{E3712E7D-CC4A-4F00-AC2D-E91BC3E3FF67}" dt="2024-11-06T04:10:31.204" v="2160"/>
          <ac:spMkLst>
            <pc:docMk/>
            <pc:sldMk cId="1319477787" sldId="2147474736"/>
            <ac:spMk id="3" creationId="{18F7780F-9811-C445-7159-0859762E8DC5}"/>
          </ac:spMkLst>
        </pc:spChg>
        <pc:spChg chg="mod">
          <ac:chgData name="Dongjoo Kim (Nokia)" userId="0d370802-fa40-41da-9e63-3b740686fe4e" providerId="ADAL" clId="{E3712E7D-CC4A-4F00-AC2D-E91BC3E3FF67}" dt="2024-11-06T03:57:20.265" v="1469" actId="113"/>
          <ac:spMkLst>
            <pc:docMk/>
            <pc:sldMk cId="1319477787" sldId="2147474736"/>
            <ac:spMk id="4" creationId="{542BB2AA-DCF9-E3FA-E3DE-06931043167F}"/>
          </ac:spMkLst>
        </pc:spChg>
        <pc:spChg chg="mod">
          <ac:chgData name="Dongjoo Kim (Nokia)" userId="0d370802-fa40-41da-9e63-3b740686fe4e" providerId="ADAL" clId="{E3712E7D-CC4A-4F00-AC2D-E91BC3E3FF67}" dt="2024-11-06T03:56:07.625" v="1429"/>
          <ac:spMkLst>
            <pc:docMk/>
            <pc:sldMk cId="1319477787" sldId="2147474736"/>
            <ac:spMk id="5" creationId="{D091DEE3-47EB-1A94-DB8F-90C119C45067}"/>
          </ac:spMkLst>
        </pc:spChg>
        <pc:graphicFrameChg chg="mod">
          <ac:chgData name="Dongjoo Kim (Nokia)" userId="0d370802-fa40-41da-9e63-3b740686fe4e" providerId="ADAL" clId="{E3712E7D-CC4A-4F00-AC2D-E91BC3E3FF67}" dt="2024-11-06T03:43:33.127" v="1427"/>
          <ac:graphicFrameMkLst>
            <pc:docMk/>
            <pc:sldMk cId="1319477787" sldId="2147474736"/>
            <ac:graphicFrameMk id="7" creationId="{C5656CCB-BFFC-0B87-B7A8-F0FD2AA5A5DE}"/>
          </ac:graphicFrameMkLst>
        </pc:graphicFrameChg>
      </pc:sldChg>
      <pc:sldChg chg="addSp delSp modSp add mod">
        <pc:chgData name="Dongjoo Kim (Nokia)" userId="0d370802-fa40-41da-9e63-3b740686fe4e" providerId="ADAL" clId="{E3712E7D-CC4A-4F00-AC2D-E91BC3E3FF67}" dt="2024-11-06T04:10:32.386" v="2161"/>
        <pc:sldMkLst>
          <pc:docMk/>
          <pc:sldMk cId="3691605943" sldId="2147474737"/>
        </pc:sldMkLst>
        <pc:spChg chg="mod">
          <ac:chgData name="Dongjoo Kim (Nokia)" userId="0d370802-fa40-41da-9e63-3b740686fe4e" providerId="ADAL" clId="{E3712E7D-CC4A-4F00-AC2D-E91BC3E3FF67}" dt="2024-11-06T04:08:42.104" v="2127" actId="113"/>
          <ac:spMkLst>
            <pc:docMk/>
            <pc:sldMk cId="3691605943" sldId="2147474737"/>
            <ac:spMk id="2" creationId="{BA0B17C0-1051-55B1-58F0-59CC4BD6A9EB}"/>
          </ac:spMkLst>
        </pc:spChg>
        <pc:spChg chg="del">
          <ac:chgData name="Dongjoo Kim (Nokia)" userId="0d370802-fa40-41da-9e63-3b740686fe4e" providerId="ADAL" clId="{E3712E7D-CC4A-4F00-AC2D-E91BC3E3FF67}" dt="2024-11-06T04:03:41.022" v="1656" actId="478"/>
          <ac:spMkLst>
            <pc:docMk/>
            <pc:sldMk cId="3691605943" sldId="2147474737"/>
            <ac:spMk id="4" creationId="{542BB2AA-DCF9-E3FA-E3DE-06931043167F}"/>
          </ac:spMkLst>
        </pc:spChg>
        <pc:spChg chg="mod">
          <ac:chgData name="Dongjoo Kim (Nokia)" userId="0d370802-fa40-41da-9e63-3b740686fe4e" providerId="ADAL" clId="{E3712E7D-CC4A-4F00-AC2D-E91BC3E3FF67}" dt="2024-11-06T04:03:08.663" v="1641"/>
          <ac:spMkLst>
            <pc:docMk/>
            <pc:sldMk cId="3691605943" sldId="2147474737"/>
            <ac:spMk id="5" creationId="{D091DEE3-47EB-1A94-DB8F-90C119C45067}"/>
          </ac:spMkLst>
        </pc:spChg>
        <pc:spChg chg="mod">
          <ac:chgData name="Dongjoo Kim (Nokia)" userId="0d370802-fa40-41da-9e63-3b740686fe4e" providerId="ADAL" clId="{E3712E7D-CC4A-4F00-AC2D-E91BC3E3FF67}" dt="2024-11-06T04:03:36.959" v="1655" actId="20577"/>
          <ac:spMkLst>
            <pc:docMk/>
            <pc:sldMk cId="3691605943" sldId="2147474737"/>
            <ac:spMk id="6" creationId="{7C964AFC-C459-CAF2-93ED-B79D6FC49D9A}"/>
          </ac:spMkLst>
        </pc:spChg>
        <pc:spChg chg="add del mod">
          <ac:chgData name="Dongjoo Kim (Nokia)" userId="0d370802-fa40-41da-9e63-3b740686fe4e" providerId="ADAL" clId="{E3712E7D-CC4A-4F00-AC2D-E91BC3E3FF67}" dt="2024-11-06T04:03:43.918" v="1657" actId="478"/>
          <ac:spMkLst>
            <pc:docMk/>
            <pc:sldMk cId="3691605943" sldId="2147474737"/>
            <ac:spMk id="7" creationId="{24DF57F9-CEE2-7134-44D6-060C62774048}"/>
          </ac:spMkLst>
        </pc:spChg>
        <pc:spChg chg="add mod">
          <ac:chgData name="Dongjoo Kim (Nokia)" userId="0d370802-fa40-41da-9e63-3b740686fe4e" providerId="ADAL" clId="{E3712E7D-CC4A-4F00-AC2D-E91BC3E3FF67}" dt="2024-11-06T04:10:32.386" v="2161"/>
          <ac:spMkLst>
            <pc:docMk/>
            <pc:sldMk cId="3691605943" sldId="2147474737"/>
            <ac:spMk id="8" creationId="{CB053327-B3A7-B63C-E3AB-28DD7F5A2A4A}"/>
          </ac:spMkLst>
        </pc:spChg>
      </pc:sldChg>
      <pc:sldChg chg="addSp modSp mod">
        <pc:chgData name="Dongjoo Kim (Nokia)" userId="0d370802-fa40-41da-9e63-3b740686fe4e" providerId="ADAL" clId="{E3712E7D-CC4A-4F00-AC2D-E91BC3E3FF67}" dt="2024-11-06T11:48:15.239" v="2709" actId="20577"/>
        <pc:sldMkLst>
          <pc:docMk/>
          <pc:sldMk cId="958229458" sldId="2147474738"/>
        </pc:sldMkLst>
        <pc:spChg chg="add mod">
          <ac:chgData name="Dongjoo Kim (Nokia)" userId="0d370802-fa40-41da-9e63-3b740686fe4e" providerId="ADAL" clId="{E3712E7D-CC4A-4F00-AC2D-E91BC3E3FF67}" dt="2024-11-06T04:10:33.695" v="2162"/>
          <ac:spMkLst>
            <pc:docMk/>
            <pc:sldMk cId="958229458" sldId="2147474738"/>
            <ac:spMk id="2" creationId="{AFBE209F-C8F2-DD38-5D8E-70EB525786F7}"/>
          </ac:spMkLst>
        </pc:spChg>
        <pc:spChg chg="mod">
          <ac:chgData name="Dongjoo Kim (Nokia)" userId="0d370802-fa40-41da-9e63-3b740686fe4e" providerId="ADAL" clId="{E3712E7D-CC4A-4F00-AC2D-E91BC3E3FF67}" dt="2024-11-06T11:48:15.239" v="2709" actId="20577"/>
          <ac:spMkLst>
            <pc:docMk/>
            <pc:sldMk cId="958229458" sldId="2147474738"/>
            <ac:spMk id="4" creationId="{542BB2AA-DCF9-E3FA-E3DE-06931043167F}"/>
          </ac:spMkLst>
        </pc:spChg>
        <pc:spChg chg="mod">
          <ac:chgData name="Dongjoo Kim (Nokia)" userId="0d370802-fa40-41da-9e63-3b740686fe4e" providerId="ADAL" clId="{E3712E7D-CC4A-4F00-AC2D-E91BC3E3FF67}" dt="2024-11-06T04:01:42.463" v="1638"/>
          <ac:spMkLst>
            <pc:docMk/>
            <pc:sldMk cId="958229458" sldId="2147474738"/>
            <ac:spMk id="5" creationId="{D091DEE3-47EB-1A94-DB8F-90C119C45067}"/>
          </ac:spMkLst>
        </pc:spChg>
      </pc:sldChg>
      <pc:sldChg chg="del">
        <pc:chgData name="Dongjoo Kim (Nokia)" userId="0d370802-fa40-41da-9e63-3b740686fe4e" providerId="ADAL" clId="{E3712E7D-CC4A-4F00-AC2D-E91BC3E3FF67}" dt="2024-11-06T03:13:58.189" v="88" actId="47"/>
        <pc:sldMkLst>
          <pc:docMk/>
          <pc:sldMk cId="106451168" sldId="2147474739"/>
        </pc:sldMkLst>
      </pc:sldChg>
      <pc:sldChg chg="del">
        <pc:chgData name="Dongjoo Kim (Nokia)" userId="0d370802-fa40-41da-9e63-3b740686fe4e" providerId="ADAL" clId="{E3712E7D-CC4A-4F00-AC2D-E91BC3E3FF67}" dt="2024-11-06T03:56:01.374" v="1428" actId="47"/>
        <pc:sldMkLst>
          <pc:docMk/>
          <pc:sldMk cId="2540260612" sldId="2147474740"/>
        </pc:sldMkLst>
      </pc:sldChg>
      <pc:sldChg chg="del">
        <pc:chgData name="Dongjoo Kim (Nokia)" userId="0d370802-fa40-41da-9e63-3b740686fe4e" providerId="ADAL" clId="{E3712E7D-CC4A-4F00-AC2D-E91BC3E3FF67}" dt="2024-11-06T03:57:50.306" v="1482" actId="47"/>
        <pc:sldMkLst>
          <pc:docMk/>
          <pc:sldMk cId="3529899256" sldId="2147474741"/>
        </pc:sldMkLst>
      </pc:sldChg>
      <pc:sldChg chg="addSp delSp modSp mod">
        <pc:chgData name="Dongjoo Kim (Nokia)" userId="0d370802-fa40-41da-9e63-3b740686fe4e" providerId="ADAL" clId="{E3712E7D-CC4A-4F00-AC2D-E91BC3E3FF67}" dt="2024-11-06T05:26:49.046" v="2653" actId="20577"/>
        <pc:sldMkLst>
          <pc:docMk/>
          <pc:sldMk cId="1067541000" sldId="2147474742"/>
        </pc:sldMkLst>
        <pc:spChg chg="add del mod">
          <ac:chgData name="Dongjoo Kim (Nokia)" userId="0d370802-fa40-41da-9e63-3b740686fe4e" providerId="ADAL" clId="{E3712E7D-CC4A-4F00-AC2D-E91BC3E3FF67}" dt="2024-11-06T03:15:18.575" v="109" actId="478"/>
          <ac:spMkLst>
            <pc:docMk/>
            <pc:sldMk cId="1067541000" sldId="2147474742"/>
            <ac:spMk id="3" creationId="{A8902B11-6464-56D5-5C1D-B920DB491909}"/>
          </ac:spMkLst>
        </pc:spChg>
        <pc:spChg chg="mod">
          <ac:chgData name="Dongjoo Kim (Nokia)" userId="0d370802-fa40-41da-9e63-3b740686fe4e" providerId="ADAL" clId="{E3712E7D-CC4A-4F00-AC2D-E91BC3E3FF67}" dt="2024-11-06T05:26:49.046" v="2653" actId="20577"/>
          <ac:spMkLst>
            <pc:docMk/>
            <pc:sldMk cId="1067541000" sldId="2147474742"/>
            <ac:spMk id="4" creationId="{542BB2AA-DCF9-E3FA-E3DE-06931043167F}"/>
          </ac:spMkLst>
        </pc:spChg>
        <pc:spChg chg="del">
          <ac:chgData name="Dongjoo Kim (Nokia)" userId="0d370802-fa40-41da-9e63-3b740686fe4e" providerId="ADAL" clId="{E3712E7D-CC4A-4F00-AC2D-E91BC3E3FF67}" dt="2024-11-06T03:15:13.394" v="108" actId="478"/>
          <ac:spMkLst>
            <pc:docMk/>
            <pc:sldMk cId="1067541000" sldId="2147474742"/>
            <ac:spMk id="5" creationId="{D091DEE3-47EB-1A94-DB8F-90C119C45067}"/>
          </ac:spMkLst>
        </pc:spChg>
        <pc:spChg chg="del">
          <ac:chgData name="Dongjoo Kim (Nokia)" userId="0d370802-fa40-41da-9e63-3b740686fe4e" providerId="ADAL" clId="{E3712E7D-CC4A-4F00-AC2D-E91BC3E3FF67}" dt="2024-11-06T03:15:13.394" v="108" actId="478"/>
          <ac:spMkLst>
            <pc:docMk/>
            <pc:sldMk cId="1067541000" sldId="2147474742"/>
            <ac:spMk id="6" creationId="{7C964AFC-C459-CAF2-93ED-B79D6FC49D9A}"/>
          </ac:spMkLst>
        </pc:spChg>
        <pc:spChg chg="add del mod">
          <ac:chgData name="Dongjoo Kim (Nokia)" userId="0d370802-fa40-41da-9e63-3b740686fe4e" providerId="ADAL" clId="{E3712E7D-CC4A-4F00-AC2D-E91BC3E3FF67}" dt="2024-11-06T03:15:18.575" v="109" actId="478"/>
          <ac:spMkLst>
            <pc:docMk/>
            <pc:sldMk cId="1067541000" sldId="2147474742"/>
            <ac:spMk id="8" creationId="{96E8D422-7C99-97B9-DD18-9C0328A50966}"/>
          </ac:spMkLst>
        </pc:spChg>
        <pc:spChg chg="add mod">
          <ac:chgData name="Dongjoo Kim (Nokia)" userId="0d370802-fa40-41da-9e63-3b740686fe4e" providerId="ADAL" clId="{E3712E7D-CC4A-4F00-AC2D-E91BC3E3FF67}" dt="2024-11-06T03:15:19.016" v="110"/>
          <ac:spMkLst>
            <pc:docMk/>
            <pc:sldMk cId="1067541000" sldId="2147474742"/>
            <ac:spMk id="9" creationId="{48E35A79-9FAE-76E3-EDE7-84300BC36525}"/>
          </ac:spMkLst>
        </pc:spChg>
        <pc:spChg chg="add mod">
          <ac:chgData name="Dongjoo Kim (Nokia)" userId="0d370802-fa40-41da-9e63-3b740686fe4e" providerId="ADAL" clId="{E3712E7D-CC4A-4F00-AC2D-E91BC3E3FF67}" dt="2024-11-06T03:15:19.016" v="110"/>
          <ac:spMkLst>
            <pc:docMk/>
            <pc:sldMk cId="1067541000" sldId="2147474742"/>
            <ac:spMk id="10" creationId="{A579A41D-23E4-044C-7CC6-EB2EC973F6FD}"/>
          </ac:spMkLst>
        </pc:spChg>
        <pc:spChg chg="add mod">
          <ac:chgData name="Dongjoo Kim (Nokia)" userId="0d370802-fa40-41da-9e63-3b740686fe4e" providerId="ADAL" clId="{E3712E7D-CC4A-4F00-AC2D-E91BC3E3FF67}" dt="2024-11-06T04:10:29.896" v="2159"/>
          <ac:spMkLst>
            <pc:docMk/>
            <pc:sldMk cId="1067541000" sldId="2147474742"/>
            <ac:spMk id="11" creationId="{D65C14BF-D82A-E903-4979-A392FC013F81}"/>
          </ac:spMkLst>
        </pc:spChg>
        <pc:spChg chg="add del">
          <ac:chgData name="Dongjoo Kim (Nokia)" userId="0d370802-fa40-41da-9e63-3b740686fe4e" providerId="ADAL" clId="{E3712E7D-CC4A-4F00-AC2D-E91BC3E3FF67}" dt="2024-11-06T05:21:19.666" v="2469" actId="22"/>
          <ac:spMkLst>
            <pc:docMk/>
            <pc:sldMk cId="1067541000" sldId="2147474742"/>
            <ac:spMk id="13" creationId="{0CC78888-6CE2-76E5-3FD3-46083073B369}"/>
          </ac:spMkLst>
        </pc:spChg>
        <pc:spChg chg="add del mod">
          <ac:chgData name="Dongjoo Kim (Nokia)" userId="0d370802-fa40-41da-9e63-3b740686fe4e" providerId="ADAL" clId="{E3712E7D-CC4A-4F00-AC2D-E91BC3E3FF67}" dt="2024-11-06T05:23:22.835" v="2635"/>
          <ac:spMkLst>
            <pc:docMk/>
            <pc:sldMk cId="1067541000" sldId="2147474742"/>
            <ac:spMk id="15" creationId="{C9A4F22B-D0B7-707B-55A8-5B6E047DE653}"/>
          </ac:spMkLst>
        </pc:spChg>
        <pc:graphicFrameChg chg="mod modGraphic">
          <ac:chgData name="Dongjoo Kim (Nokia)" userId="0d370802-fa40-41da-9e63-3b740686fe4e" providerId="ADAL" clId="{E3712E7D-CC4A-4F00-AC2D-E91BC3E3FF67}" dt="2024-11-06T05:24:04.282" v="2644" actId="20577"/>
          <ac:graphicFrameMkLst>
            <pc:docMk/>
            <pc:sldMk cId="1067541000" sldId="2147474742"/>
            <ac:graphicFrameMk id="16" creationId="{A676DBAE-8B1C-1147-794F-E11E5FD58864}"/>
          </ac:graphicFrameMkLst>
        </pc:graphicFrameChg>
      </pc:sldChg>
      <pc:sldChg chg="modSp add del mod">
        <pc:chgData name="Dongjoo Kim (Nokia)" userId="0d370802-fa40-41da-9e63-3b740686fe4e" providerId="ADAL" clId="{E3712E7D-CC4A-4F00-AC2D-E91BC3E3FF67}" dt="2024-11-06T03:13:45.025" v="85" actId="20577"/>
        <pc:sldMkLst>
          <pc:docMk/>
          <pc:sldMk cId="1547716703" sldId="2147478305"/>
        </pc:sldMkLst>
        <pc:spChg chg="mod">
          <ac:chgData name="Dongjoo Kim (Nokia)" userId="0d370802-fa40-41da-9e63-3b740686fe4e" providerId="ADAL" clId="{E3712E7D-CC4A-4F00-AC2D-E91BC3E3FF67}" dt="2024-11-06T03:10:55.719" v="36" actId="1035"/>
          <ac:spMkLst>
            <pc:docMk/>
            <pc:sldMk cId="1547716703" sldId="2147478305"/>
            <ac:spMk id="8" creationId="{36537B21-861D-6874-6505-42F49799CCFD}"/>
          </ac:spMkLst>
        </pc:spChg>
        <pc:spChg chg="mod">
          <ac:chgData name="Dongjoo Kim (Nokia)" userId="0d370802-fa40-41da-9e63-3b740686fe4e" providerId="ADAL" clId="{E3712E7D-CC4A-4F00-AC2D-E91BC3E3FF67}" dt="2024-11-06T03:13:45.025" v="85" actId="20577"/>
          <ac:spMkLst>
            <pc:docMk/>
            <pc:sldMk cId="1547716703" sldId="2147478305"/>
            <ac:spMk id="9" creationId="{A20F3AEE-A994-A1EB-4D27-14278BC59EF8}"/>
          </ac:spMkLst>
        </pc:spChg>
        <pc:grpChg chg="mod">
          <ac:chgData name="Dongjoo Kim (Nokia)" userId="0d370802-fa40-41da-9e63-3b740686fe4e" providerId="ADAL" clId="{E3712E7D-CC4A-4F00-AC2D-E91BC3E3FF67}" dt="2024-11-06T03:11:01.320" v="50" actId="1038"/>
          <ac:grpSpMkLst>
            <pc:docMk/>
            <pc:sldMk cId="1547716703" sldId="2147478305"/>
            <ac:grpSpMk id="14" creationId="{C21B11BA-6BAB-7350-616B-F47EE717F182}"/>
          </ac:grpSpMkLst>
        </pc:grpChg>
      </pc:sldChg>
      <pc:sldMasterChg chg="delSldLayout">
        <pc:chgData name="Dongjoo Kim (Nokia)" userId="0d370802-fa40-41da-9e63-3b740686fe4e" providerId="ADAL" clId="{E3712E7D-CC4A-4F00-AC2D-E91BC3E3FF67}" dt="2024-11-06T03:57:50.306" v="1482" actId="47"/>
        <pc:sldMasterMkLst>
          <pc:docMk/>
          <pc:sldMasterMk cId="4241891639" sldId="2147483650"/>
        </pc:sldMasterMkLst>
        <pc:sldLayoutChg chg="del">
          <pc:chgData name="Dongjoo Kim (Nokia)" userId="0d370802-fa40-41da-9e63-3b740686fe4e" providerId="ADAL" clId="{E3712E7D-CC4A-4F00-AC2D-E91BC3E3FF67}" dt="2024-11-06T03:57:50.306" v="1482" actId="47"/>
          <pc:sldLayoutMkLst>
            <pc:docMk/>
            <pc:sldMasterMk cId="4241891639" sldId="2147483650"/>
            <pc:sldLayoutMk cId="2367406121" sldId="2147483890"/>
          </pc:sldLayoutMkLst>
        </pc:sldLayoutChg>
      </pc:sldMasterChg>
      <pc:sldMasterChg chg="del delSldLayout">
        <pc:chgData name="Dongjoo Kim (Nokia)" userId="0d370802-fa40-41da-9e63-3b740686fe4e" providerId="ADAL" clId="{E3712E7D-CC4A-4F00-AC2D-E91BC3E3FF67}" dt="2024-11-06T03:58:08.194" v="1484" actId="47"/>
        <pc:sldMasterMkLst>
          <pc:docMk/>
          <pc:sldMasterMk cId="1665781367" sldId="2147483951"/>
        </pc:sldMasterMkLst>
        <pc:sldLayoutChg chg="del">
          <pc:chgData name="Dongjoo Kim (Nokia)" userId="0d370802-fa40-41da-9e63-3b740686fe4e" providerId="ADAL" clId="{E3712E7D-CC4A-4F00-AC2D-E91BC3E3FF67}" dt="2024-11-06T03:58:08.194" v="1484" actId="47"/>
          <pc:sldLayoutMkLst>
            <pc:docMk/>
            <pc:sldMasterMk cId="1665781367" sldId="2147483951"/>
            <pc:sldLayoutMk cId="4111125473" sldId="2147483952"/>
          </pc:sldLayoutMkLst>
        </pc:sldLayoutChg>
        <pc:sldLayoutChg chg="del">
          <pc:chgData name="Dongjoo Kim (Nokia)" userId="0d370802-fa40-41da-9e63-3b740686fe4e" providerId="ADAL" clId="{E3712E7D-CC4A-4F00-AC2D-E91BC3E3FF67}" dt="2024-11-06T03:58:08.194" v="1484" actId="47"/>
          <pc:sldLayoutMkLst>
            <pc:docMk/>
            <pc:sldMasterMk cId="1665781367" sldId="2147483951"/>
            <pc:sldLayoutMk cId="1492701283" sldId="2147483953"/>
          </pc:sldLayoutMkLst>
        </pc:sldLayoutChg>
        <pc:sldLayoutChg chg="del">
          <pc:chgData name="Dongjoo Kim (Nokia)" userId="0d370802-fa40-41da-9e63-3b740686fe4e" providerId="ADAL" clId="{E3712E7D-CC4A-4F00-AC2D-E91BC3E3FF67}" dt="2024-11-06T03:58:08.194" v="1484" actId="47"/>
          <pc:sldLayoutMkLst>
            <pc:docMk/>
            <pc:sldMasterMk cId="1665781367" sldId="2147483951"/>
            <pc:sldLayoutMk cId="2885564356" sldId="2147483954"/>
          </pc:sldLayoutMkLst>
        </pc:sldLayoutChg>
      </pc:sldMasterChg>
    </pc:docChg>
  </pc:docChgLst>
  <pc:docChgLst>
    <pc:chgData name="Dongjoo Kim (Nokia)" userId="0d370802-fa40-41da-9e63-3b740686fe4e" providerId="ADAL" clId="{5EE4C73F-E811-4517-963C-5DBE828653EA}"/>
    <pc:docChg chg="undo redo custSel addSld delSld modSld sldOrd addSection modSection">
      <pc:chgData name="Dongjoo Kim (Nokia)" userId="0d370802-fa40-41da-9e63-3b740686fe4e" providerId="ADAL" clId="{5EE4C73F-E811-4517-963C-5DBE828653EA}" dt="2024-03-18T09:10:01.458" v="7416" actId="20577"/>
      <pc:docMkLst>
        <pc:docMk/>
      </pc:docMkLst>
      <pc:sldChg chg="modSp mod">
        <pc:chgData name="Dongjoo Kim (Nokia)" userId="0d370802-fa40-41da-9e63-3b740686fe4e" providerId="ADAL" clId="{5EE4C73F-E811-4517-963C-5DBE828653EA}" dt="2024-03-04T18:41:24.031" v="9" actId="20577"/>
        <pc:sldMkLst>
          <pc:docMk/>
          <pc:sldMk cId="2950137589" sldId="257"/>
        </pc:sldMkLst>
        <pc:spChg chg="mod">
          <ac:chgData name="Dongjoo Kim (Nokia)" userId="0d370802-fa40-41da-9e63-3b740686fe4e" providerId="ADAL" clId="{5EE4C73F-E811-4517-963C-5DBE828653EA}" dt="2024-03-04T18:41:24.031" v="9" actId="20577"/>
          <ac:spMkLst>
            <pc:docMk/>
            <pc:sldMk cId="2950137589" sldId="257"/>
            <ac:spMk id="3" creationId="{A4E748F3-52F3-4227-86AD-9C50826A6263}"/>
          </ac:spMkLst>
        </pc:spChg>
      </pc:sldChg>
      <pc:sldChg chg="addSp delSp modSp add mod ord">
        <pc:chgData name="Dongjoo Kim (Nokia)" userId="0d370802-fa40-41da-9e63-3b740686fe4e" providerId="ADAL" clId="{5EE4C73F-E811-4517-963C-5DBE828653EA}" dt="2024-03-11T11:38:56.606" v="7061"/>
        <pc:sldMkLst>
          <pc:docMk/>
          <pc:sldMk cId="445444852" sldId="2146847038"/>
        </pc:sldMkLst>
        <pc:spChg chg="mod">
          <ac:chgData name="Dongjoo Kim (Nokia)" userId="0d370802-fa40-41da-9e63-3b740686fe4e" providerId="ADAL" clId="{5EE4C73F-E811-4517-963C-5DBE828653EA}" dt="2024-03-04T18:47:20.533" v="142" actId="1076"/>
          <ac:spMkLst>
            <pc:docMk/>
            <pc:sldMk cId="445444852" sldId="2146847038"/>
            <ac:spMk id="2" creationId="{A2DF9427-4B7A-4B38-9129-8A30E6783C4E}"/>
          </ac:spMkLst>
        </pc:spChg>
        <pc:spChg chg="add del">
          <ac:chgData name="Dongjoo Kim (Nokia)" userId="0d370802-fa40-41da-9e63-3b740686fe4e" providerId="ADAL" clId="{5EE4C73F-E811-4517-963C-5DBE828653EA}" dt="2024-03-04T18:45:50.783" v="47"/>
          <ac:spMkLst>
            <pc:docMk/>
            <pc:sldMk cId="445444852" sldId="2146847038"/>
            <ac:spMk id="3" creationId="{82254228-956F-986F-278C-5BCF8D1B9BD0}"/>
          </ac:spMkLst>
        </pc:spChg>
        <pc:spChg chg="add mod">
          <ac:chgData name="Dongjoo Kim (Nokia)" userId="0d370802-fa40-41da-9e63-3b740686fe4e" providerId="ADAL" clId="{5EE4C73F-E811-4517-963C-5DBE828653EA}" dt="2024-03-11T11:37:36.445" v="7056" actId="164"/>
          <ac:spMkLst>
            <pc:docMk/>
            <pc:sldMk cId="445444852" sldId="2146847038"/>
            <ac:spMk id="3" creationId="{87CD8390-FBB4-7359-75D1-73264E4A4373}"/>
          </ac:spMkLst>
        </pc:spChg>
        <pc:spChg chg="add mod">
          <ac:chgData name="Dongjoo Kim (Nokia)" userId="0d370802-fa40-41da-9e63-3b740686fe4e" providerId="ADAL" clId="{5EE4C73F-E811-4517-963C-5DBE828653EA}" dt="2024-03-11T11:38:22.569" v="7058"/>
          <ac:spMkLst>
            <pc:docMk/>
            <pc:sldMk cId="445444852" sldId="2146847038"/>
            <ac:spMk id="5" creationId="{94298326-45FF-E23E-5975-591A1DF42C31}"/>
          </ac:spMkLst>
        </pc:spChg>
        <pc:spChg chg="mod">
          <ac:chgData name="Dongjoo Kim (Nokia)" userId="0d370802-fa40-41da-9e63-3b740686fe4e" providerId="ADAL" clId="{5EE4C73F-E811-4517-963C-5DBE828653EA}" dt="2024-03-05T12:23:36.559" v="5142" actId="20577"/>
          <ac:spMkLst>
            <pc:docMk/>
            <pc:sldMk cId="445444852" sldId="2146847038"/>
            <ac:spMk id="7" creationId="{5DBE4EA1-DB57-491C-BFF0-6697B7B603DA}"/>
          </ac:spMkLst>
        </pc:spChg>
        <pc:spChg chg="mod">
          <ac:chgData name="Dongjoo Kim (Nokia)" userId="0d370802-fa40-41da-9e63-3b740686fe4e" providerId="ADAL" clId="{5EE4C73F-E811-4517-963C-5DBE828653EA}" dt="2024-03-11T11:38:38.573" v="7059"/>
          <ac:spMkLst>
            <pc:docMk/>
            <pc:sldMk cId="445444852" sldId="2146847038"/>
            <ac:spMk id="9" creationId="{8D6C3B15-8064-36AE-7CE9-A00829086A2C}"/>
          </ac:spMkLst>
        </pc:spChg>
        <pc:spChg chg="mod">
          <ac:chgData name="Dongjoo Kim (Nokia)" userId="0d370802-fa40-41da-9e63-3b740686fe4e" providerId="ADAL" clId="{5EE4C73F-E811-4517-963C-5DBE828653EA}" dt="2024-03-11T11:38:56.606" v="7061"/>
          <ac:spMkLst>
            <pc:docMk/>
            <pc:sldMk cId="445444852" sldId="2146847038"/>
            <ac:spMk id="10" creationId="{BD709EAC-0715-DE2D-CFAB-3366A9343B25}"/>
          </ac:spMkLst>
        </pc:spChg>
        <pc:grpChg chg="add mod">
          <ac:chgData name="Dongjoo Kim (Nokia)" userId="0d370802-fa40-41da-9e63-3b740686fe4e" providerId="ADAL" clId="{5EE4C73F-E811-4517-963C-5DBE828653EA}" dt="2024-03-11T11:37:41.909" v="7057" actId="1076"/>
          <ac:grpSpMkLst>
            <pc:docMk/>
            <pc:sldMk cId="445444852" sldId="2146847038"/>
            <ac:grpSpMk id="6" creationId="{0AE1C888-E7F9-FCFC-FB5D-C9941873E48B}"/>
          </ac:grpSpMkLst>
        </pc:grpChg>
        <pc:grpChg chg="add mod">
          <ac:chgData name="Dongjoo Kim (Nokia)" userId="0d370802-fa40-41da-9e63-3b740686fe4e" providerId="ADAL" clId="{5EE4C73F-E811-4517-963C-5DBE828653EA}" dt="2024-03-11T11:38:42.991" v="7060" actId="1076"/>
          <ac:grpSpMkLst>
            <pc:docMk/>
            <pc:sldMk cId="445444852" sldId="2146847038"/>
            <ac:grpSpMk id="8" creationId="{AEBC57F1-9420-6352-059F-71991738BDD8}"/>
          </ac:grpSpMkLst>
        </pc:grpChg>
        <pc:graphicFrameChg chg="add del mod">
          <ac:chgData name="Dongjoo Kim (Nokia)" userId="0d370802-fa40-41da-9e63-3b740686fe4e" providerId="ADAL" clId="{5EE4C73F-E811-4517-963C-5DBE828653EA}" dt="2024-03-04T18:49:22.352" v="162"/>
          <ac:graphicFrameMkLst>
            <pc:docMk/>
            <pc:sldMk cId="445444852" sldId="2146847038"/>
            <ac:graphicFrameMk id="5" creationId="{2C443762-6121-8529-B295-FC9E16DB5EB4}"/>
          </ac:graphicFrameMkLst>
        </pc:graphicFrameChg>
        <pc:graphicFrameChg chg="add del mod">
          <ac:chgData name="Dongjoo Kim (Nokia)" userId="0d370802-fa40-41da-9e63-3b740686fe4e" providerId="ADAL" clId="{5EE4C73F-E811-4517-963C-5DBE828653EA}" dt="2024-03-04T18:49:24.672" v="165"/>
          <ac:graphicFrameMkLst>
            <pc:docMk/>
            <pc:sldMk cId="445444852" sldId="2146847038"/>
            <ac:graphicFrameMk id="6" creationId="{990E2250-AED0-7945-4288-3D68D742B0C3}"/>
          </ac:graphicFrameMkLst>
        </pc:graphicFrameChg>
        <pc:graphicFrameChg chg="add del mod">
          <ac:chgData name="Dongjoo Kim (Nokia)" userId="0d370802-fa40-41da-9e63-3b740686fe4e" providerId="ADAL" clId="{5EE4C73F-E811-4517-963C-5DBE828653EA}" dt="2024-03-04T18:58:18.764" v="571"/>
          <ac:graphicFrameMkLst>
            <pc:docMk/>
            <pc:sldMk cId="445444852" sldId="2146847038"/>
            <ac:graphicFrameMk id="8" creationId="{586E321E-9F08-D473-5F15-C70E1297C9BA}"/>
          </ac:graphicFrameMkLst>
        </pc:graphicFrameChg>
        <pc:graphicFrameChg chg="add del mod">
          <ac:chgData name="Dongjoo Kim (Nokia)" userId="0d370802-fa40-41da-9e63-3b740686fe4e" providerId="ADAL" clId="{5EE4C73F-E811-4517-963C-5DBE828653EA}" dt="2024-03-04T18:58:22.361" v="574"/>
          <ac:graphicFrameMkLst>
            <pc:docMk/>
            <pc:sldMk cId="445444852" sldId="2146847038"/>
            <ac:graphicFrameMk id="9" creationId="{A85589E9-1A12-6D58-2DF2-871AC59BC04C}"/>
          </ac:graphicFrameMkLst>
        </pc:graphicFrameChg>
        <pc:graphicFrameChg chg="add del mod">
          <ac:chgData name="Dongjoo Kim (Nokia)" userId="0d370802-fa40-41da-9e63-3b740686fe4e" providerId="ADAL" clId="{5EE4C73F-E811-4517-963C-5DBE828653EA}" dt="2024-03-04T18:58:26.287" v="576"/>
          <ac:graphicFrameMkLst>
            <pc:docMk/>
            <pc:sldMk cId="445444852" sldId="2146847038"/>
            <ac:graphicFrameMk id="10" creationId="{A2C22131-01C7-8D12-40FB-0EF450F9272B}"/>
          </ac:graphicFrameMkLst>
        </pc:graphicFrameChg>
        <pc:graphicFrameChg chg="add del mod">
          <ac:chgData name="Dongjoo Kim (Nokia)" userId="0d370802-fa40-41da-9e63-3b740686fe4e" providerId="ADAL" clId="{5EE4C73F-E811-4517-963C-5DBE828653EA}" dt="2024-03-04T18:58:29.834" v="578"/>
          <ac:graphicFrameMkLst>
            <pc:docMk/>
            <pc:sldMk cId="445444852" sldId="2146847038"/>
            <ac:graphicFrameMk id="11" creationId="{FAADB602-3F45-F356-1D71-D5D49FC9651D}"/>
          </ac:graphicFrameMkLst>
        </pc:graphicFrameChg>
        <pc:graphicFrameChg chg="add del mod">
          <ac:chgData name="Dongjoo Kim (Nokia)" userId="0d370802-fa40-41da-9e63-3b740686fe4e" providerId="ADAL" clId="{5EE4C73F-E811-4517-963C-5DBE828653EA}" dt="2024-03-04T18:58:44.493" v="582"/>
          <ac:graphicFrameMkLst>
            <pc:docMk/>
            <pc:sldMk cId="445444852" sldId="2146847038"/>
            <ac:graphicFrameMk id="13" creationId="{84DAEE0E-BC7F-3D89-ECEC-989508636807}"/>
          </ac:graphicFrameMkLst>
        </pc:graphicFrameChg>
        <pc:picChg chg="add del">
          <ac:chgData name="Dongjoo Kim (Nokia)" userId="0d370802-fa40-41da-9e63-3b740686fe4e" providerId="ADAL" clId="{5EE4C73F-E811-4517-963C-5DBE828653EA}" dt="2024-03-04T18:58:30.820" v="580"/>
          <ac:picMkLst>
            <pc:docMk/>
            <pc:sldMk cId="445444852" sldId="2146847038"/>
            <ac:picMk id="12" creationId="{3E9D20EB-E115-2111-C444-CB39603CCFFC}"/>
          </ac:picMkLst>
        </pc:picChg>
      </pc:sldChg>
      <pc:sldChg chg="modSp add mod">
        <pc:chgData name="Dongjoo Kim (Nokia)" userId="0d370802-fa40-41da-9e63-3b740686fe4e" providerId="ADAL" clId="{5EE4C73F-E811-4517-963C-5DBE828653EA}" dt="2024-03-11T10:34:44.428" v="5355" actId="113"/>
        <pc:sldMkLst>
          <pc:docMk/>
          <pc:sldMk cId="1148033889" sldId="2146847049"/>
        </pc:sldMkLst>
        <pc:spChg chg="mod">
          <ac:chgData name="Dongjoo Kim (Nokia)" userId="0d370802-fa40-41da-9e63-3b740686fe4e" providerId="ADAL" clId="{5EE4C73F-E811-4517-963C-5DBE828653EA}" dt="2024-03-04T19:10:26.970" v="945" actId="1076"/>
          <ac:spMkLst>
            <pc:docMk/>
            <pc:sldMk cId="1148033889" sldId="2146847049"/>
            <ac:spMk id="2" creationId="{A2DF9427-4B7A-4B38-9129-8A30E6783C4E}"/>
          </ac:spMkLst>
        </pc:spChg>
        <pc:spChg chg="mod">
          <ac:chgData name="Dongjoo Kim (Nokia)" userId="0d370802-fa40-41da-9e63-3b740686fe4e" providerId="ADAL" clId="{5EE4C73F-E811-4517-963C-5DBE828653EA}" dt="2024-03-04T19:10:31.129" v="946" actId="1076"/>
          <ac:spMkLst>
            <pc:docMk/>
            <pc:sldMk cId="1148033889" sldId="2146847049"/>
            <ac:spMk id="7" creationId="{5DBE4EA1-DB57-491C-BFF0-6697B7B603DA}"/>
          </ac:spMkLst>
        </pc:spChg>
        <pc:graphicFrameChg chg="mod modGraphic">
          <ac:chgData name="Dongjoo Kim (Nokia)" userId="0d370802-fa40-41da-9e63-3b740686fe4e" providerId="ADAL" clId="{5EE4C73F-E811-4517-963C-5DBE828653EA}" dt="2024-03-11T10:34:44.428" v="5355" actId="113"/>
          <ac:graphicFrameMkLst>
            <pc:docMk/>
            <pc:sldMk cId="1148033889" sldId="2146847049"/>
            <ac:graphicFrameMk id="3" creationId="{CE24E5A3-7592-A92F-DCAC-0373A89D60A5}"/>
          </ac:graphicFrameMkLst>
        </pc:graphicFrameChg>
      </pc:sldChg>
      <pc:sldChg chg="addSp modSp add mod">
        <pc:chgData name="Dongjoo Kim (Nokia)" userId="0d370802-fa40-41da-9e63-3b740686fe4e" providerId="ADAL" clId="{5EE4C73F-E811-4517-963C-5DBE828653EA}" dt="2024-03-11T10:35:09.717" v="5359" actId="113"/>
        <pc:sldMkLst>
          <pc:docMk/>
          <pc:sldMk cId="1045741342" sldId="2146847050"/>
        </pc:sldMkLst>
        <pc:spChg chg="mod">
          <ac:chgData name="Dongjoo Kim (Nokia)" userId="0d370802-fa40-41da-9e63-3b740686fe4e" providerId="ADAL" clId="{5EE4C73F-E811-4517-963C-5DBE828653EA}" dt="2024-03-04T19:15:54.354" v="1218"/>
          <ac:spMkLst>
            <pc:docMk/>
            <pc:sldMk cId="1045741342" sldId="2146847050"/>
            <ac:spMk id="7" creationId="{5DBE4EA1-DB57-491C-BFF0-6697B7B603DA}"/>
          </ac:spMkLst>
        </pc:spChg>
        <pc:graphicFrameChg chg="mod modGraphic">
          <ac:chgData name="Dongjoo Kim (Nokia)" userId="0d370802-fa40-41da-9e63-3b740686fe4e" providerId="ADAL" clId="{5EE4C73F-E811-4517-963C-5DBE828653EA}" dt="2024-03-11T10:35:09.717" v="5359" actId="113"/>
          <ac:graphicFrameMkLst>
            <pc:docMk/>
            <pc:sldMk cId="1045741342" sldId="2146847050"/>
            <ac:graphicFrameMk id="3" creationId="{CE24E5A3-7592-A92F-DCAC-0373A89D60A5}"/>
          </ac:graphicFrameMkLst>
        </pc:graphicFrameChg>
        <pc:picChg chg="add mod">
          <ac:chgData name="Dongjoo Kim (Nokia)" userId="0d370802-fa40-41da-9e63-3b740686fe4e" providerId="ADAL" clId="{5EE4C73F-E811-4517-963C-5DBE828653EA}" dt="2024-03-04T19:16:16.102" v="1221" actId="1076"/>
          <ac:picMkLst>
            <pc:docMk/>
            <pc:sldMk cId="1045741342" sldId="2146847050"/>
            <ac:picMk id="5" creationId="{4AEFA7B5-57FD-3C5C-0F86-F182B662FAE5}"/>
          </ac:picMkLst>
        </pc:picChg>
      </pc:sldChg>
      <pc:sldChg chg="addSp modSp add mod">
        <pc:chgData name="Dongjoo Kim (Nokia)" userId="0d370802-fa40-41da-9e63-3b740686fe4e" providerId="ADAL" clId="{5EE4C73F-E811-4517-963C-5DBE828653EA}" dt="2024-03-11T11:39:18.902" v="7065"/>
        <pc:sldMkLst>
          <pc:docMk/>
          <pc:sldMk cId="700885224" sldId="2146847051"/>
        </pc:sldMkLst>
        <pc:spChg chg="mod">
          <ac:chgData name="Dongjoo Kim (Nokia)" userId="0d370802-fa40-41da-9e63-3b740686fe4e" providerId="ADAL" clId="{5EE4C73F-E811-4517-963C-5DBE828653EA}" dt="2024-03-04T19:19:56.130" v="1436"/>
          <ac:spMkLst>
            <pc:docMk/>
            <pc:sldMk cId="700885224" sldId="2146847051"/>
            <ac:spMk id="7" creationId="{5DBE4EA1-DB57-491C-BFF0-6697B7B603DA}"/>
          </ac:spMkLst>
        </pc:spChg>
        <pc:spChg chg="add mod">
          <ac:chgData name="Dongjoo Kim (Nokia)" userId="0d370802-fa40-41da-9e63-3b740686fe4e" providerId="ADAL" clId="{5EE4C73F-E811-4517-963C-5DBE828653EA}" dt="2024-03-11T10:36:15.084" v="5393" actId="1036"/>
          <ac:spMkLst>
            <pc:docMk/>
            <pc:sldMk cId="700885224" sldId="2146847051"/>
            <ac:spMk id="8" creationId="{BD1017FF-30E6-364A-B735-8BB509E1005C}"/>
          </ac:spMkLst>
        </pc:spChg>
        <pc:spChg chg="mod">
          <ac:chgData name="Dongjoo Kim (Nokia)" userId="0d370802-fa40-41da-9e63-3b740686fe4e" providerId="ADAL" clId="{5EE4C73F-E811-4517-963C-5DBE828653EA}" dt="2024-03-11T11:39:02.219" v="7062"/>
          <ac:spMkLst>
            <pc:docMk/>
            <pc:sldMk cId="700885224" sldId="2146847051"/>
            <ac:spMk id="10" creationId="{488A3EC3-B6B4-5940-DC03-3A86EC1D2DE3}"/>
          </ac:spMkLst>
        </pc:spChg>
        <pc:spChg chg="mod">
          <ac:chgData name="Dongjoo Kim (Nokia)" userId="0d370802-fa40-41da-9e63-3b740686fe4e" providerId="ADAL" clId="{5EE4C73F-E811-4517-963C-5DBE828653EA}" dt="2024-03-11T11:39:18.902" v="7065"/>
          <ac:spMkLst>
            <pc:docMk/>
            <pc:sldMk cId="700885224" sldId="2146847051"/>
            <ac:spMk id="11" creationId="{020A487C-4BB0-6047-DD3D-B946B935AEAF}"/>
          </ac:spMkLst>
        </pc:spChg>
        <pc:grpChg chg="add mod">
          <ac:chgData name="Dongjoo Kim (Nokia)" userId="0d370802-fa40-41da-9e63-3b740686fe4e" providerId="ADAL" clId="{5EE4C73F-E811-4517-963C-5DBE828653EA}" dt="2024-03-11T11:39:10.536" v="7064" actId="196"/>
          <ac:grpSpMkLst>
            <pc:docMk/>
            <pc:sldMk cId="700885224" sldId="2146847051"/>
            <ac:grpSpMk id="9" creationId="{DD4D443B-3457-F35D-93FB-27918DDCA2EE}"/>
          </ac:grpSpMkLst>
        </pc:grpChg>
        <pc:graphicFrameChg chg="mod modGraphic">
          <ac:chgData name="Dongjoo Kim (Nokia)" userId="0d370802-fa40-41da-9e63-3b740686fe4e" providerId="ADAL" clId="{5EE4C73F-E811-4517-963C-5DBE828653EA}" dt="2024-03-11T10:41:58.100" v="5642" actId="14734"/>
          <ac:graphicFrameMkLst>
            <pc:docMk/>
            <pc:sldMk cId="700885224" sldId="2146847051"/>
            <ac:graphicFrameMk id="3" creationId="{CE24E5A3-7592-A92F-DCAC-0373A89D60A5}"/>
          </ac:graphicFrameMkLst>
        </pc:graphicFrameChg>
        <pc:graphicFrameChg chg="add mod">
          <ac:chgData name="Dongjoo Kim (Nokia)" userId="0d370802-fa40-41da-9e63-3b740686fe4e" providerId="ADAL" clId="{5EE4C73F-E811-4517-963C-5DBE828653EA}" dt="2024-03-11T10:36:15.084" v="5393" actId="1036"/>
          <ac:graphicFrameMkLst>
            <pc:docMk/>
            <pc:sldMk cId="700885224" sldId="2146847051"/>
            <ac:graphicFrameMk id="5" creationId="{960BB8B5-F654-8A44-7605-30EEC6BA45FA}"/>
          </ac:graphicFrameMkLst>
        </pc:graphicFrameChg>
        <pc:graphicFrameChg chg="add mod">
          <ac:chgData name="Dongjoo Kim (Nokia)" userId="0d370802-fa40-41da-9e63-3b740686fe4e" providerId="ADAL" clId="{5EE4C73F-E811-4517-963C-5DBE828653EA}" dt="2024-03-11T10:35:56.295" v="5380" actId="1035"/>
          <ac:graphicFrameMkLst>
            <pc:docMk/>
            <pc:sldMk cId="700885224" sldId="2146847051"/>
            <ac:graphicFrameMk id="6" creationId="{1E476B08-8B1F-4DB6-50EF-D6F452CA2307}"/>
          </ac:graphicFrameMkLst>
        </pc:graphicFrameChg>
      </pc:sldChg>
      <pc:sldChg chg="modSp add mod">
        <pc:chgData name="Dongjoo Kim (Nokia)" userId="0d370802-fa40-41da-9e63-3b740686fe4e" providerId="ADAL" clId="{5EE4C73F-E811-4517-963C-5DBE828653EA}" dt="2024-03-18T09:10:01.458" v="7416" actId="20577"/>
        <pc:sldMkLst>
          <pc:docMk/>
          <pc:sldMk cId="3306017908" sldId="2146847052"/>
        </pc:sldMkLst>
        <pc:spChg chg="mod">
          <ac:chgData name="Dongjoo Kim (Nokia)" userId="0d370802-fa40-41da-9e63-3b740686fe4e" providerId="ADAL" clId="{5EE4C73F-E811-4517-963C-5DBE828653EA}" dt="2024-03-18T08:53:51.111" v="7386" actId="20577"/>
          <ac:spMkLst>
            <pc:docMk/>
            <pc:sldMk cId="3306017908" sldId="2146847052"/>
            <ac:spMk id="2" creationId="{A2DF9427-4B7A-4B38-9129-8A30E6783C4E}"/>
          </ac:spMkLst>
        </pc:spChg>
        <pc:spChg chg="mod">
          <ac:chgData name="Dongjoo Kim (Nokia)" userId="0d370802-fa40-41da-9e63-3b740686fe4e" providerId="ADAL" clId="{5EE4C73F-E811-4517-963C-5DBE828653EA}" dt="2024-03-18T08:53:53.415" v="7388" actId="20577"/>
          <ac:spMkLst>
            <pc:docMk/>
            <pc:sldMk cId="3306017908" sldId="2146847052"/>
            <ac:spMk id="8" creationId="{211AC0FD-8758-1B14-FCFC-B7FF2034B27D}"/>
          </ac:spMkLst>
        </pc:spChg>
        <pc:graphicFrameChg chg="mod modGraphic">
          <ac:chgData name="Dongjoo Kim (Nokia)" userId="0d370802-fa40-41da-9e63-3b740686fe4e" providerId="ADAL" clId="{5EE4C73F-E811-4517-963C-5DBE828653EA}" dt="2024-03-18T09:10:01.458" v="7416" actId="20577"/>
          <ac:graphicFrameMkLst>
            <pc:docMk/>
            <pc:sldMk cId="3306017908" sldId="2146847052"/>
            <ac:graphicFrameMk id="3" creationId="{7CC3F6A8-5BA8-BA50-742D-A04EBB72E749}"/>
          </ac:graphicFrameMkLst>
        </pc:graphicFrameChg>
      </pc:sldChg>
      <pc:sldChg chg="addSp delSp modSp add del mod">
        <pc:chgData name="Dongjoo Kim (Nokia)" userId="0d370802-fa40-41da-9e63-3b740686fe4e" providerId="ADAL" clId="{5EE4C73F-E811-4517-963C-5DBE828653EA}" dt="2024-03-11T11:36:08.466" v="7043" actId="2696"/>
        <pc:sldMkLst>
          <pc:docMk/>
          <pc:sldMk cId="4225763136" sldId="2146847052"/>
        </pc:sldMkLst>
        <pc:spChg chg="mod">
          <ac:chgData name="Dongjoo Kim (Nokia)" userId="0d370802-fa40-41da-9e63-3b740686fe4e" providerId="ADAL" clId="{5EE4C73F-E811-4517-963C-5DBE828653EA}" dt="2024-03-04T19:29:38.690" v="2026" actId="20577"/>
          <ac:spMkLst>
            <pc:docMk/>
            <pc:sldMk cId="4225763136" sldId="2146847052"/>
            <ac:spMk id="2" creationId="{A2DF9427-4B7A-4B38-9129-8A30E6783C4E}"/>
          </ac:spMkLst>
        </pc:spChg>
        <pc:spChg chg="del mod">
          <ac:chgData name="Dongjoo Kim (Nokia)" userId="0d370802-fa40-41da-9e63-3b740686fe4e" providerId="ADAL" clId="{5EE4C73F-E811-4517-963C-5DBE828653EA}" dt="2024-03-04T19:30:04.926" v="2041" actId="478"/>
          <ac:spMkLst>
            <pc:docMk/>
            <pc:sldMk cId="4225763136" sldId="2146847052"/>
            <ac:spMk id="7" creationId="{5DBE4EA1-DB57-491C-BFF0-6697B7B603DA}"/>
          </ac:spMkLst>
        </pc:spChg>
        <pc:spChg chg="add mod">
          <ac:chgData name="Dongjoo Kim (Nokia)" userId="0d370802-fa40-41da-9e63-3b740686fe4e" providerId="ADAL" clId="{5EE4C73F-E811-4517-963C-5DBE828653EA}" dt="2024-03-11T11:35:04.273" v="7028" actId="20577"/>
          <ac:spMkLst>
            <pc:docMk/>
            <pc:sldMk cId="4225763136" sldId="2146847052"/>
            <ac:spMk id="8" creationId="{211AC0FD-8758-1B14-FCFC-B7FF2034B27D}"/>
          </ac:spMkLst>
        </pc:spChg>
        <pc:spChg chg="add del mod">
          <ac:chgData name="Dongjoo Kim (Nokia)" userId="0d370802-fa40-41da-9e63-3b740686fe4e" providerId="ADAL" clId="{5EE4C73F-E811-4517-963C-5DBE828653EA}" dt="2024-03-04T19:30:07.255" v="2042" actId="478"/>
          <ac:spMkLst>
            <pc:docMk/>
            <pc:sldMk cId="4225763136" sldId="2146847052"/>
            <ac:spMk id="10" creationId="{314B7933-5AF6-1EA5-9267-39195F2DEBE5}"/>
          </ac:spMkLst>
        </pc:spChg>
        <pc:graphicFrameChg chg="add mod modGraphic">
          <ac:chgData name="Dongjoo Kim (Nokia)" userId="0d370802-fa40-41da-9e63-3b740686fe4e" providerId="ADAL" clId="{5EE4C73F-E811-4517-963C-5DBE828653EA}" dt="2024-03-11T11:35:35.013" v="7041" actId="1036"/>
          <ac:graphicFrameMkLst>
            <pc:docMk/>
            <pc:sldMk cId="4225763136" sldId="2146847052"/>
            <ac:graphicFrameMk id="3" creationId="{7CC3F6A8-5BA8-BA50-742D-A04EBB72E749}"/>
          </ac:graphicFrameMkLst>
        </pc:graphicFrameChg>
        <pc:graphicFrameChg chg="del">
          <ac:chgData name="Dongjoo Kim (Nokia)" userId="0d370802-fa40-41da-9e63-3b740686fe4e" providerId="ADAL" clId="{5EE4C73F-E811-4517-963C-5DBE828653EA}" dt="2024-03-04T19:29:17.502" v="1966" actId="478"/>
          <ac:graphicFrameMkLst>
            <pc:docMk/>
            <pc:sldMk cId="4225763136" sldId="2146847052"/>
            <ac:graphicFrameMk id="3" creationId="{CE24E5A3-7592-A92F-DCAC-0373A89D60A5}"/>
          </ac:graphicFrameMkLst>
        </pc:graphicFrameChg>
        <pc:graphicFrameChg chg="del">
          <ac:chgData name="Dongjoo Kim (Nokia)" userId="0d370802-fa40-41da-9e63-3b740686fe4e" providerId="ADAL" clId="{5EE4C73F-E811-4517-963C-5DBE828653EA}" dt="2024-03-04T19:29:19.154" v="1967" actId="478"/>
          <ac:graphicFrameMkLst>
            <pc:docMk/>
            <pc:sldMk cId="4225763136" sldId="2146847052"/>
            <ac:graphicFrameMk id="5" creationId="{960BB8B5-F654-8A44-7605-30EEC6BA45FA}"/>
          </ac:graphicFrameMkLst>
        </pc:graphicFrameChg>
        <pc:graphicFrameChg chg="del">
          <ac:chgData name="Dongjoo Kim (Nokia)" userId="0d370802-fa40-41da-9e63-3b740686fe4e" providerId="ADAL" clId="{5EE4C73F-E811-4517-963C-5DBE828653EA}" dt="2024-03-04T19:29:19.154" v="1967" actId="478"/>
          <ac:graphicFrameMkLst>
            <pc:docMk/>
            <pc:sldMk cId="4225763136" sldId="2146847052"/>
            <ac:graphicFrameMk id="6" creationId="{1E476B08-8B1F-4DB6-50EF-D6F452CA2307}"/>
          </ac:graphicFrameMkLst>
        </pc:graphicFrameChg>
      </pc:sldChg>
      <pc:sldChg chg="addSp delSp modSp add mod">
        <pc:chgData name="Dongjoo Kim (Nokia)" userId="0d370802-fa40-41da-9e63-3b740686fe4e" providerId="ADAL" clId="{5EE4C73F-E811-4517-963C-5DBE828653EA}" dt="2024-03-11T10:42:50.590" v="5646" actId="207"/>
        <pc:sldMkLst>
          <pc:docMk/>
          <pc:sldMk cId="2834382843" sldId="2146847053"/>
        </pc:sldMkLst>
        <pc:spChg chg="mod">
          <ac:chgData name="Dongjoo Kim (Nokia)" userId="0d370802-fa40-41da-9e63-3b740686fe4e" providerId="ADAL" clId="{5EE4C73F-E811-4517-963C-5DBE828653EA}" dt="2024-03-04T19:49:42.450" v="3350"/>
          <ac:spMkLst>
            <pc:docMk/>
            <pc:sldMk cId="2834382843" sldId="2146847053"/>
            <ac:spMk id="7" creationId="{5DBE4EA1-DB57-491C-BFF0-6697B7B603DA}"/>
          </ac:spMkLst>
        </pc:spChg>
        <pc:graphicFrameChg chg="mod modGraphic">
          <ac:chgData name="Dongjoo Kim (Nokia)" userId="0d370802-fa40-41da-9e63-3b740686fe4e" providerId="ADAL" clId="{5EE4C73F-E811-4517-963C-5DBE828653EA}" dt="2024-03-11T10:42:50.590" v="5646" actId="207"/>
          <ac:graphicFrameMkLst>
            <pc:docMk/>
            <pc:sldMk cId="2834382843" sldId="2146847053"/>
            <ac:graphicFrameMk id="3" creationId="{CE24E5A3-7592-A92F-DCAC-0373A89D60A5}"/>
          </ac:graphicFrameMkLst>
        </pc:graphicFrameChg>
        <pc:graphicFrameChg chg="del">
          <ac:chgData name="Dongjoo Kim (Nokia)" userId="0d370802-fa40-41da-9e63-3b740686fe4e" providerId="ADAL" clId="{5EE4C73F-E811-4517-963C-5DBE828653EA}" dt="2024-03-04T19:49:53.360" v="3353" actId="478"/>
          <ac:graphicFrameMkLst>
            <pc:docMk/>
            <pc:sldMk cId="2834382843" sldId="2146847053"/>
            <ac:graphicFrameMk id="5" creationId="{960BB8B5-F654-8A44-7605-30EEC6BA45FA}"/>
          </ac:graphicFrameMkLst>
        </pc:graphicFrameChg>
        <pc:graphicFrameChg chg="del">
          <ac:chgData name="Dongjoo Kim (Nokia)" userId="0d370802-fa40-41da-9e63-3b740686fe4e" providerId="ADAL" clId="{5EE4C73F-E811-4517-963C-5DBE828653EA}" dt="2024-03-04T19:49:53.360" v="3353" actId="478"/>
          <ac:graphicFrameMkLst>
            <pc:docMk/>
            <pc:sldMk cId="2834382843" sldId="2146847053"/>
            <ac:graphicFrameMk id="6" creationId="{1E476B08-8B1F-4DB6-50EF-D6F452CA2307}"/>
          </ac:graphicFrameMkLst>
        </pc:graphicFrameChg>
        <pc:graphicFrameChg chg="add mod">
          <ac:chgData name="Dongjoo Kim (Nokia)" userId="0d370802-fa40-41da-9e63-3b740686fe4e" providerId="ADAL" clId="{5EE4C73F-E811-4517-963C-5DBE828653EA}" dt="2024-03-11T10:36:29.053" v="5401" actId="1036"/>
          <ac:graphicFrameMkLst>
            <pc:docMk/>
            <pc:sldMk cId="2834382843" sldId="2146847053"/>
            <ac:graphicFrameMk id="8" creationId="{C42EE0C6-BC57-F97D-9C34-E656A0D3C318}"/>
          </ac:graphicFrameMkLst>
        </pc:graphicFrameChg>
      </pc:sldChg>
      <pc:sldChg chg="modSp add mod">
        <pc:chgData name="Dongjoo Kim (Nokia)" userId="0d370802-fa40-41da-9e63-3b740686fe4e" providerId="ADAL" clId="{5EE4C73F-E811-4517-963C-5DBE828653EA}" dt="2024-03-11T10:36:38.263" v="5402" actId="113"/>
        <pc:sldMkLst>
          <pc:docMk/>
          <pc:sldMk cId="3145408572" sldId="2146847054"/>
        </pc:sldMkLst>
        <pc:spChg chg="mod">
          <ac:chgData name="Dongjoo Kim (Nokia)" userId="0d370802-fa40-41da-9e63-3b740686fe4e" providerId="ADAL" clId="{5EE4C73F-E811-4517-963C-5DBE828653EA}" dt="2024-03-04T19:50:13.619" v="3362"/>
          <ac:spMkLst>
            <pc:docMk/>
            <pc:sldMk cId="3145408572" sldId="2146847054"/>
            <ac:spMk id="7" creationId="{5DBE4EA1-DB57-491C-BFF0-6697B7B603DA}"/>
          </ac:spMkLst>
        </pc:spChg>
        <pc:graphicFrameChg chg="mod modGraphic">
          <ac:chgData name="Dongjoo Kim (Nokia)" userId="0d370802-fa40-41da-9e63-3b740686fe4e" providerId="ADAL" clId="{5EE4C73F-E811-4517-963C-5DBE828653EA}" dt="2024-03-11T10:36:38.263" v="5402" actId="113"/>
          <ac:graphicFrameMkLst>
            <pc:docMk/>
            <pc:sldMk cId="3145408572" sldId="2146847054"/>
            <ac:graphicFrameMk id="3" creationId="{CE24E5A3-7592-A92F-DCAC-0373A89D60A5}"/>
          </ac:graphicFrameMkLst>
        </pc:graphicFrameChg>
      </pc:sldChg>
      <pc:sldChg chg="addSp modSp add mod">
        <pc:chgData name="Dongjoo Kim (Nokia)" userId="0d370802-fa40-41da-9e63-3b740686fe4e" providerId="ADAL" clId="{5EE4C73F-E811-4517-963C-5DBE828653EA}" dt="2024-03-11T10:37:25.450" v="5409" actId="113"/>
        <pc:sldMkLst>
          <pc:docMk/>
          <pc:sldMk cId="2868245283" sldId="2146847055"/>
        </pc:sldMkLst>
        <pc:spChg chg="mod">
          <ac:chgData name="Dongjoo Kim (Nokia)" userId="0d370802-fa40-41da-9e63-3b740686fe4e" providerId="ADAL" clId="{5EE4C73F-E811-4517-963C-5DBE828653EA}" dt="2024-03-04T19:50:20.769" v="3363"/>
          <ac:spMkLst>
            <pc:docMk/>
            <pc:sldMk cId="2868245283" sldId="2146847055"/>
            <ac:spMk id="7" creationId="{5DBE4EA1-DB57-491C-BFF0-6697B7B603DA}"/>
          </ac:spMkLst>
        </pc:spChg>
        <pc:graphicFrameChg chg="mod modGraphic">
          <ac:chgData name="Dongjoo Kim (Nokia)" userId="0d370802-fa40-41da-9e63-3b740686fe4e" providerId="ADAL" clId="{5EE4C73F-E811-4517-963C-5DBE828653EA}" dt="2024-03-11T10:37:25.450" v="5409" actId="113"/>
          <ac:graphicFrameMkLst>
            <pc:docMk/>
            <pc:sldMk cId="2868245283" sldId="2146847055"/>
            <ac:graphicFrameMk id="3" creationId="{CE24E5A3-7592-A92F-DCAC-0373A89D60A5}"/>
          </ac:graphicFrameMkLst>
        </pc:graphicFrameChg>
        <pc:graphicFrameChg chg="add mod">
          <ac:chgData name="Dongjoo Kim (Nokia)" userId="0d370802-fa40-41da-9e63-3b740686fe4e" providerId="ADAL" clId="{5EE4C73F-E811-4517-963C-5DBE828653EA}" dt="2024-03-04T19:59:24.626" v="3805" actId="14100"/>
          <ac:graphicFrameMkLst>
            <pc:docMk/>
            <pc:sldMk cId="2868245283" sldId="2146847055"/>
            <ac:graphicFrameMk id="5" creationId="{972DBF98-78E2-7778-01B2-39121FEB54CA}"/>
          </ac:graphicFrameMkLst>
        </pc:graphicFrameChg>
      </pc:sldChg>
      <pc:sldChg chg="addSp delSp modSp add mod">
        <pc:chgData name="Dongjoo Kim (Nokia)" userId="0d370802-fa40-41da-9e63-3b740686fe4e" providerId="ADAL" clId="{5EE4C73F-E811-4517-963C-5DBE828653EA}" dt="2024-03-11T10:37:54.827" v="5438" actId="113"/>
        <pc:sldMkLst>
          <pc:docMk/>
          <pc:sldMk cId="2669852451" sldId="2146847056"/>
        </pc:sldMkLst>
        <pc:spChg chg="add del mod">
          <ac:chgData name="Dongjoo Kim (Nokia)" userId="0d370802-fa40-41da-9e63-3b740686fe4e" providerId="ADAL" clId="{5EE4C73F-E811-4517-963C-5DBE828653EA}" dt="2024-03-04T20:02:54.360" v="3919" actId="478"/>
          <ac:spMkLst>
            <pc:docMk/>
            <pc:sldMk cId="2669852451" sldId="2146847056"/>
            <ac:spMk id="6" creationId="{46B21CD9-D355-ACDE-589B-1BC4E02E842D}"/>
          </ac:spMkLst>
        </pc:spChg>
        <pc:spChg chg="mod">
          <ac:chgData name="Dongjoo Kim (Nokia)" userId="0d370802-fa40-41da-9e63-3b740686fe4e" providerId="ADAL" clId="{5EE4C73F-E811-4517-963C-5DBE828653EA}" dt="2024-03-04T19:50:30.683" v="3364"/>
          <ac:spMkLst>
            <pc:docMk/>
            <pc:sldMk cId="2669852451" sldId="2146847056"/>
            <ac:spMk id="7" creationId="{5DBE4EA1-DB57-491C-BFF0-6697B7B603DA}"/>
          </ac:spMkLst>
        </pc:spChg>
        <pc:graphicFrameChg chg="mod modGraphic">
          <ac:chgData name="Dongjoo Kim (Nokia)" userId="0d370802-fa40-41da-9e63-3b740686fe4e" providerId="ADAL" clId="{5EE4C73F-E811-4517-963C-5DBE828653EA}" dt="2024-03-11T10:37:54.827" v="5438" actId="113"/>
          <ac:graphicFrameMkLst>
            <pc:docMk/>
            <pc:sldMk cId="2669852451" sldId="2146847056"/>
            <ac:graphicFrameMk id="3" creationId="{CE24E5A3-7592-A92F-DCAC-0373A89D60A5}"/>
          </ac:graphicFrameMkLst>
        </pc:graphicFrameChg>
        <pc:graphicFrameChg chg="add del mod">
          <ac:chgData name="Dongjoo Kim (Nokia)" userId="0d370802-fa40-41da-9e63-3b740686fe4e" providerId="ADAL" clId="{5EE4C73F-E811-4517-963C-5DBE828653EA}" dt="2024-03-04T20:02:26.660" v="3915" actId="478"/>
          <ac:graphicFrameMkLst>
            <pc:docMk/>
            <pc:sldMk cId="2669852451" sldId="2146847056"/>
            <ac:graphicFrameMk id="5" creationId="{775E23A0-66A1-3ABD-D633-493DCDDB470B}"/>
          </ac:graphicFrameMkLst>
        </pc:graphicFrameChg>
        <pc:graphicFrameChg chg="add mod">
          <ac:chgData name="Dongjoo Kim (Nokia)" userId="0d370802-fa40-41da-9e63-3b740686fe4e" providerId="ADAL" clId="{5EE4C73F-E811-4517-963C-5DBE828653EA}" dt="2024-03-11T10:37:48.638" v="5437" actId="1035"/>
          <ac:graphicFrameMkLst>
            <pc:docMk/>
            <pc:sldMk cId="2669852451" sldId="2146847056"/>
            <ac:graphicFrameMk id="8" creationId="{F75777BD-9708-CEA4-8078-F0EFD77F3786}"/>
          </ac:graphicFrameMkLst>
        </pc:graphicFrameChg>
      </pc:sldChg>
      <pc:sldChg chg="addSp delSp modSp add mod">
        <pc:chgData name="Dongjoo Kim (Nokia)" userId="0d370802-fa40-41da-9e63-3b740686fe4e" providerId="ADAL" clId="{5EE4C73F-E811-4517-963C-5DBE828653EA}" dt="2024-03-11T13:51:50.263" v="7286" actId="20577"/>
        <pc:sldMkLst>
          <pc:docMk/>
          <pc:sldMk cId="2407578516" sldId="2146847057"/>
        </pc:sldMkLst>
        <pc:spChg chg="add del">
          <ac:chgData name="Dongjoo Kim (Nokia)" userId="0d370802-fa40-41da-9e63-3b740686fe4e" providerId="ADAL" clId="{5EE4C73F-E811-4517-963C-5DBE828653EA}" dt="2024-03-04T20:09:12.572" v="4463" actId="478"/>
          <ac:spMkLst>
            <pc:docMk/>
            <pc:sldMk cId="2407578516" sldId="2146847057"/>
            <ac:spMk id="5" creationId="{97868880-FA86-CDF4-A1E8-DDDEB4677222}"/>
          </ac:spMkLst>
        </pc:spChg>
        <pc:spChg chg="mod">
          <ac:chgData name="Dongjoo Kim (Nokia)" userId="0d370802-fa40-41da-9e63-3b740686fe4e" providerId="ADAL" clId="{5EE4C73F-E811-4517-963C-5DBE828653EA}" dt="2024-03-04T19:50:41.597" v="3365"/>
          <ac:spMkLst>
            <pc:docMk/>
            <pc:sldMk cId="2407578516" sldId="2146847057"/>
            <ac:spMk id="7" creationId="{5DBE4EA1-DB57-491C-BFF0-6697B7B603DA}"/>
          </ac:spMkLst>
        </pc:spChg>
        <pc:spChg chg="mod">
          <ac:chgData name="Dongjoo Kim (Nokia)" userId="0d370802-fa40-41da-9e63-3b740686fe4e" providerId="ADAL" clId="{5EE4C73F-E811-4517-963C-5DBE828653EA}" dt="2024-03-11T11:39:24.855" v="7066"/>
          <ac:spMkLst>
            <pc:docMk/>
            <pc:sldMk cId="2407578516" sldId="2146847057"/>
            <ac:spMk id="8" creationId="{A0A66D34-395A-D8E8-3D99-C7FEDDABD2F5}"/>
          </ac:spMkLst>
        </pc:spChg>
        <pc:spChg chg="mod">
          <ac:chgData name="Dongjoo Kim (Nokia)" userId="0d370802-fa40-41da-9e63-3b740686fe4e" providerId="ADAL" clId="{5EE4C73F-E811-4517-963C-5DBE828653EA}" dt="2024-03-11T11:39:24.855" v="7066"/>
          <ac:spMkLst>
            <pc:docMk/>
            <pc:sldMk cId="2407578516" sldId="2146847057"/>
            <ac:spMk id="9" creationId="{73E78016-8F80-80BF-747F-D8087D76509C}"/>
          </ac:spMkLst>
        </pc:spChg>
        <pc:spChg chg="add mod">
          <ac:chgData name="Dongjoo Kim (Nokia)" userId="0d370802-fa40-41da-9e63-3b740686fe4e" providerId="ADAL" clId="{5EE4C73F-E811-4517-963C-5DBE828653EA}" dt="2024-03-11T11:40:04.939" v="7070" actId="207"/>
          <ac:spMkLst>
            <pc:docMk/>
            <pc:sldMk cId="2407578516" sldId="2146847057"/>
            <ac:spMk id="10" creationId="{439F9769-B1DA-CFFE-7654-1B98EC462410}"/>
          </ac:spMkLst>
        </pc:spChg>
        <pc:spChg chg="add mod">
          <ac:chgData name="Dongjoo Kim (Nokia)" userId="0d370802-fa40-41da-9e63-3b740686fe4e" providerId="ADAL" clId="{5EE4C73F-E811-4517-963C-5DBE828653EA}" dt="2024-03-11T11:40:13.051" v="7074" actId="14100"/>
          <ac:spMkLst>
            <pc:docMk/>
            <pc:sldMk cId="2407578516" sldId="2146847057"/>
            <ac:spMk id="11" creationId="{347A094D-7D74-ACC6-6240-72B3037C98CF}"/>
          </ac:spMkLst>
        </pc:spChg>
        <pc:grpChg chg="add mod">
          <ac:chgData name="Dongjoo Kim (Nokia)" userId="0d370802-fa40-41da-9e63-3b740686fe4e" providerId="ADAL" clId="{5EE4C73F-E811-4517-963C-5DBE828653EA}" dt="2024-03-11T11:39:24.855" v="7066"/>
          <ac:grpSpMkLst>
            <pc:docMk/>
            <pc:sldMk cId="2407578516" sldId="2146847057"/>
            <ac:grpSpMk id="5" creationId="{D9238958-9C79-D7F3-CF7E-B2F7E4805B44}"/>
          </ac:grpSpMkLst>
        </pc:grpChg>
        <pc:graphicFrameChg chg="mod modGraphic">
          <ac:chgData name="Dongjoo Kim (Nokia)" userId="0d370802-fa40-41da-9e63-3b740686fe4e" providerId="ADAL" clId="{5EE4C73F-E811-4517-963C-5DBE828653EA}" dt="2024-03-11T13:51:50.263" v="7286" actId="20577"/>
          <ac:graphicFrameMkLst>
            <pc:docMk/>
            <pc:sldMk cId="2407578516" sldId="2146847057"/>
            <ac:graphicFrameMk id="3" creationId="{CE24E5A3-7592-A92F-DCAC-0373A89D60A5}"/>
          </ac:graphicFrameMkLst>
        </pc:graphicFrameChg>
        <pc:graphicFrameChg chg="add mod">
          <ac:chgData name="Dongjoo Kim (Nokia)" userId="0d370802-fa40-41da-9e63-3b740686fe4e" providerId="ADAL" clId="{5EE4C73F-E811-4517-963C-5DBE828653EA}" dt="2024-03-11T10:38:37.931" v="5473" actId="1037"/>
          <ac:graphicFrameMkLst>
            <pc:docMk/>
            <pc:sldMk cId="2407578516" sldId="2146847057"/>
            <ac:graphicFrameMk id="6" creationId="{43EDEA3F-1F7B-2BA5-AF76-7E0663C54DE6}"/>
          </ac:graphicFrameMkLst>
        </pc:graphicFrameChg>
      </pc:sldChg>
      <pc:sldChg chg="addSp delSp modSp add mod">
        <pc:chgData name="Dongjoo Kim (Nokia)" userId="0d370802-fa40-41da-9e63-3b740686fe4e" providerId="ADAL" clId="{5EE4C73F-E811-4517-963C-5DBE828653EA}" dt="2024-03-11T10:45:35.399" v="5694" actId="108"/>
        <pc:sldMkLst>
          <pc:docMk/>
          <pc:sldMk cId="2471847472" sldId="2146847058"/>
        </pc:sldMkLst>
        <pc:spChg chg="add del mod">
          <ac:chgData name="Dongjoo Kim (Nokia)" userId="0d370802-fa40-41da-9e63-3b740686fe4e" providerId="ADAL" clId="{5EE4C73F-E811-4517-963C-5DBE828653EA}" dt="2024-03-04T20:10:04.473" v="4487" actId="478"/>
          <ac:spMkLst>
            <pc:docMk/>
            <pc:sldMk cId="2471847472" sldId="2146847058"/>
            <ac:spMk id="5" creationId="{FD171A52-2976-2660-FFB0-2F4C1FB47721}"/>
          </ac:spMkLst>
        </pc:spChg>
        <pc:spChg chg="mod">
          <ac:chgData name="Dongjoo Kim (Nokia)" userId="0d370802-fa40-41da-9e63-3b740686fe4e" providerId="ADAL" clId="{5EE4C73F-E811-4517-963C-5DBE828653EA}" dt="2024-03-04T19:50:51.062" v="3366"/>
          <ac:spMkLst>
            <pc:docMk/>
            <pc:sldMk cId="2471847472" sldId="2146847058"/>
            <ac:spMk id="7" creationId="{5DBE4EA1-DB57-491C-BFF0-6697B7B603DA}"/>
          </ac:spMkLst>
        </pc:spChg>
        <pc:graphicFrameChg chg="mod modGraphic">
          <ac:chgData name="Dongjoo Kim (Nokia)" userId="0d370802-fa40-41da-9e63-3b740686fe4e" providerId="ADAL" clId="{5EE4C73F-E811-4517-963C-5DBE828653EA}" dt="2024-03-11T10:45:35.399" v="5694" actId="108"/>
          <ac:graphicFrameMkLst>
            <pc:docMk/>
            <pc:sldMk cId="2471847472" sldId="2146847058"/>
            <ac:graphicFrameMk id="3" creationId="{CE24E5A3-7592-A92F-DCAC-0373A89D60A5}"/>
          </ac:graphicFrameMkLst>
        </pc:graphicFrameChg>
        <pc:graphicFrameChg chg="add mod">
          <ac:chgData name="Dongjoo Kim (Nokia)" userId="0d370802-fa40-41da-9e63-3b740686fe4e" providerId="ADAL" clId="{5EE4C73F-E811-4517-963C-5DBE828653EA}" dt="2024-03-11T10:39:29.651" v="5516" actId="1036"/>
          <ac:graphicFrameMkLst>
            <pc:docMk/>
            <pc:sldMk cId="2471847472" sldId="2146847058"/>
            <ac:graphicFrameMk id="6" creationId="{3BFC172E-7D06-AF1A-3F16-30B65696F907}"/>
          </ac:graphicFrameMkLst>
        </pc:graphicFrameChg>
      </pc:sldChg>
      <pc:sldChg chg="addSp modSp add mod">
        <pc:chgData name="Dongjoo Kim (Nokia)" userId="0d370802-fa40-41da-9e63-3b740686fe4e" providerId="ADAL" clId="{5EE4C73F-E811-4517-963C-5DBE828653EA}" dt="2024-03-11T10:45:32.149" v="5693" actId="108"/>
        <pc:sldMkLst>
          <pc:docMk/>
          <pc:sldMk cId="930342689" sldId="2146847059"/>
        </pc:sldMkLst>
        <pc:spChg chg="mod">
          <ac:chgData name="Dongjoo Kim (Nokia)" userId="0d370802-fa40-41da-9e63-3b740686fe4e" providerId="ADAL" clId="{5EE4C73F-E811-4517-963C-5DBE828653EA}" dt="2024-03-04T19:51:04.600" v="3367"/>
          <ac:spMkLst>
            <pc:docMk/>
            <pc:sldMk cId="930342689" sldId="2146847059"/>
            <ac:spMk id="7" creationId="{5DBE4EA1-DB57-491C-BFF0-6697B7B603DA}"/>
          </ac:spMkLst>
        </pc:spChg>
        <pc:spChg chg="add mod">
          <ac:chgData name="Dongjoo Kim (Nokia)" userId="0d370802-fa40-41da-9e63-3b740686fe4e" providerId="ADAL" clId="{5EE4C73F-E811-4517-963C-5DBE828653EA}" dt="2024-03-04T20:13:56.780" v="4685"/>
          <ac:spMkLst>
            <pc:docMk/>
            <pc:sldMk cId="930342689" sldId="2146847059"/>
            <ac:spMk id="8" creationId="{C4E1E723-95D7-8A8E-3C96-77F70CBB68A4}"/>
          </ac:spMkLst>
        </pc:spChg>
        <pc:spChg chg="add mod">
          <ac:chgData name="Dongjoo Kim (Nokia)" userId="0d370802-fa40-41da-9e63-3b740686fe4e" providerId="ADAL" clId="{5EE4C73F-E811-4517-963C-5DBE828653EA}" dt="2024-03-04T20:13:56.780" v="4685"/>
          <ac:spMkLst>
            <pc:docMk/>
            <pc:sldMk cId="930342689" sldId="2146847059"/>
            <ac:spMk id="12" creationId="{D55ADD74-03BC-BD4B-EEFB-834DE7F9ED32}"/>
          </ac:spMkLst>
        </pc:spChg>
        <pc:spChg chg="add mod">
          <ac:chgData name="Dongjoo Kim (Nokia)" userId="0d370802-fa40-41da-9e63-3b740686fe4e" providerId="ADAL" clId="{5EE4C73F-E811-4517-963C-5DBE828653EA}" dt="2024-03-04T20:13:56.780" v="4685"/>
          <ac:spMkLst>
            <pc:docMk/>
            <pc:sldMk cId="930342689" sldId="2146847059"/>
            <ac:spMk id="16" creationId="{7A6762AF-4DB8-7650-A8A7-5920994A3C28}"/>
          </ac:spMkLst>
        </pc:spChg>
        <pc:spChg chg="add mod">
          <ac:chgData name="Dongjoo Kim (Nokia)" userId="0d370802-fa40-41da-9e63-3b740686fe4e" providerId="ADAL" clId="{5EE4C73F-E811-4517-963C-5DBE828653EA}" dt="2024-03-04T20:13:56.780" v="4685"/>
          <ac:spMkLst>
            <pc:docMk/>
            <pc:sldMk cId="930342689" sldId="2146847059"/>
            <ac:spMk id="17" creationId="{6B535617-F4EE-6DA9-639D-52DA66D56015}"/>
          </ac:spMkLst>
        </pc:spChg>
        <pc:spChg chg="add mod">
          <ac:chgData name="Dongjoo Kim (Nokia)" userId="0d370802-fa40-41da-9e63-3b740686fe4e" providerId="ADAL" clId="{5EE4C73F-E811-4517-963C-5DBE828653EA}" dt="2024-03-04T20:13:56.780" v="4685"/>
          <ac:spMkLst>
            <pc:docMk/>
            <pc:sldMk cId="930342689" sldId="2146847059"/>
            <ac:spMk id="27" creationId="{D9DB3850-253C-124B-D34E-FD56490FB542}"/>
          </ac:spMkLst>
        </pc:spChg>
        <pc:spChg chg="add mod">
          <ac:chgData name="Dongjoo Kim (Nokia)" userId="0d370802-fa40-41da-9e63-3b740686fe4e" providerId="ADAL" clId="{5EE4C73F-E811-4517-963C-5DBE828653EA}" dt="2024-03-04T20:13:56.780" v="4685"/>
          <ac:spMkLst>
            <pc:docMk/>
            <pc:sldMk cId="930342689" sldId="2146847059"/>
            <ac:spMk id="30" creationId="{4F469DEB-13A7-751E-5FB3-A2B9D2BA71C4}"/>
          </ac:spMkLst>
        </pc:spChg>
        <pc:spChg chg="add mod">
          <ac:chgData name="Dongjoo Kim (Nokia)" userId="0d370802-fa40-41da-9e63-3b740686fe4e" providerId="ADAL" clId="{5EE4C73F-E811-4517-963C-5DBE828653EA}" dt="2024-03-04T20:13:56.780" v="4685"/>
          <ac:spMkLst>
            <pc:docMk/>
            <pc:sldMk cId="930342689" sldId="2146847059"/>
            <ac:spMk id="32" creationId="{99382FBE-7173-A13D-9CFC-CAA27E23F320}"/>
          </ac:spMkLst>
        </pc:spChg>
        <pc:spChg chg="add mod">
          <ac:chgData name="Dongjoo Kim (Nokia)" userId="0d370802-fa40-41da-9e63-3b740686fe4e" providerId="ADAL" clId="{5EE4C73F-E811-4517-963C-5DBE828653EA}" dt="2024-03-04T20:13:56.780" v="4685"/>
          <ac:spMkLst>
            <pc:docMk/>
            <pc:sldMk cId="930342689" sldId="2146847059"/>
            <ac:spMk id="35" creationId="{B53B3734-78BC-1EDC-ACBF-F156EDFC3A72}"/>
          </ac:spMkLst>
        </pc:spChg>
        <pc:spChg chg="add mod">
          <ac:chgData name="Dongjoo Kim (Nokia)" userId="0d370802-fa40-41da-9e63-3b740686fe4e" providerId="ADAL" clId="{5EE4C73F-E811-4517-963C-5DBE828653EA}" dt="2024-03-04T20:13:56.780" v="4685"/>
          <ac:spMkLst>
            <pc:docMk/>
            <pc:sldMk cId="930342689" sldId="2146847059"/>
            <ac:spMk id="36" creationId="{2812F30D-03F7-20FF-35B9-FC6A3682FAB9}"/>
          </ac:spMkLst>
        </pc:spChg>
        <pc:spChg chg="add mod">
          <ac:chgData name="Dongjoo Kim (Nokia)" userId="0d370802-fa40-41da-9e63-3b740686fe4e" providerId="ADAL" clId="{5EE4C73F-E811-4517-963C-5DBE828653EA}" dt="2024-03-04T20:13:56.780" v="4685"/>
          <ac:spMkLst>
            <pc:docMk/>
            <pc:sldMk cId="930342689" sldId="2146847059"/>
            <ac:spMk id="39" creationId="{859AD43E-FA1A-5C11-BD6C-82ABAA5BC61B}"/>
          </ac:spMkLst>
        </pc:spChg>
        <pc:spChg chg="add mod">
          <ac:chgData name="Dongjoo Kim (Nokia)" userId="0d370802-fa40-41da-9e63-3b740686fe4e" providerId="ADAL" clId="{5EE4C73F-E811-4517-963C-5DBE828653EA}" dt="2024-03-04T20:13:56.780" v="4685"/>
          <ac:spMkLst>
            <pc:docMk/>
            <pc:sldMk cId="930342689" sldId="2146847059"/>
            <ac:spMk id="42" creationId="{27BD0516-6328-9428-8975-1C98D9679F6F}"/>
          </ac:spMkLst>
        </pc:spChg>
        <pc:spChg chg="add mod">
          <ac:chgData name="Dongjoo Kim (Nokia)" userId="0d370802-fa40-41da-9e63-3b740686fe4e" providerId="ADAL" clId="{5EE4C73F-E811-4517-963C-5DBE828653EA}" dt="2024-03-04T20:13:56.780" v="4685"/>
          <ac:spMkLst>
            <pc:docMk/>
            <pc:sldMk cId="930342689" sldId="2146847059"/>
            <ac:spMk id="44" creationId="{0F6B35E0-0B93-FCBE-FB3B-278AFD914F64}"/>
          </ac:spMkLst>
        </pc:spChg>
        <pc:spChg chg="add mod">
          <ac:chgData name="Dongjoo Kim (Nokia)" userId="0d370802-fa40-41da-9e63-3b740686fe4e" providerId="ADAL" clId="{5EE4C73F-E811-4517-963C-5DBE828653EA}" dt="2024-03-04T20:13:56.780" v="4685"/>
          <ac:spMkLst>
            <pc:docMk/>
            <pc:sldMk cId="930342689" sldId="2146847059"/>
            <ac:spMk id="45" creationId="{5974F973-871D-7523-D285-B29733979FB9}"/>
          </ac:spMkLst>
        </pc:spChg>
        <pc:spChg chg="add mod">
          <ac:chgData name="Dongjoo Kim (Nokia)" userId="0d370802-fa40-41da-9e63-3b740686fe4e" providerId="ADAL" clId="{5EE4C73F-E811-4517-963C-5DBE828653EA}" dt="2024-03-04T20:13:56.780" v="4685"/>
          <ac:spMkLst>
            <pc:docMk/>
            <pc:sldMk cId="930342689" sldId="2146847059"/>
            <ac:spMk id="46" creationId="{D1064B8F-4B82-90F3-259D-EBBD36A19A4B}"/>
          </ac:spMkLst>
        </pc:spChg>
        <pc:spChg chg="add mod">
          <ac:chgData name="Dongjoo Kim (Nokia)" userId="0d370802-fa40-41da-9e63-3b740686fe4e" providerId="ADAL" clId="{5EE4C73F-E811-4517-963C-5DBE828653EA}" dt="2024-03-04T20:13:56.780" v="4685"/>
          <ac:spMkLst>
            <pc:docMk/>
            <pc:sldMk cId="930342689" sldId="2146847059"/>
            <ac:spMk id="47" creationId="{5A8AF8B5-17B8-A0B0-EF6F-02F21727ECD6}"/>
          </ac:spMkLst>
        </pc:spChg>
        <pc:spChg chg="add mod">
          <ac:chgData name="Dongjoo Kim (Nokia)" userId="0d370802-fa40-41da-9e63-3b740686fe4e" providerId="ADAL" clId="{5EE4C73F-E811-4517-963C-5DBE828653EA}" dt="2024-03-04T20:13:56.780" v="4685"/>
          <ac:spMkLst>
            <pc:docMk/>
            <pc:sldMk cId="930342689" sldId="2146847059"/>
            <ac:spMk id="48" creationId="{B26D47AE-033E-22EC-A721-8D5C10785264}"/>
          </ac:spMkLst>
        </pc:spChg>
        <pc:spChg chg="add mod">
          <ac:chgData name="Dongjoo Kim (Nokia)" userId="0d370802-fa40-41da-9e63-3b740686fe4e" providerId="ADAL" clId="{5EE4C73F-E811-4517-963C-5DBE828653EA}" dt="2024-03-04T20:13:56.780" v="4685"/>
          <ac:spMkLst>
            <pc:docMk/>
            <pc:sldMk cId="930342689" sldId="2146847059"/>
            <ac:spMk id="50" creationId="{C4069E05-DA15-85D9-350C-F778D4D662E9}"/>
          </ac:spMkLst>
        </pc:spChg>
        <pc:spChg chg="add mod">
          <ac:chgData name="Dongjoo Kim (Nokia)" userId="0d370802-fa40-41da-9e63-3b740686fe4e" providerId="ADAL" clId="{5EE4C73F-E811-4517-963C-5DBE828653EA}" dt="2024-03-04T20:13:56.780" v="4685"/>
          <ac:spMkLst>
            <pc:docMk/>
            <pc:sldMk cId="930342689" sldId="2146847059"/>
            <ac:spMk id="52" creationId="{366D1E1D-FDA6-F9BA-281F-2BA4D8EB810B}"/>
          </ac:spMkLst>
        </pc:spChg>
        <pc:grpChg chg="add mod">
          <ac:chgData name="Dongjoo Kim (Nokia)" userId="0d370802-fa40-41da-9e63-3b740686fe4e" providerId="ADAL" clId="{5EE4C73F-E811-4517-963C-5DBE828653EA}" dt="2024-03-04T20:13:56.780" v="4685"/>
          <ac:grpSpMkLst>
            <pc:docMk/>
            <pc:sldMk cId="930342689" sldId="2146847059"/>
            <ac:grpSpMk id="5" creationId="{A0D2D074-899E-52BD-58AA-75FBBE0185FD}"/>
          </ac:grpSpMkLst>
        </pc:grpChg>
        <pc:grpChg chg="add mod">
          <ac:chgData name="Dongjoo Kim (Nokia)" userId="0d370802-fa40-41da-9e63-3b740686fe4e" providerId="ADAL" clId="{5EE4C73F-E811-4517-963C-5DBE828653EA}" dt="2024-03-04T20:13:56.780" v="4685"/>
          <ac:grpSpMkLst>
            <pc:docMk/>
            <pc:sldMk cId="930342689" sldId="2146847059"/>
            <ac:grpSpMk id="6" creationId="{0689A5FC-5E7C-4A94-E9B4-6A46689E4347}"/>
          </ac:grpSpMkLst>
        </pc:grpChg>
        <pc:grpChg chg="add mod">
          <ac:chgData name="Dongjoo Kim (Nokia)" userId="0d370802-fa40-41da-9e63-3b740686fe4e" providerId="ADAL" clId="{5EE4C73F-E811-4517-963C-5DBE828653EA}" dt="2024-03-04T20:13:56.780" v="4685"/>
          <ac:grpSpMkLst>
            <pc:docMk/>
            <pc:sldMk cId="930342689" sldId="2146847059"/>
            <ac:grpSpMk id="9" creationId="{688611DF-5C17-AA52-7289-017DB5F3D119}"/>
          </ac:grpSpMkLst>
        </pc:grpChg>
        <pc:grpChg chg="add mod">
          <ac:chgData name="Dongjoo Kim (Nokia)" userId="0d370802-fa40-41da-9e63-3b740686fe4e" providerId="ADAL" clId="{5EE4C73F-E811-4517-963C-5DBE828653EA}" dt="2024-03-04T20:13:56.780" v="4685"/>
          <ac:grpSpMkLst>
            <pc:docMk/>
            <pc:sldMk cId="930342689" sldId="2146847059"/>
            <ac:grpSpMk id="10" creationId="{38A14B85-F5AA-7ADC-D8B9-26C406027111}"/>
          </ac:grpSpMkLst>
        </pc:grpChg>
        <pc:grpChg chg="add mod">
          <ac:chgData name="Dongjoo Kim (Nokia)" userId="0d370802-fa40-41da-9e63-3b740686fe4e" providerId="ADAL" clId="{5EE4C73F-E811-4517-963C-5DBE828653EA}" dt="2024-03-04T20:13:56.780" v="4685"/>
          <ac:grpSpMkLst>
            <pc:docMk/>
            <pc:sldMk cId="930342689" sldId="2146847059"/>
            <ac:grpSpMk id="11" creationId="{9B525075-055F-81F8-666C-1B4B53614EC7}"/>
          </ac:grpSpMkLst>
        </pc:grpChg>
        <pc:grpChg chg="add mod">
          <ac:chgData name="Dongjoo Kim (Nokia)" userId="0d370802-fa40-41da-9e63-3b740686fe4e" providerId="ADAL" clId="{5EE4C73F-E811-4517-963C-5DBE828653EA}" dt="2024-03-04T20:13:56.780" v="4685"/>
          <ac:grpSpMkLst>
            <pc:docMk/>
            <pc:sldMk cId="930342689" sldId="2146847059"/>
            <ac:grpSpMk id="14" creationId="{D9304707-BC41-EE1D-C26D-7211B668F14E}"/>
          </ac:grpSpMkLst>
        </pc:grpChg>
        <pc:grpChg chg="add mod">
          <ac:chgData name="Dongjoo Kim (Nokia)" userId="0d370802-fa40-41da-9e63-3b740686fe4e" providerId="ADAL" clId="{5EE4C73F-E811-4517-963C-5DBE828653EA}" dt="2024-03-04T20:13:56.780" v="4685"/>
          <ac:grpSpMkLst>
            <pc:docMk/>
            <pc:sldMk cId="930342689" sldId="2146847059"/>
            <ac:grpSpMk id="18" creationId="{A5E7BB51-66D2-3E06-B23D-6D24FFA839DB}"/>
          </ac:grpSpMkLst>
        </pc:grpChg>
        <pc:grpChg chg="add mod">
          <ac:chgData name="Dongjoo Kim (Nokia)" userId="0d370802-fa40-41da-9e63-3b740686fe4e" providerId="ADAL" clId="{5EE4C73F-E811-4517-963C-5DBE828653EA}" dt="2024-03-04T20:13:56.780" v="4685"/>
          <ac:grpSpMkLst>
            <pc:docMk/>
            <pc:sldMk cId="930342689" sldId="2146847059"/>
            <ac:grpSpMk id="19" creationId="{FFD3AD99-6D27-1813-31A6-FE5C4803EE6F}"/>
          </ac:grpSpMkLst>
        </pc:grpChg>
        <pc:grpChg chg="add mod">
          <ac:chgData name="Dongjoo Kim (Nokia)" userId="0d370802-fa40-41da-9e63-3b740686fe4e" providerId="ADAL" clId="{5EE4C73F-E811-4517-963C-5DBE828653EA}" dt="2024-03-04T20:13:56.780" v="4685"/>
          <ac:grpSpMkLst>
            <pc:docMk/>
            <pc:sldMk cId="930342689" sldId="2146847059"/>
            <ac:grpSpMk id="26" creationId="{D785520F-A712-97E6-D6CA-637C6D3D68EA}"/>
          </ac:grpSpMkLst>
        </pc:grpChg>
        <pc:grpChg chg="add mod">
          <ac:chgData name="Dongjoo Kim (Nokia)" userId="0d370802-fa40-41da-9e63-3b740686fe4e" providerId="ADAL" clId="{5EE4C73F-E811-4517-963C-5DBE828653EA}" dt="2024-03-04T20:13:56.780" v="4685"/>
          <ac:grpSpMkLst>
            <pc:docMk/>
            <pc:sldMk cId="930342689" sldId="2146847059"/>
            <ac:grpSpMk id="28" creationId="{30CC3248-43BE-6ABF-1BE9-5A0B0B05266B}"/>
          </ac:grpSpMkLst>
        </pc:grpChg>
        <pc:grpChg chg="add mod">
          <ac:chgData name="Dongjoo Kim (Nokia)" userId="0d370802-fa40-41da-9e63-3b740686fe4e" providerId="ADAL" clId="{5EE4C73F-E811-4517-963C-5DBE828653EA}" dt="2024-03-04T20:13:56.780" v="4685"/>
          <ac:grpSpMkLst>
            <pc:docMk/>
            <pc:sldMk cId="930342689" sldId="2146847059"/>
            <ac:grpSpMk id="31" creationId="{316022FB-45CF-C18B-54EA-D4D1C58D65D8}"/>
          </ac:grpSpMkLst>
        </pc:grpChg>
        <pc:grpChg chg="add mod">
          <ac:chgData name="Dongjoo Kim (Nokia)" userId="0d370802-fa40-41da-9e63-3b740686fe4e" providerId="ADAL" clId="{5EE4C73F-E811-4517-963C-5DBE828653EA}" dt="2024-03-04T20:13:56.780" v="4685"/>
          <ac:grpSpMkLst>
            <pc:docMk/>
            <pc:sldMk cId="930342689" sldId="2146847059"/>
            <ac:grpSpMk id="33" creationId="{B3DC4DDB-24E4-1917-E691-F436F7BE2A84}"/>
          </ac:grpSpMkLst>
        </pc:grpChg>
        <pc:grpChg chg="add mod">
          <ac:chgData name="Dongjoo Kim (Nokia)" userId="0d370802-fa40-41da-9e63-3b740686fe4e" providerId="ADAL" clId="{5EE4C73F-E811-4517-963C-5DBE828653EA}" dt="2024-03-04T20:13:56.780" v="4685"/>
          <ac:grpSpMkLst>
            <pc:docMk/>
            <pc:sldMk cId="930342689" sldId="2146847059"/>
            <ac:grpSpMk id="34" creationId="{8E9C43EC-2488-6F73-FFE3-ABEC13894D96}"/>
          </ac:grpSpMkLst>
        </pc:grpChg>
        <pc:grpChg chg="add mod">
          <ac:chgData name="Dongjoo Kim (Nokia)" userId="0d370802-fa40-41da-9e63-3b740686fe4e" providerId="ADAL" clId="{5EE4C73F-E811-4517-963C-5DBE828653EA}" dt="2024-03-04T20:13:56.780" v="4685"/>
          <ac:grpSpMkLst>
            <pc:docMk/>
            <pc:sldMk cId="930342689" sldId="2146847059"/>
            <ac:grpSpMk id="38" creationId="{50A6DC35-6BA9-278B-5476-741EB299E366}"/>
          </ac:grpSpMkLst>
        </pc:grpChg>
        <pc:grpChg chg="add mod">
          <ac:chgData name="Dongjoo Kim (Nokia)" userId="0d370802-fa40-41da-9e63-3b740686fe4e" providerId="ADAL" clId="{5EE4C73F-E811-4517-963C-5DBE828653EA}" dt="2024-03-04T20:13:56.780" v="4685"/>
          <ac:grpSpMkLst>
            <pc:docMk/>
            <pc:sldMk cId="930342689" sldId="2146847059"/>
            <ac:grpSpMk id="41" creationId="{34F11472-4DD4-764F-C6AB-4197017D9A78}"/>
          </ac:grpSpMkLst>
        </pc:grpChg>
        <pc:grpChg chg="add mod">
          <ac:chgData name="Dongjoo Kim (Nokia)" userId="0d370802-fa40-41da-9e63-3b740686fe4e" providerId="ADAL" clId="{5EE4C73F-E811-4517-963C-5DBE828653EA}" dt="2024-03-04T20:13:56.780" v="4685"/>
          <ac:grpSpMkLst>
            <pc:docMk/>
            <pc:sldMk cId="930342689" sldId="2146847059"/>
            <ac:grpSpMk id="43" creationId="{4B1A0FA3-E211-06CC-E485-C349512C31C5}"/>
          </ac:grpSpMkLst>
        </pc:grpChg>
        <pc:graphicFrameChg chg="mod modGraphic">
          <ac:chgData name="Dongjoo Kim (Nokia)" userId="0d370802-fa40-41da-9e63-3b740686fe4e" providerId="ADAL" clId="{5EE4C73F-E811-4517-963C-5DBE828653EA}" dt="2024-03-11T10:45:32.149" v="5693" actId="108"/>
          <ac:graphicFrameMkLst>
            <pc:docMk/>
            <pc:sldMk cId="930342689" sldId="2146847059"/>
            <ac:graphicFrameMk id="3" creationId="{CE24E5A3-7592-A92F-DCAC-0373A89D60A5}"/>
          </ac:graphicFrameMkLst>
        </pc:graphicFrameChg>
        <pc:picChg chg="add mod">
          <ac:chgData name="Dongjoo Kim (Nokia)" userId="0d370802-fa40-41da-9e63-3b740686fe4e" providerId="ADAL" clId="{5EE4C73F-E811-4517-963C-5DBE828653EA}" dt="2024-03-11T10:39:54.061" v="5557" actId="1035"/>
          <ac:picMkLst>
            <pc:docMk/>
            <pc:sldMk cId="930342689" sldId="2146847059"/>
            <ac:picMk id="53" creationId="{F145EF0D-713F-CF93-5DD4-B7C577B80EEA}"/>
          </ac:picMkLst>
        </pc:picChg>
        <pc:cxnChg chg="add mod">
          <ac:chgData name="Dongjoo Kim (Nokia)" userId="0d370802-fa40-41da-9e63-3b740686fe4e" providerId="ADAL" clId="{5EE4C73F-E811-4517-963C-5DBE828653EA}" dt="2024-03-04T20:13:56.780" v="4685"/>
          <ac:cxnSpMkLst>
            <pc:docMk/>
            <pc:sldMk cId="930342689" sldId="2146847059"/>
            <ac:cxnSpMk id="13" creationId="{235170A8-317C-7C13-552A-49F78EDB75E9}"/>
          </ac:cxnSpMkLst>
        </pc:cxnChg>
        <pc:cxnChg chg="add mod">
          <ac:chgData name="Dongjoo Kim (Nokia)" userId="0d370802-fa40-41da-9e63-3b740686fe4e" providerId="ADAL" clId="{5EE4C73F-E811-4517-963C-5DBE828653EA}" dt="2024-03-04T20:13:56.780" v="4685"/>
          <ac:cxnSpMkLst>
            <pc:docMk/>
            <pc:sldMk cId="930342689" sldId="2146847059"/>
            <ac:cxnSpMk id="15" creationId="{95B71C72-B116-BEAA-837D-AB6564DDEDBA}"/>
          </ac:cxnSpMkLst>
        </pc:cxnChg>
        <pc:cxnChg chg="add mod">
          <ac:chgData name="Dongjoo Kim (Nokia)" userId="0d370802-fa40-41da-9e63-3b740686fe4e" providerId="ADAL" clId="{5EE4C73F-E811-4517-963C-5DBE828653EA}" dt="2024-03-04T20:13:56.780" v="4685"/>
          <ac:cxnSpMkLst>
            <pc:docMk/>
            <pc:sldMk cId="930342689" sldId="2146847059"/>
            <ac:cxnSpMk id="20" creationId="{82521ECC-51A1-CA9A-DEB4-9A05C9FAE3C2}"/>
          </ac:cxnSpMkLst>
        </pc:cxnChg>
        <pc:cxnChg chg="add mod">
          <ac:chgData name="Dongjoo Kim (Nokia)" userId="0d370802-fa40-41da-9e63-3b740686fe4e" providerId="ADAL" clId="{5EE4C73F-E811-4517-963C-5DBE828653EA}" dt="2024-03-04T20:13:56.780" v="4685"/>
          <ac:cxnSpMkLst>
            <pc:docMk/>
            <pc:sldMk cId="930342689" sldId="2146847059"/>
            <ac:cxnSpMk id="21" creationId="{8742F4E2-FD6C-5A44-BCF3-65EC1163EBE5}"/>
          </ac:cxnSpMkLst>
        </pc:cxnChg>
        <pc:cxnChg chg="add mod">
          <ac:chgData name="Dongjoo Kim (Nokia)" userId="0d370802-fa40-41da-9e63-3b740686fe4e" providerId="ADAL" clId="{5EE4C73F-E811-4517-963C-5DBE828653EA}" dt="2024-03-04T20:13:56.780" v="4685"/>
          <ac:cxnSpMkLst>
            <pc:docMk/>
            <pc:sldMk cId="930342689" sldId="2146847059"/>
            <ac:cxnSpMk id="22" creationId="{BD371442-F2A7-0898-734A-AF531A31AE65}"/>
          </ac:cxnSpMkLst>
        </pc:cxnChg>
        <pc:cxnChg chg="add mod">
          <ac:chgData name="Dongjoo Kim (Nokia)" userId="0d370802-fa40-41da-9e63-3b740686fe4e" providerId="ADAL" clId="{5EE4C73F-E811-4517-963C-5DBE828653EA}" dt="2024-03-04T20:13:56.780" v="4685"/>
          <ac:cxnSpMkLst>
            <pc:docMk/>
            <pc:sldMk cId="930342689" sldId="2146847059"/>
            <ac:cxnSpMk id="23" creationId="{B7BB054D-C890-F898-9F92-EB914316A217}"/>
          </ac:cxnSpMkLst>
        </pc:cxnChg>
        <pc:cxnChg chg="add mod">
          <ac:chgData name="Dongjoo Kim (Nokia)" userId="0d370802-fa40-41da-9e63-3b740686fe4e" providerId="ADAL" clId="{5EE4C73F-E811-4517-963C-5DBE828653EA}" dt="2024-03-04T20:13:56.780" v="4685"/>
          <ac:cxnSpMkLst>
            <pc:docMk/>
            <pc:sldMk cId="930342689" sldId="2146847059"/>
            <ac:cxnSpMk id="24" creationId="{4BB2A98B-C6F7-D6EE-34A2-9C68F68C8D7B}"/>
          </ac:cxnSpMkLst>
        </pc:cxnChg>
        <pc:cxnChg chg="add mod">
          <ac:chgData name="Dongjoo Kim (Nokia)" userId="0d370802-fa40-41da-9e63-3b740686fe4e" providerId="ADAL" clId="{5EE4C73F-E811-4517-963C-5DBE828653EA}" dt="2024-03-04T20:13:56.780" v="4685"/>
          <ac:cxnSpMkLst>
            <pc:docMk/>
            <pc:sldMk cId="930342689" sldId="2146847059"/>
            <ac:cxnSpMk id="25" creationId="{FF4C7F43-3F3D-D5B1-596B-672DF5B69301}"/>
          </ac:cxnSpMkLst>
        </pc:cxnChg>
        <pc:cxnChg chg="add mod">
          <ac:chgData name="Dongjoo Kim (Nokia)" userId="0d370802-fa40-41da-9e63-3b740686fe4e" providerId="ADAL" clId="{5EE4C73F-E811-4517-963C-5DBE828653EA}" dt="2024-03-04T20:13:56.780" v="4685"/>
          <ac:cxnSpMkLst>
            <pc:docMk/>
            <pc:sldMk cId="930342689" sldId="2146847059"/>
            <ac:cxnSpMk id="29" creationId="{C5B0F8A1-4EB5-225E-3AC9-0159E4505FC6}"/>
          </ac:cxnSpMkLst>
        </pc:cxnChg>
        <pc:cxnChg chg="add mod">
          <ac:chgData name="Dongjoo Kim (Nokia)" userId="0d370802-fa40-41da-9e63-3b740686fe4e" providerId="ADAL" clId="{5EE4C73F-E811-4517-963C-5DBE828653EA}" dt="2024-03-04T20:13:56.780" v="4685"/>
          <ac:cxnSpMkLst>
            <pc:docMk/>
            <pc:sldMk cId="930342689" sldId="2146847059"/>
            <ac:cxnSpMk id="37" creationId="{A2658696-F01B-1554-5DA6-3420800B54DE}"/>
          </ac:cxnSpMkLst>
        </pc:cxnChg>
        <pc:cxnChg chg="add mod">
          <ac:chgData name="Dongjoo Kim (Nokia)" userId="0d370802-fa40-41da-9e63-3b740686fe4e" providerId="ADAL" clId="{5EE4C73F-E811-4517-963C-5DBE828653EA}" dt="2024-03-04T20:13:56.780" v="4685"/>
          <ac:cxnSpMkLst>
            <pc:docMk/>
            <pc:sldMk cId="930342689" sldId="2146847059"/>
            <ac:cxnSpMk id="40" creationId="{45A84345-DD66-728B-0E10-BCB24A0293CA}"/>
          </ac:cxnSpMkLst>
        </pc:cxnChg>
        <pc:cxnChg chg="add mod">
          <ac:chgData name="Dongjoo Kim (Nokia)" userId="0d370802-fa40-41da-9e63-3b740686fe4e" providerId="ADAL" clId="{5EE4C73F-E811-4517-963C-5DBE828653EA}" dt="2024-03-04T20:13:56.780" v="4685"/>
          <ac:cxnSpMkLst>
            <pc:docMk/>
            <pc:sldMk cId="930342689" sldId="2146847059"/>
            <ac:cxnSpMk id="49" creationId="{01525576-5574-280D-5D6D-AF59D82A129D}"/>
          </ac:cxnSpMkLst>
        </pc:cxnChg>
        <pc:cxnChg chg="add mod">
          <ac:chgData name="Dongjoo Kim (Nokia)" userId="0d370802-fa40-41da-9e63-3b740686fe4e" providerId="ADAL" clId="{5EE4C73F-E811-4517-963C-5DBE828653EA}" dt="2024-03-04T20:13:56.780" v="4685"/>
          <ac:cxnSpMkLst>
            <pc:docMk/>
            <pc:sldMk cId="930342689" sldId="2146847059"/>
            <ac:cxnSpMk id="51" creationId="{7F1FDA83-1566-EC8B-AF4D-895256B2CAC9}"/>
          </ac:cxnSpMkLst>
        </pc:cxnChg>
      </pc:sldChg>
      <pc:sldChg chg="addSp modSp add mod">
        <pc:chgData name="Dongjoo Kim (Nokia)" userId="0d370802-fa40-41da-9e63-3b740686fe4e" providerId="ADAL" clId="{5EE4C73F-E811-4517-963C-5DBE828653EA}" dt="2024-03-11T10:40:22.686" v="5587" actId="1036"/>
        <pc:sldMkLst>
          <pc:docMk/>
          <pc:sldMk cId="898579296" sldId="2146847060"/>
        </pc:sldMkLst>
        <pc:spChg chg="mod">
          <ac:chgData name="Dongjoo Kim (Nokia)" userId="0d370802-fa40-41da-9e63-3b740686fe4e" providerId="ADAL" clId="{5EE4C73F-E811-4517-963C-5DBE828653EA}" dt="2024-03-04T19:51:17.630" v="3368"/>
          <ac:spMkLst>
            <pc:docMk/>
            <pc:sldMk cId="898579296" sldId="2146847060"/>
            <ac:spMk id="7" creationId="{5DBE4EA1-DB57-491C-BFF0-6697B7B603DA}"/>
          </ac:spMkLst>
        </pc:spChg>
        <pc:graphicFrameChg chg="mod modGraphic">
          <ac:chgData name="Dongjoo Kim (Nokia)" userId="0d370802-fa40-41da-9e63-3b740686fe4e" providerId="ADAL" clId="{5EE4C73F-E811-4517-963C-5DBE828653EA}" dt="2024-03-11T10:40:21.768" v="5586" actId="20577"/>
          <ac:graphicFrameMkLst>
            <pc:docMk/>
            <pc:sldMk cId="898579296" sldId="2146847060"/>
            <ac:graphicFrameMk id="3" creationId="{CE24E5A3-7592-A92F-DCAC-0373A89D60A5}"/>
          </ac:graphicFrameMkLst>
        </pc:graphicFrameChg>
        <pc:graphicFrameChg chg="add mod">
          <ac:chgData name="Dongjoo Kim (Nokia)" userId="0d370802-fa40-41da-9e63-3b740686fe4e" providerId="ADAL" clId="{5EE4C73F-E811-4517-963C-5DBE828653EA}" dt="2024-03-11T10:40:22.686" v="5587" actId="1036"/>
          <ac:graphicFrameMkLst>
            <pc:docMk/>
            <pc:sldMk cId="898579296" sldId="2146847060"/>
            <ac:graphicFrameMk id="5" creationId="{F36ACC44-E4A2-969B-229B-777067F884C9}"/>
          </ac:graphicFrameMkLst>
        </pc:graphicFrameChg>
      </pc:sldChg>
      <pc:sldChg chg="addSp delSp modSp add mod">
        <pc:chgData name="Dongjoo Kim (Nokia)" userId="0d370802-fa40-41da-9e63-3b740686fe4e" providerId="ADAL" clId="{5EE4C73F-E811-4517-963C-5DBE828653EA}" dt="2024-03-11T10:45:56.511" v="5697" actId="114"/>
        <pc:sldMkLst>
          <pc:docMk/>
          <pc:sldMk cId="2197344786" sldId="2146847061"/>
        </pc:sldMkLst>
        <pc:spChg chg="add del mod">
          <ac:chgData name="Dongjoo Kim (Nokia)" userId="0d370802-fa40-41da-9e63-3b740686fe4e" providerId="ADAL" clId="{5EE4C73F-E811-4517-963C-5DBE828653EA}" dt="2024-03-04T20:18:47.374" v="4900" actId="478"/>
          <ac:spMkLst>
            <pc:docMk/>
            <pc:sldMk cId="2197344786" sldId="2146847061"/>
            <ac:spMk id="5" creationId="{0D97E28F-AF15-CA1C-2695-FBC5EDC7E4D0}"/>
          </ac:spMkLst>
        </pc:spChg>
        <pc:spChg chg="mod">
          <ac:chgData name="Dongjoo Kim (Nokia)" userId="0d370802-fa40-41da-9e63-3b740686fe4e" providerId="ADAL" clId="{5EE4C73F-E811-4517-963C-5DBE828653EA}" dt="2024-03-04T19:51:27.840" v="3369"/>
          <ac:spMkLst>
            <pc:docMk/>
            <pc:sldMk cId="2197344786" sldId="2146847061"/>
            <ac:spMk id="7" creationId="{5DBE4EA1-DB57-491C-BFF0-6697B7B603DA}"/>
          </ac:spMkLst>
        </pc:spChg>
        <pc:graphicFrameChg chg="mod modGraphic">
          <ac:chgData name="Dongjoo Kim (Nokia)" userId="0d370802-fa40-41da-9e63-3b740686fe4e" providerId="ADAL" clId="{5EE4C73F-E811-4517-963C-5DBE828653EA}" dt="2024-03-11T10:45:56.511" v="5697" actId="114"/>
          <ac:graphicFrameMkLst>
            <pc:docMk/>
            <pc:sldMk cId="2197344786" sldId="2146847061"/>
            <ac:graphicFrameMk id="3" creationId="{CE24E5A3-7592-A92F-DCAC-0373A89D60A5}"/>
          </ac:graphicFrameMkLst>
        </pc:graphicFrameChg>
        <pc:graphicFrameChg chg="add mod">
          <ac:chgData name="Dongjoo Kim (Nokia)" userId="0d370802-fa40-41da-9e63-3b740686fe4e" providerId="ADAL" clId="{5EE4C73F-E811-4517-963C-5DBE828653EA}" dt="2024-03-11T10:40:37.965" v="5606" actId="1036"/>
          <ac:graphicFrameMkLst>
            <pc:docMk/>
            <pc:sldMk cId="2197344786" sldId="2146847061"/>
            <ac:graphicFrameMk id="6" creationId="{19333E2E-84A5-2B95-4559-0BFB8F6BB3BB}"/>
          </ac:graphicFrameMkLst>
        </pc:graphicFrameChg>
      </pc:sldChg>
      <pc:sldChg chg="modSp add mod ord">
        <pc:chgData name="Dongjoo Kim (Nokia)" userId="0d370802-fa40-41da-9e63-3b740686fe4e" providerId="ADAL" clId="{5EE4C73F-E811-4517-963C-5DBE828653EA}" dt="2024-03-11T12:07:29.328" v="7113" actId="20577"/>
        <pc:sldMkLst>
          <pc:docMk/>
          <pc:sldMk cId="1921460229" sldId="2147473837"/>
        </pc:sldMkLst>
        <pc:spChg chg="mod">
          <ac:chgData name="Dongjoo Kim (Nokia)" userId="0d370802-fa40-41da-9e63-3b740686fe4e" providerId="ADAL" clId="{5EE4C73F-E811-4517-963C-5DBE828653EA}" dt="2024-03-11T10:31:32.580" v="5319" actId="20577"/>
          <ac:spMkLst>
            <pc:docMk/>
            <pc:sldMk cId="1921460229" sldId="2147473837"/>
            <ac:spMk id="2" creationId="{F55F6DD9-9F73-4475-B4C0-0BD35C69E49D}"/>
          </ac:spMkLst>
        </pc:spChg>
        <pc:spChg chg="mod">
          <ac:chgData name="Dongjoo Kim (Nokia)" userId="0d370802-fa40-41da-9e63-3b740686fe4e" providerId="ADAL" clId="{5EE4C73F-E811-4517-963C-5DBE828653EA}" dt="2024-03-11T12:07:29.328" v="7113" actId="20577"/>
          <ac:spMkLst>
            <pc:docMk/>
            <pc:sldMk cId="1921460229" sldId="2147473837"/>
            <ac:spMk id="4" creationId="{CD72C33D-DF40-4601-AF02-8DFD5A6EA958}"/>
          </ac:spMkLst>
        </pc:spChg>
      </pc:sldChg>
      <pc:sldChg chg="add del">
        <pc:chgData name="Dongjoo Kim (Nokia)" userId="0d370802-fa40-41da-9e63-3b740686fe4e" providerId="ADAL" clId="{5EE4C73F-E811-4517-963C-5DBE828653EA}" dt="2024-03-11T11:35:52.072" v="7042" actId="47"/>
        <pc:sldMkLst>
          <pc:docMk/>
          <pc:sldMk cId="3901305582" sldId="2147473838"/>
        </pc:sldMkLst>
      </pc:sldChg>
    </pc:docChg>
  </pc:docChgLst>
  <pc:docChgLst>
    <pc:chgData name="Dongjoo Kim (Nokia)" userId="0d370802-fa40-41da-9e63-3b740686fe4e" providerId="ADAL" clId="{CC2E7F9B-92BC-43F1-AEB4-E5C9163DE83B}"/>
    <pc:docChg chg="modSld">
      <pc:chgData name="Dongjoo Kim (Nokia)" userId="0d370802-fa40-41da-9e63-3b740686fe4e" providerId="ADAL" clId="{CC2E7F9B-92BC-43F1-AEB4-E5C9163DE83B}" dt="2023-07-28T00:52:49.684" v="0" actId="20578"/>
      <pc:docMkLst>
        <pc:docMk/>
      </pc:docMkLst>
      <pc:sldChg chg="modSp">
        <pc:chgData name="Dongjoo Kim (Nokia)" userId="0d370802-fa40-41da-9e63-3b740686fe4e" providerId="ADAL" clId="{CC2E7F9B-92BC-43F1-AEB4-E5C9163DE83B}" dt="2023-07-28T00:52:49.684" v="0" actId="20578"/>
        <pc:sldMkLst>
          <pc:docMk/>
          <pc:sldMk cId="2478030484" sldId="2146847004"/>
        </pc:sldMkLst>
        <pc:spChg chg="mod">
          <ac:chgData name="Dongjoo Kim (Nokia)" userId="0d370802-fa40-41da-9e63-3b740686fe4e" providerId="ADAL" clId="{CC2E7F9B-92BC-43F1-AEB4-E5C9163DE83B}" dt="2023-07-28T00:52:49.684" v="0" actId="20578"/>
          <ac:spMkLst>
            <pc:docMk/>
            <pc:sldMk cId="2478030484" sldId="2146847004"/>
            <ac:spMk id="7" creationId="{5DBE4EA1-DB57-491C-BFF0-6697B7B603DA}"/>
          </ac:spMkLst>
        </pc:spChg>
      </pc:sldChg>
    </pc:docChg>
  </pc:docChgLst>
  <pc:docChgLst>
    <pc:chgData name="Hua Chao (NSB)" userId="03d29fb6-8918-482c-a554-94f372f04aad" providerId="ADAL" clId="{47F2336D-9673-40BE-8EAC-EC7F89D6B1DE}"/>
    <pc:docChg chg="modSld">
      <pc:chgData name="Hua Chao (NSB)" userId="03d29fb6-8918-482c-a554-94f372f04aad" providerId="ADAL" clId="{47F2336D-9673-40BE-8EAC-EC7F89D6B1DE}" dt="2023-11-14T03:21:48.004" v="0"/>
      <pc:docMkLst>
        <pc:docMk/>
      </pc:docMkLst>
      <pc:sldChg chg="modSp">
        <pc:chgData name="Hua Chao (NSB)" userId="03d29fb6-8918-482c-a554-94f372f04aad" providerId="ADAL" clId="{47F2336D-9673-40BE-8EAC-EC7F89D6B1DE}" dt="2023-11-14T03:21:48.004" v="0"/>
        <pc:sldMkLst>
          <pc:docMk/>
          <pc:sldMk cId="1602942181" sldId="2146847035"/>
        </pc:sldMkLst>
        <pc:graphicFrameChg chg="mod">
          <ac:chgData name="Hua Chao (NSB)" userId="03d29fb6-8918-482c-a554-94f372f04aad" providerId="ADAL" clId="{47F2336D-9673-40BE-8EAC-EC7F89D6B1DE}" dt="2023-11-14T03:21:48.004" v="0"/>
          <ac:graphicFrameMkLst>
            <pc:docMk/>
            <pc:sldMk cId="1602942181" sldId="2146847035"/>
            <ac:graphicFrameMk id="5" creationId="{9BE0A9A7-A392-0818-C30D-04AAD87B667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3831C-DEBA-4A3A-8C36-FD8115E217DA}"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4EF5B-ECC8-43EE-A509-D601DDF42AD0}" type="slidenum">
              <a:rPr lang="en-US" smtClean="0"/>
              <a:t>‹#›</a:t>
            </a:fld>
            <a:endParaRPr lang="en-US"/>
          </a:p>
        </p:txBody>
      </p:sp>
    </p:spTree>
    <p:extLst>
      <p:ext uri="{BB962C8B-B14F-4D97-AF65-F5344CB8AC3E}">
        <p14:creationId xmlns:p14="http://schemas.microsoft.com/office/powerpoint/2010/main" val="2115180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44563" rtl="0" eaLnBrk="1" fontAlgn="base" latinLnBrk="0" hangingPunct="1">
              <a:lnSpc>
                <a:spcPct val="100000"/>
              </a:lnSpc>
              <a:spcBef>
                <a:spcPct val="0"/>
              </a:spcBef>
              <a:spcAft>
                <a:spcPct val="0"/>
              </a:spcAft>
              <a:buClrTx/>
              <a:buSzTx/>
              <a:buFontTx/>
              <a:buNone/>
              <a:tabLst/>
              <a:defRPr/>
            </a:pPr>
            <a:fld id="{ECB452CC-48C9-4997-9257-C682E2A70EC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3111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p:txBody>
      </p:sp>
      <p:sp>
        <p:nvSpPr>
          <p:cNvPr id="4" name="Slide Number Placeholder 3"/>
          <p:cNvSpPr>
            <a:spLocks noGrp="1"/>
          </p:cNvSpPr>
          <p:nvPr>
            <p:ph type="sldNum" sz="quarter" idx="5"/>
          </p:nvPr>
        </p:nvSpPr>
        <p:spPr/>
        <p:txBody>
          <a:bodyPr/>
          <a:lstStyle/>
          <a:p>
            <a:pPr marL="0" marR="0" lvl="0" indent="0" algn="r" defTabSz="944563" rtl="0" eaLnBrk="1" fontAlgn="base" latinLnBrk="0" hangingPunct="1">
              <a:lnSpc>
                <a:spcPct val="100000"/>
              </a:lnSpc>
              <a:spcBef>
                <a:spcPct val="0"/>
              </a:spcBef>
              <a:spcAft>
                <a:spcPct val="0"/>
              </a:spcAft>
              <a:buClrTx/>
              <a:buSzTx/>
              <a:buFontTx/>
              <a:buNone/>
              <a:tabLst/>
              <a:defRPr/>
            </a:pPr>
            <a:fld id="{ECB452CC-48C9-4997-9257-C682E2A70ECE}"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44563"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74898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6.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6.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6.sv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9.xml"/><Relationship Id="rId4" Type="http://schemas.openxmlformats.org/officeDocument/2006/relationships/image" Target="../media/image13.svg"/></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29.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0.xml"/><Relationship Id="rId4" Type="http://schemas.openxmlformats.org/officeDocument/2006/relationships/image" Target="../media/image29.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29.sv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30.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0.xml"/><Relationship Id="rId4" Type="http://schemas.openxmlformats.org/officeDocument/2006/relationships/image" Target="../media/image30.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30.svg"/></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10.xml"/><Relationship Id="rId4" Type="http://schemas.openxmlformats.org/officeDocument/2006/relationships/image" Target="../media/image31.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Master" Target="../slideMasters/slideMaster10.xml"/><Relationship Id="rId5" Type="http://schemas.openxmlformats.org/officeDocument/2006/relationships/image" Target="../media/image31.svg"/><Relationship Id="rId4" Type="http://schemas.openxmlformats.org/officeDocument/2006/relationships/image" Target="../media/image9.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Master" Target="../slideMasters/slideMaster10.xml"/><Relationship Id="rId5" Type="http://schemas.openxmlformats.org/officeDocument/2006/relationships/image" Target="../media/image31.svg"/><Relationship Id="rId4" Type="http://schemas.openxmlformats.org/officeDocument/2006/relationships/image" Target="../media/image9.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5.png"/><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10.xml"/><Relationship Id="rId4" Type="http://schemas.openxmlformats.org/officeDocument/2006/relationships/image" Target="../media/image28.sv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6.sv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20.sv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8.xml"/><Relationship Id="rId4" Type="http://schemas.openxmlformats.org/officeDocument/2006/relationships/image" Target="../media/image13.sv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95877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 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
        <p:nvSpPr>
          <p:cNvPr id="5" name="Text Placeholder 3">
            <a:extLst>
              <a:ext uri="{FF2B5EF4-FFF2-40B4-BE49-F238E27FC236}">
                <a16:creationId xmlns:a16="http://schemas.microsoft.com/office/drawing/2014/main" id="{6B3FE214-5976-44EB-8D69-829839140B4A}"/>
              </a:ext>
            </a:extLst>
          </p:cNvPr>
          <p:cNvSpPr>
            <a:spLocks noGrp="1"/>
          </p:cNvSpPr>
          <p:nvPr>
            <p:ph type="body" sz="quarter" idx="14"/>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tx2"/>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tx2"/>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36553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CFC902BB-0C0A-0354-8619-93CF785E9CB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339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804B3FDD-9CA0-11D4-0851-6220AEF72241}"/>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38520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236F73B2-E419-4B3A-6889-6AD4A8D02A4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934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tx2"/>
                </a:solidFill>
              </a:defRPr>
            </a:lvl1pPr>
            <a:lvl2pPr marL="408590" indent="-228594">
              <a:lnSpc>
                <a:spcPct val="100000"/>
              </a:lnSpc>
              <a:spcBef>
                <a:spcPts val="0"/>
              </a:spcBef>
              <a:spcAft>
                <a:spcPts val="600"/>
              </a:spcAft>
              <a:buFont typeface="+mj-lt"/>
              <a:buAutoNum type="arabicPeriod" startAt="2"/>
              <a:defRPr sz="1200">
                <a:solidFill>
                  <a:schemeClr val="tx2"/>
                </a:solidFill>
              </a:defRPr>
            </a:lvl2pPr>
            <a:lvl3pPr marL="588585" indent="-228594">
              <a:lnSpc>
                <a:spcPct val="100000"/>
              </a:lnSpc>
              <a:spcBef>
                <a:spcPts val="0"/>
              </a:spcBef>
              <a:spcAft>
                <a:spcPts val="600"/>
              </a:spcAft>
              <a:buFont typeface="+mj-lt"/>
              <a:buAutoNum type="arabicPeriod" startAt="3"/>
              <a:defRPr sz="1200">
                <a:solidFill>
                  <a:schemeClr val="tx2"/>
                </a:solidFill>
              </a:defRPr>
            </a:lvl3pPr>
            <a:lvl4pPr marL="768581" indent="-228594">
              <a:lnSpc>
                <a:spcPct val="100000"/>
              </a:lnSpc>
              <a:spcBef>
                <a:spcPts val="0"/>
              </a:spcBef>
              <a:spcAft>
                <a:spcPts val="600"/>
              </a:spcAft>
              <a:buFont typeface="+mj-lt"/>
              <a:buAutoNum type="arabicPeriod" startAt="4"/>
              <a:defRPr sz="1200">
                <a:solidFill>
                  <a:schemeClr val="tx2"/>
                </a:solidFill>
              </a:defRPr>
            </a:lvl4pPr>
            <a:lvl5pPr marL="957126" indent="-228594">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353F7E12-5AAE-379F-13F1-075F4E93E97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2335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A124B01-6D4E-ECB8-589F-7F656C99B606}"/>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205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1"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5" name="Straight Connector 4">
            <a:extLst>
              <a:ext uri="{FF2B5EF4-FFF2-40B4-BE49-F238E27FC236}">
                <a16:creationId xmlns:a16="http://schemas.microsoft.com/office/drawing/2014/main" id="{7B842875-218D-9D8A-5783-0C33E936FF9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68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4" name="Straight Connector 3">
            <a:extLst>
              <a:ext uri="{FF2B5EF4-FFF2-40B4-BE49-F238E27FC236}">
                <a16:creationId xmlns:a16="http://schemas.microsoft.com/office/drawing/2014/main" id="{8C046F9B-D4E9-66C2-A0FB-F251F890F0E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2229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1"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8632CA16-E6FF-0535-892D-E7A6EA5DA9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7969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8535E46A-E1CD-FBD0-4E50-E13A1941008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65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237A6C1B-66EA-1CDD-A7FD-918E8033052C}"/>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8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1 White end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167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209CB677-B3D7-E9DA-E119-15BB41993FA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6863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79996" indent="0">
              <a:lnSpc>
                <a:spcPct val="100000"/>
              </a:lnSpc>
              <a:spcBef>
                <a:spcPts val="0"/>
              </a:spcBef>
              <a:spcAft>
                <a:spcPts val="600"/>
              </a:spcAft>
              <a:buSzPct val="70000"/>
              <a:buNone/>
              <a:defRPr sz="1200">
                <a:solidFill>
                  <a:schemeClr val="bg1"/>
                </a:solidFill>
              </a:defRPr>
            </a:lvl2pPr>
            <a:lvl3pPr marL="359991" indent="0">
              <a:lnSpc>
                <a:spcPct val="100000"/>
              </a:lnSpc>
              <a:spcBef>
                <a:spcPts val="0"/>
              </a:spcBef>
              <a:spcAft>
                <a:spcPts val="600"/>
              </a:spcAft>
              <a:buSzPct val="70000"/>
              <a:buNone/>
              <a:defRPr sz="1200">
                <a:solidFill>
                  <a:schemeClr val="bg1"/>
                </a:solidFill>
              </a:defRPr>
            </a:lvl3pPr>
            <a:lvl4pPr marL="539987" indent="0">
              <a:lnSpc>
                <a:spcPct val="100000"/>
              </a:lnSpc>
              <a:spcBef>
                <a:spcPts val="0"/>
              </a:spcBef>
              <a:spcAft>
                <a:spcPts val="600"/>
              </a:spcAft>
              <a:buSzPct val="70000"/>
              <a:buNone/>
              <a:defRPr sz="1200">
                <a:solidFill>
                  <a:schemeClr val="bg1"/>
                </a:solidFill>
              </a:defRPr>
            </a:lvl4pPr>
            <a:lvl5pPr marL="719982"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95AB8AB4-23B8-7C73-D92C-B7E5B59F98F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44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98639FAC-9B20-0C41-1170-9E53E197BE9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8747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C4C81FBE-7963-2BF2-3D08-EB37DCED6F2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648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A9819FF9-0C48-6A68-6BD1-54B1244D681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06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AEE60DC6-6861-4B10-B2CD-E60D97CFE28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7529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bg1"/>
                </a:solidFill>
              </a:defRPr>
            </a:lvl1pPr>
            <a:lvl2pPr marL="408590" indent="-228594">
              <a:lnSpc>
                <a:spcPct val="100000"/>
              </a:lnSpc>
              <a:spcBef>
                <a:spcPts val="0"/>
              </a:spcBef>
              <a:spcAft>
                <a:spcPts val="600"/>
              </a:spcAft>
              <a:buFont typeface="+mj-lt"/>
              <a:buAutoNum type="arabicPeriod" startAt="2"/>
              <a:defRPr sz="1200">
                <a:solidFill>
                  <a:schemeClr val="bg1"/>
                </a:solidFill>
              </a:defRPr>
            </a:lvl2pPr>
            <a:lvl3pPr marL="588585" indent="-228594">
              <a:lnSpc>
                <a:spcPct val="100000"/>
              </a:lnSpc>
              <a:spcBef>
                <a:spcPts val="0"/>
              </a:spcBef>
              <a:spcAft>
                <a:spcPts val="600"/>
              </a:spcAft>
              <a:buFont typeface="+mj-lt"/>
              <a:buAutoNum type="arabicPeriod" startAt="3"/>
              <a:defRPr sz="1200">
                <a:solidFill>
                  <a:schemeClr val="bg1"/>
                </a:solidFill>
              </a:defRPr>
            </a:lvl3pPr>
            <a:lvl4pPr marL="768581" indent="-228594">
              <a:lnSpc>
                <a:spcPct val="100000"/>
              </a:lnSpc>
              <a:spcBef>
                <a:spcPts val="0"/>
              </a:spcBef>
              <a:spcAft>
                <a:spcPts val="600"/>
              </a:spcAft>
              <a:buFont typeface="+mj-lt"/>
              <a:buAutoNum type="arabicPeriod" startAt="4"/>
              <a:defRPr sz="1200">
                <a:solidFill>
                  <a:schemeClr val="bg1"/>
                </a:solidFill>
              </a:defRPr>
            </a:lvl4pPr>
            <a:lvl5pPr marL="957126" indent="-228594">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5" name="Straight Connector 4">
            <a:extLst>
              <a:ext uri="{FF2B5EF4-FFF2-40B4-BE49-F238E27FC236}">
                <a16:creationId xmlns:a16="http://schemas.microsoft.com/office/drawing/2014/main" id="{73CB7487-BD83-B400-F941-3715EED3ECC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4630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417600" y="1080001"/>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E062FB6E-4504-FEA1-6B62-6D6CDB0C297E}"/>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9177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9" y="4482675"/>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823B30CB-3B0D-6B0D-CAD2-F3DB42C0D06B}"/>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261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9" y="4482675"/>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452FEEE1-227F-5289-5CC7-714EBE3E19C9}"/>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94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1 Gray blank">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9354863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6475370D-AE3E-4E75-6FD5-2EE085BAD5A6}"/>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8915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sz="1800"/>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9050AC5B-86A1-B82E-33A3-29360CC407B2}"/>
              </a:ext>
            </a:extLst>
          </p:cNvPr>
          <p:cNvCxnSpPr>
            <a:cxnSpLocks/>
          </p:cNvCxnSpPr>
          <p:nvPr userDrawn="1"/>
        </p:nvCxnSpPr>
        <p:spPr>
          <a:xfrm>
            <a:off x="6278509"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0462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9" y="2418219"/>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7" name="Straight Connector 6">
            <a:extLst>
              <a:ext uri="{FF2B5EF4-FFF2-40B4-BE49-F238E27FC236}">
                <a16:creationId xmlns:a16="http://schemas.microsoft.com/office/drawing/2014/main" id="{EB099940-048D-39BD-037F-46E30610F72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03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9" y="2418219"/>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C1D95AEB-E4CB-54E5-47AE-1837A3D69E9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24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1.5.3 - Cover O BlueGreen3">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9" y="2418219"/>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3916A922-B54C-8517-DD07-9374D7BDEB1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944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6" y="-4796"/>
            <a:ext cx="4017225" cy="51435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49A58DAC-3B40-1B09-B235-713F491BEE3E}"/>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1577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9" y="2418219"/>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7F01BA8E-8CEA-9FFE-48EB-DEA5A89BB56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1875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9" y="2418219"/>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723F4759-EB92-F4D5-2BB3-75D64C3DFED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31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3E08E003-2B92-ADF0-377B-757258E2C61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2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FE02048B-6D7A-8D73-C1C4-5B16111F0B3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2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2 Gray title">
    <p:bg>
      <p:bgPr>
        <a:solidFill>
          <a:schemeClr val="accent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1B19DBE0-DA98-4370-BC75-4FF6AC9D7850}"/>
              </a:ext>
            </a:extLst>
          </p:cNvPr>
          <p:cNvSpPr>
            <a:spLocks noGrp="1"/>
          </p:cNvSpPr>
          <p:nvPr>
            <p:ph type="body" sz="quarter" idx="13"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6" name="Text Placeholder 42">
            <a:extLst>
              <a:ext uri="{FF2B5EF4-FFF2-40B4-BE49-F238E27FC236}">
                <a16:creationId xmlns:a16="http://schemas.microsoft.com/office/drawing/2014/main" id="{A494EDCC-F720-4299-9E85-D3B402E614E5}"/>
              </a:ext>
            </a:extLst>
          </p:cNvPr>
          <p:cNvSpPr>
            <a:spLocks noGrp="1"/>
          </p:cNvSpPr>
          <p:nvPr>
            <p:ph type="body" sz="quarter" idx="14"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1495758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5D8D7E07-AE29-ED03-CA17-E767D394E16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2510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CCB7C389-5A93-054C-1BDF-9FC91FFA20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036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DFA58081-F274-C081-E890-EFC2A41D5FC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0426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CAD97333-EA43-6640-585E-B0F0830740B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3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BED18778-E790-9812-B1F5-0E0F7858DCA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900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F629192D-9BFF-547E-D7E1-AE02B2E78B03}"/>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3345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051985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88" indent="0">
              <a:lnSpc>
                <a:spcPct val="100000"/>
              </a:lnSpc>
              <a:spcBef>
                <a:spcPts val="0"/>
              </a:spcBef>
              <a:spcAft>
                <a:spcPts val="600"/>
              </a:spcAft>
              <a:buNone/>
              <a:defRPr sz="1400">
                <a:solidFill>
                  <a:schemeClr val="bg1"/>
                </a:solidFill>
              </a:defRPr>
            </a:lvl2pPr>
            <a:lvl3pPr marL="464378" indent="0">
              <a:lnSpc>
                <a:spcPct val="100000"/>
              </a:lnSpc>
              <a:spcBef>
                <a:spcPts val="0"/>
              </a:spcBef>
              <a:spcAft>
                <a:spcPts val="600"/>
              </a:spcAft>
              <a:buNone/>
              <a:defRPr sz="1200">
                <a:solidFill>
                  <a:schemeClr val="bg1"/>
                </a:solidFill>
              </a:defRPr>
            </a:lvl3pPr>
            <a:lvl4pPr marL="694766" indent="0">
              <a:lnSpc>
                <a:spcPct val="100000"/>
              </a:lnSpc>
              <a:spcBef>
                <a:spcPts val="0"/>
              </a:spcBef>
              <a:spcAft>
                <a:spcPts val="600"/>
              </a:spcAft>
              <a:buNone/>
              <a:defRPr sz="1000">
                <a:solidFill>
                  <a:schemeClr val="bg1"/>
                </a:solidFill>
              </a:defRPr>
            </a:lvl4pPr>
            <a:lvl5pPr marL="1371532"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9255121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1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FF67EED-9146-FEFB-B660-62A252EB5D8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41194981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0705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3 Gray single column">
    <p:bg>
      <p:bgPr>
        <a:solidFill>
          <a:schemeClr val="accent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E6FA3-ED47-4E0C-B044-550E170D1A0B}"/>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DF5019E6-43D8-47A7-857D-CBBEC50194DD}"/>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7" name="Text Placeholder 42">
            <a:extLst>
              <a:ext uri="{FF2B5EF4-FFF2-40B4-BE49-F238E27FC236}">
                <a16:creationId xmlns:a16="http://schemas.microsoft.com/office/drawing/2014/main" id="{6037230C-3393-4624-AAC9-5A1E3FB39E0E}"/>
              </a:ext>
            </a:extLst>
          </p:cNvPr>
          <p:cNvSpPr>
            <a:spLocks noGrp="1"/>
          </p:cNvSpPr>
          <p:nvPr>
            <p:ph type="body" sz="quarter" idx="14"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8" name="Text Placeholder 3">
            <a:extLst>
              <a:ext uri="{FF2B5EF4-FFF2-40B4-BE49-F238E27FC236}">
                <a16:creationId xmlns:a16="http://schemas.microsoft.com/office/drawing/2014/main" id="{23074ACA-19C4-4FAB-AA2B-29AAD04B90E7}"/>
              </a:ext>
            </a:extLst>
          </p:cNvPr>
          <p:cNvSpPr>
            <a:spLocks noGrp="1"/>
          </p:cNvSpPr>
          <p:nvPr>
            <p:ph type="body" sz="quarter" idx="15"/>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149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3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6FD5FAA-4E42-2A01-7A0D-9D47214A39C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243C41B3-444A-B935-7F1C-44CC756EF99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CDFE4EE1-1B23-D0EA-39ED-CDDC6ECFE4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C726386B-D9AC-0FCA-9F12-0FA32276F2A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7481716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6B13C58-337C-7F31-E842-1040B36F0D2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0257226-AE3E-3B65-71BB-8A6565585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FC74384-DD2A-533D-796C-EFFF39625FF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ACB227E-CF72-2719-133F-6CBEB353488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387672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AA37820-182D-1EB7-AF8B-A6B34F63F68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CE2E5BE2-B331-A0C0-8C3D-3B644FF16C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C4471E01-4B5D-597C-1AAD-279941B82E1C}"/>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177C34D5-50E3-692A-4113-A20C2953002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0876669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095FB67-347C-9744-DDEC-EB9F26AE1E3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8A08A66-7F86-F362-AA5F-FEC2F95CF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1E32FE7-F16C-F5A2-7976-C8AE67A2B607}"/>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1B4CAA9-38F1-6F57-641C-B296225D4B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8081151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27239245-EC69-0915-96DF-689D05839B6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11E7D37B-C01D-8FDC-39D7-B6613DBAB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2D8ACCE-D657-1865-39B4-712A9F5DDA4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CD2F1279-1655-0D51-01CE-FA8A8342117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9786724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5 Numbered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D6B4C56-703F-C230-A142-8BA0A116DED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1F6435CA-6601-0B80-DBC4-827F05548E9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DD1AEB7-7A91-F37A-8098-1A01C413E0C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D1F0A7CA-1E30-E2BF-7969-46EE62F47BE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1657169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1.2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7552299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Media Placeholder 6">
            <a:extLst>
              <a:ext uri="{FF2B5EF4-FFF2-40B4-BE49-F238E27FC236}">
                <a16:creationId xmlns:a16="http://schemas.microsoft.com/office/drawing/2014/main" id="{BB2531A6-B2AF-8CE3-D4E6-FFA2A6F43CBA}"/>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4018910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6 Half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853DDBC-443E-D2EE-AA09-F815D5BE49A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2828423F-10A4-D452-0424-8A3CAC2408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33D91186-F39A-461C-3CC9-A6507EE465FF}"/>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B5F4FFD2-D5D2-2F5A-BE1E-C1FC6519294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6133784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F51C177B-3FC8-584E-049C-6A9FE0A186D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1C285EB0-637E-9CAE-CF2D-FD5A572F55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F69C3BFD-65A3-382D-EA4E-2A6602A965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ADBADA14-4C6E-3591-235D-3AE34227961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34041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4 Gray divider">
    <p:bg>
      <p:bgPr>
        <a:solidFill>
          <a:schemeClr val="accent1"/>
        </a:solidFill>
        <a:effectLst/>
      </p:bgPr>
    </p:bg>
    <p:spTree>
      <p:nvGrpSpPr>
        <p:cNvPr id="1" name=""/>
        <p:cNvGrpSpPr/>
        <p:nvPr/>
      </p:nvGrpSpPr>
      <p:grpSpPr>
        <a:xfrm>
          <a:off x="0" y="0"/>
          <a:ext cx="0" cy="0"/>
          <a:chOff x="0" y="0"/>
          <a:chExt cx="0" cy="0"/>
        </a:xfrm>
      </p:grpSpPr>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032475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1.6 Half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C629DB26-11E5-ACF0-2010-650C540428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48CDC4FF-5FCD-6139-0116-3D836D1460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E0338BE9-E41F-8369-F9D3-6CF49563032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20839AE3-23F8-8E55-3FA3-1B4150432C0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0847927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17DAC68-7FA5-283E-0003-FC78D893CBC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A5133E-5A19-2135-6AC8-95A70D3E458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56AF0067-8CB1-581C-E8B3-761B8AA85710}"/>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9B62371-B8A4-2689-1BCB-5F7AC2C2FF1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4438073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1.1 Blan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39A41EB-58FB-922A-AD7C-3AE3F195AE9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A76F728-DC69-4AD8-9AEF-5B486F40096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E9B1CC16-8142-C9B4-AA53-7C6F5EB6495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22520D9A-9611-C82A-E40B-BC50B9BE663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7362236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1.2 Titl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AE26DEAE-F305-C645-6B32-DF908A237F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761FD5D9-C8CE-C240-0A2D-0C207510560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1AC439E-0DDA-84C5-68C7-53D323ED0EC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09A6CDBE-EDE4-1381-C4AF-F7D0ED86948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2991550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1.3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37B7B596-4152-517C-5C30-64F14F1B9A2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8C58317-1366-95A8-E74C-B47D5FE79D6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0F4086A-EEE4-7238-CF78-1C3E853BE87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0D26E4F-5A2F-75BE-4956-4C895F30A9F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9554077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8EED543-A0D2-4B1E-84AB-35BA8760AB4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E1B1C6CE-73A8-5D3B-7402-E61E80018D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0AF05F9E-C966-5628-2820-8F1395BF81EA}"/>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B9B0982-1098-65B6-0BE1-70000891D5B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42112761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9C7DDDB1-93FF-2E9E-1523-25C0AAD59D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68F1AEE4-E0F5-CB51-2839-A6829D6302C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02EAA2F-400B-986E-5A5D-4153560C0C7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D1B7E901-0A28-DA54-D8A7-5F7C60E94EE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9332390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36385816-6569-35D3-5A7C-C29AD01DAA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8C37985A-D671-5872-8D8B-469FEF28399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90B45F8-CBC4-7A3B-7C6A-F7367BB2479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FF8E67C-8567-FFCB-4C89-6BEA15B2703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581598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1F0ADB73-9C9A-832B-D8BF-9AF20DAA106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5BF0B68-A9EA-223F-2B7F-9D6F0EEB64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64673BBF-80EC-695B-A9CC-59A70D3443DD}"/>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CAC8A9F-15DB-739A-7B06-E325184316B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5919888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1.5 Numbered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F8516E12-24DD-827E-B42A-FEADBBD6DA7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713F659-CB75-ECA4-9103-AA521D00BDB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B0A1277-1BCA-C1CE-6430-E1E6743CC5F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E0B17C7F-E98A-8FDB-6CD3-CC1B3B50177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33585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1 Imag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111BD-0274-4B45-A94F-46DB7963AD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Footer Placeholder 3">
            <a:extLst>
              <a:ext uri="{FF2B5EF4-FFF2-40B4-BE49-F238E27FC236}">
                <a16:creationId xmlns:a16="http://schemas.microsoft.com/office/drawing/2014/main" id="{8E24E133-AF05-4EA9-B8C1-517DA46C9D21}"/>
              </a:ext>
            </a:extLst>
          </p:cNvPr>
          <p:cNvSpPr>
            <a:spLocks noGrp="1"/>
          </p:cNvSpPr>
          <p:nvPr>
            <p:ph type="ftr" sz="quarter" idx="12"/>
          </p:nvPr>
        </p:nvSpPr>
        <p:spPr/>
        <p:txBody>
          <a:bodyPr/>
          <a:lstStyle/>
          <a:p>
            <a:r>
              <a:rPr lang="en-GB"/>
              <a:t>&lt;Document ID: change ID in footer or remove&gt; &lt;Change information classification in footer&gt;</a:t>
            </a:r>
            <a:endParaRPr lang="en-US"/>
          </a:p>
        </p:txBody>
      </p:sp>
      <p:sp>
        <p:nvSpPr>
          <p:cNvPr id="5" name="TextBox 4">
            <a:extLst>
              <a:ext uri="{FF2B5EF4-FFF2-40B4-BE49-F238E27FC236}">
                <a16:creationId xmlns:a16="http://schemas.microsoft.com/office/drawing/2014/main" id="{46FF5186-6F03-4D1A-BFE8-BB656F03098E}"/>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6" name="Slide Number Placeholder 5">
            <a:extLst>
              <a:ext uri="{FF2B5EF4-FFF2-40B4-BE49-F238E27FC236}">
                <a16:creationId xmlns:a16="http://schemas.microsoft.com/office/drawing/2014/main" id="{417D629F-D3F7-4D27-AED1-FF2BF68EA92C}"/>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7" name="Picture 6">
            <a:extLst>
              <a:ext uri="{FF2B5EF4-FFF2-40B4-BE49-F238E27FC236}">
                <a16:creationId xmlns:a16="http://schemas.microsoft.com/office/drawing/2014/main" id="{0A05B2DF-7C0E-4C26-8DA0-D8B536006B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37429384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1.2 Titl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9265668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_1.2 Title">
    <p:bg>
      <p:bgPr>
        <a:solidFill>
          <a:schemeClr val="tx2"/>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BA013C72-05A6-BC67-924F-AD55DE815D0C}"/>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0218866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1.6 Half imag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BC98A014-7BCB-58F3-B1D1-D4FD8EC7EB8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00F343F-6D93-CB75-9580-B22F74F2267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9C790EE6-1AD1-02A2-97B8-A6005C99629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7AA931E6-4B7F-669F-C445-1B4D50411BE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8746808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sp>
        <p:nvSpPr>
          <p:cNvPr id="2" name="Footer Placeholder 2">
            <a:extLst>
              <a:ext uri="{FF2B5EF4-FFF2-40B4-BE49-F238E27FC236}">
                <a16:creationId xmlns:a16="http://schemas.microsoft.com/office/drawing/2014/main" id="{D1E6C875-6A56-ECD4-AA48-0284B4A6530D}"/>
              </a:ext>
            </a:extLst>
          </p:cNvPr>
          <p:cNvSpPr>
            <a:spLocks noGrp="1"/>
          </p:cNvSpPr>
          <p:nvPr>
            <p:ph type="ftr" sz="quarter" idx="3"/>
          </p:nvPr>
        </p:nvSpPr>
        <p:spPr>
          <a:xfrm>
            <a:off x="1504610" y="4873695"/>
            <a:ext cx="2880000" cy="108000"/>
          </a:xfrm>
          <a:prstGeom prst="rect">
            <a:avLst/>
          </a:prstGeom>
        </p:spPr>
        <p:txBody>
          <a:bodyPr vert="horz" wrap="none" lIns="0" tIns="0" rIns="0" bIns="0" rtlCol="0" anchor="b" anchorCtr="0"/>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9058EB71-1D91-BEB8-274C-75E76F9ED6FF}"/>
              </a:ext>
            </a:extLst>
          </p:cNvPr>
          <p:cNvSpPr txBox="1"/>
          <p:nvPr userDrawn="1"/>
        </p:nvSpPr>
        <p:spPr>
          <a:xfrm>
            <a:off x="680028" y="4858555"/>
            <a:ext cx="631583" cy="123111"/>
          </a:xfrm>
          <a:prstGeom prst="rect">
            <a:avLst/>
          </a:prstGeom>
          <a:noFill/>
        </p:spPr>
        <p:txBody>
          <a:bodyPr wrap="none" lIns="0" tIns="0" rIns="0" bIns="0" anchor="b" anchorCtr="0">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97C636AD-ADD5-F240-117B-08D310FF569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7FC8707-B3DD-AA96-72B6-571C83A1828E}"/>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5947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1.6 Half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1B8F5FD-3C1E-ED2B-FEED-204E697F92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DFE05CD-640E-D8C4-CB9E-EDE52D29E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D759BC8-C107-9B15-676E-AEADF18E71A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F53CB0FD-5D02-760B-C180-7C3CC3C5DD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1104677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884C8A4-6AD2-B11C-DB11-02D4D662D7E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487328-2697-279F-E20D-91C4C573F75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BFC15A2F-1CD7-4840-2A5F-B6E52DFFB1A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4B3AB92F-F3C9-83A8-7063-25752C64EEF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7091772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 N Blue gree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E9BC003D-0EF9-EF09-FA3B-B06705810FC8}"/>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7199339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 N Purple blu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853E137B-4AA1-0543-1336-DFC6E4FFB011}"/>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64A66DCC-053F-B59E-D123-FE02866DE14E}"/>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D444D486-4F66-A858-1E27-52EA0097BAEE}"/>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FD4ACE8F-B23A-798D-9D92-BC5D1372B743}"/>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676175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 N Pink">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7916485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3 N Pink">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47537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1 Blue 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6726429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O Blue green">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87C7B85A-D75A-1A9C-EB9E-1F10BCD7B1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7" name="Slide Number Placeholder 5">
            <a:extLst>
              <a:ext uri="{FF2B5EF4-FFF2-40B4-BE49-F238E27FC236}">
                <a16:creationId xmlns:a16="http://schemas.microsoft.com/office/drawing/2014/main" id="{24452E9D-9590-537A-1306-6AC3186A676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9" name="Straight Connector 8">
            <a:extLst>
              <a:ext uri="{FF2B5EF4-FFF2-40B4-BE49-F238E27FC236}">
                <a16:creationId xmlns:a16="http://schemas.microsoft.com/office/drawing/2014/main" id="{A933135B-E6E0-A180-C59B-EA4745CE657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1E1E5813-C891-EC55-3C61-8BA65C529DF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40107608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O Blue pi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9DC94188-095E-2B15-B1C9-BFEA9CD8AD5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40B3BB8B-340F-1B2C-CFDB-82FD55A3DE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43C0A07D-57CA-BFF4-F4D9-3C2FC68A391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8C2925E9-CEC5-C2C9-18E8-E9BC48F8A75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9639076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O Blue green 2">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1502312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3 O Blue green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5808806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White titl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Tree>
    <p:extLst>
      <p:ext uri="{BB962C8B-B14F-4D97-AF65-F5344CB8AC3E}">
        <p14:creationId xmlns:p14="http://schemas.microsoft.com/office/powerpoint/2010/main" val="15910591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K Red oran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F372165-1480-FF4B-FD8E-0169E8CD195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885AEDB-ED41-584E-391C-1747DAD5043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104E2F18-4E2A-EDFF-55AE-85920A343F20}"/>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B7433D11-0578-F766-1515-93267A2499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5548463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K Blu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4D6C7722-3695-701D-3996-534F9F47B22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30DB2ED8-2C9E-748A-A0E7-A8309F6712B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B0495AE-317E-AAA2-14BB-57D5B40C068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484948EE-688C-80CC-A7ED-A56091E7B56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7465350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 K Pink">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3" name="TextBox 2">
            <a:extLst>
              <a:ext uri="{FF2B5EF4-FFF2-40B4-BE49-F238E27FC236}">
                <a16:creationId xmlns:a16="http://schemas.microsoft.com/office/drawing/2014/main" id="{D596CCAF-CFD0-78BA-B2DE-D4AAECC80E0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783A073E-6395-AB52-363B-C387025E75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A2EA63C6-5343-F79F-D184-6FE2E97A361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B14FF50-A296-F5AE-C68C-5D0294FDC1A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7072298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3 White tit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9690275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Green blu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3E33991A-B775-F150-1F53-A41B2C8F75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72865E3E-F273-E118-A756-E7553EE37B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8F6CB285-4CBA-9E7E-51AA-4D36FE48627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B4E65701-AF49-27F6-59BC-27ED19ECEC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973650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2 Blue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8576049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Blue pink">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CEEAF690-F016-5F35-1D32-4ED93EF516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4" name="Slide Number Placeholder 5">
            <a:extLst>
              <a:ext uri="{FF2B5EF4-FFF2-40B4-BE49-F238E27FC236}">
                <a16:creationId xmlns:a16="http://schemas.microsoft.com/office/drawing/2014/main" id="{BBB7509F-4A74-90C7-0E0E-F5393EA5197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6BDDC262-79BB-0F23-042E-B5CBA305611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4CDDDE1-60B8-DFD9-1AEF-39E3A60128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20376175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Pi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5A6A0F1E-DA3A-FCE2-E1B4-0752E505346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0E94F46-3565-EF99-59CA-1C3FB0C493A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5B38313-DE88-3A13-90EC-74A7E9958F9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054B755-DE16-CAB6-D625-5E607FB6202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0995844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Blue purpl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095D3A15-0FF3-A39B-9FE4-D700A76E306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1500FE9F-6561-665F-A4F4-C9C4B4490CF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E7AC149-8642-9FB6-B94B-6AE9EBA68E8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AAEAC5E7-CC2A-C92B-8A73-1CCA99C6D1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8004072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Orange r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84ADD582-662A-968D-5C24-5CA64213D2B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5F3FD1C-6350-9A05-9CDB-7BB8B8E7A0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12A125E-82E9-339B-8DD3-4F99BEB92E0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17D3F80D-5C28-6DFD-0EBA-3C78C0C423C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3474759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Blue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5713A89-53EE-064B-A22B-BEF22E8A423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2CE94F9F-2BD2-F9A5-9E54-07CF4258A96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2CF6175-9699-E7CE-E715-F09EA01BC75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94D4D419-E0F3-2260-2C17-B30C90428F2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Tree>
    <p:extLst>
      <p:ext uri="{BB962C8B-B14F-4D97-AF65-F5344CB8AC3E}">
        <p14:creationId xmlns:p14="http://schemas.microsoft.com/office/powerpoint/2010/main" val="1548469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 Blu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7" name="TextBox 6">
            <a:extLst>
              <a:ext uri="{FF2B5EF4-FFF2-40B4-BE49-F238E27FC236}">
                <a16:creationId xmlns:a16="http://schemas.microsoft.com/office/drawing/2014/main" id="{8B02A8A8-2DC6-BFA7-0597-B3A0E2C7AC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BD8CED17-0DB9-2715-7150-DBF236275C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FA158F57-86DC-B003-644B-93267585159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396E0D0B-5511-E73A-4166-3C440265E90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a:t>
            </a:r>
          </a:p>
        </p:txBody>
      </p:sp>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198843820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 Green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3077792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 Blue pink">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59985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 Pink">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4177270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 Blue purple">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477960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3 Blue 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5" name="Text Placeholder 3">
            <a:extLst>
              <a:ext uri="{FF2B5EF4-FFF2-40B4-BE49-F238E27FC236}">
                <a16:creationId xmlns:a16="http://schemas.microsoft.com/office/drawing/2014/main" id="{6B3FE214-5976-44EB-8D69-829839140B4A}"/>
              </a:ext>
            </a:extLst>
          </p:cNvPr>
          <p:cNvSpPr>
            <a:spLocks noGrp="1"/>
          </p:cNvSpPr>
          <p:nvPr>
            <p:ph type="body" sz="quarter" idx="14"/>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6259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 Orange red">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611528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 Blue green">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7711232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4556250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6.1 White end slid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0419196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Insert appropriate information classification. Apply document ID (if applicable).</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CCB7C389-5A93-054C-1BDF-9FC91FFA20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5635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98058019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1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FF67EED-9146-FEFB-B660-62A252EB5D8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9778039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55C1BFCD-6D0E-9392-8AF1-AA5AC554C5C9}"/>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0" name="Slide Number Placeholder 5">
            <a:extLst>
              <a:ext uri="{FF2B5EF4-FFF2-40B4-BE49-F238E27FC236}">
                <a16:creationId xmlns:a16="http://schemas.microsoft.com/office/drawing/2014/main" id="{660ADFB8-3432-B307-E345-E3F3BD40FB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E8B6B60-CBCC-891E-2583-9E8CD3C9950B}"/>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CBFB85A3-5CE3-2927-6461-99DEDFB9D5F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3029023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3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80000" indent="0">
              <a:lnSpc>
                <a:spcPct val="100000"/>
              </a:lnSpc>
              <a:spcBef>
                <a:spcPts val="0"/>
              </a:spcBef>
              <a:spcAft>
                <a:spcPts val="600"/>
              </a:spcAft>
              <a:buSzPct val="70000"/>
              <a:buNone/>
              <a:defRPr sz="1200">
                <a:solidFill>
                  <a:schemeClr val="tx2"/>
                </a:solidFill>
              </a:defRPr>
            </a:lvl2pPr>
            <a:lvl3pPr marL="360000" indent="0">
              <a:lnSpc>
                <a:spcPct val="100000"/>
              </a:lnSpc>
              <a:spcBef>
                <a:spcPts val="0"/>
              </a:spcBef>
              <a:spcAft>
                <a:spcPts val="600"/>
              </a:spcAft>
              <a:buSzPct val="70000"/>
              <a:buNone/>
              <a:defRPr sz="1200">
                <a:solidFill>
                  <a:schemeClr val="tx2"/>
                </a:solidFill>
              </a:defRPr>
            </a:lvl3pPr>
            <a:lvl4pPr marL="540000" indent="0">
              <a:lnSpc>
                <a:spcPct val="100000"/>
              </a:lnSpc>
              <a:spcBef>
                <a:spcPts val="0"/>
              </a:spcBef>
              <a:spcAft>
                <a:spcPts val="600"/>
              </a:spcAft>
              <a:buSzPct val="70000"/>
              <a:buNone/>
              <a:defRPr sz="1200">
                <a:solidFill>
                  <a:schemeClr val="tx2"/>
                </a:solidFill>
              </a:defRPr>
            </a:lvl4pPr>
            <a:lvl5pPr marL="720000"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6FD5FAA-4E42-2A01-7A0D-9D47214A39C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243C41B3-444A-B935-7F1C-44CC756EF99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CDFE4EE1-1B23-D0EA-39ED-CDDC6ECFE4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C726386B-D9AC-0FCA-9F12-0FA32276F2A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6618949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6B13C58-337C-7F31-E842-1040B36F0D2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0257226-AE3E-3B65-71BB-8A6565585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FC74384-DD2A-533D-796C-EFFF39625FF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ACB227E-CF72-2719-133F-6CBEB353488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53774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16920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4 Blue 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7" name="Text Placeholder 3">
            <a:extLst>
              <a:ext uri="{FF2B5EF4-FFF2-40B4-BE49-F238E27FC236}">
                <a16:creationId xmlns:a16="http://schemas.microsoft.com/office/drawing/2014/main" id="{E8159A76-98DF-40D7-AAA6-3C6EFC62A798}"/>
              </a:ext>
            </a:extLst>
          </p:cNvPr>
          <p:cNvSpPr>
            <a:spLocks noGrp="1"/>
          </p:cNvSpPr>
          <p:nvPr>
            <p:ph type="body" sz="quarter" idx="13"/>
          </p:nvPr>
        </p:nvSpPr>
        <p:spPr>
          <a:xfrm>
            <a:off x="4176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mn-lt"/>
              </a:defRPr>
            </a:lvl1pPr>
            <a:lvl2pPr marL="230400" indent="0">
              <a:lnSpc>
                <a:spcPct val="100000"/>
              </a:lnSpc>
              <a:spcBef>
                <a:spcPts val="0"/>
              </a:spcBef>
              <a:spcAft>
                <a:spcPts val="600"/>
              </a:spcAft>
              <a:buNone/>
              <a:defRPr sz="1200">
                <a:solidFill>
                  <a:schemeClr val="bg1"/>
                </a:solidFill>
                <a:latin typeface="+mn-lt"/>
              </a:defRPr>
            </a:lvl2pPr>
            <a:lvl3pPr marL="462600" indent="0">
              <a:lnSpc>
                <a:spcPct val="100000"/>
              </a:lnSpc>
              <a:spcBef>
                <a:spcPts val="0"/>
              </a:spcBef>
              <a:spcAft>
                <a:spcPts val="600"/>
              </a:spcAft>
              <a:buNone/>
              <a:defRPr sz="1100">
                <a:solidFill>
                  <a:schemeClr val="bg1"/>
                </a:solidFill>
                <a:latin typeface="+mn-lt"/>
              </a:defRPr>
            </a:lvl3pPr>
            <a:lvl4pPr marL="693000" indent="0">
              <a:lnSpc>
                <a:spcPct val="100000"/>
              </a:lnSpc>
              <a:spcBef>
                <a:spcPts val="0"/>
              </a:spcBef>
              <a:spcAft>
                <a:spcPts val="600"/>
              </a:spcAft>
              <a:buNone/>
              <a:defRPr sz="900">
                <a:solidFill>
                  <a:schemeClr val="bg1"/>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3">
            <a:extLst>
              <a:ext uri="{FF2B5EF4-FFF2-40B4-BE49-F238E27FC236}">
                <a16:creationId xmlns:a16="http://schemas.microsoft.com/office/drawing/2014/main" id="{3749A47C-F045-4720-B44F-ABE91F832CB8}"/>
              </a:ext>
            </a:extLst>
          </p:cNvPr>
          <p:cNvSpPr>
            <a:spLocks noGrp="1"/>
          </p:cNvSpPr>
          <p:nvPr>
            <p:ph type="body" sz="quarter" idx="14"/>
          </p:nvPr>
        </p:nvSpPr>
        <p:spPr>
          <a:xfrm>
            <a:off x="47160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bg1"/>
                </a:solidFill>
                <a:latin typeface="+mn-lt"/>
              </a:defRPr>
            </a:lvl1pPr>
            <a:lvl2pPr marL="230400" indent="0">
              <a:lnSpc>
                <a:spcPct val="100000"/>
              </a:lnSpc>
              <a:spcBef>
                <a:spcPts val="0"/>
              </a:spcBef>
              <a:spcAft>
                <a:spcPts val="600"/>
              </a:spcAft>
              <a:buNone/>
              <a:defRPr sz="1200">
                <a:solidFill>
                  <a:schemeClr val="bg1"/>
                </a:solidFill>
                <a:latin typeface="+mn-lt"/>
              </a:defRPr>
            </a:lvl2pPr>
            <a:lvl3pPr marL="462600" indent="0">
              <a:lnSpc>
                <a:spcPct val="100000"/>
              </a:lnSpc>
              <a:spcBef>
                <a:spcPts val="0"/>
              </a:spcBef>
              <a:spcAft>
                <a:spcPts val="600"/>
              </a:spcAft>
              <a:buNone/>
              <a:defRPr sz="1100">
                <a:solidFill>
                  <a:schemeClr val="bg1"/>
                </a:solidFill>
                <a:latin typeface="+mn-lt"/>
              </a:defRPr>
            </a:lvl3pPr>
            <a:lvl4pPr marL="693000" indent="0">
              <a:lnSpc>
                <a:spcPct val="100000"/>
              </a:lnSpc>
              <a:spcBef>
                <a:spcPts val="0"/>
              </a:spcBef>
              <a:spcAft>
                <a:spcPts val="600"/>
              </a:spcAft>
              <a:buNone/>
              <a:defRPr sz="900">
                <a:solidFill>
                  <a:schemeClr val="bg1"/>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bg1"/>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42">
            <a:extLst>
              <a:ext uri="{FF2B5EF4-FFF2-40B4-BE49-F238E27FC236}">
                <a16:creationId xmlns:a16="http://schemas.microsoft.com/office/drawing/2014/main" id="{84798BF3-AC17-43DB-9543-A1154429A1EF}"/>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11" name="Text Placeholder 42">
            <a:extLst>
              <a:ext uri="{FF2B5EF4-FFF2-40B4-BE49-F238E27FC236}">
                <a16:creationId xmlns:a16="http://schemas.microsoft.com/office/drawing/2014/main" id="{A3E6F846-F43A-474F-AF8A-489219A597E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11015747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AA37820-182D-1EB7-AF8B-A6B34F63F68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CE2E5BE2-B331-A0C0-8C3D-3B644FF16C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C4471E01-4B5D-597C-1AAD-279941B82E1C}"/>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177C34D5-50E3-692A-4113-A20C2953002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506158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095FB67-347C-9744-DDEC-EB9F26AE1E3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4" name="Slide Number Placeholder 5">
            <a:extLst>
              <a:ext uri="{FF2B5EF4-FFF2-40B4-BE49-F238E27FC236}">
                <a16:creationId xmlns:a16="http://schemas.microsoft.com/office/drawing/2014/main" id="{68A08A66-7F86-F362-AA5F-FEC2F95CF47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1E32FE7-F16C-F5A2-7976-C8AE67A2B607}"/>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1B4CAA9-38F1-6F57-641C-B296225D4B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174712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_1.4 Bulletpoint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lang="en-US" sz="1200" kern="1200" dirty="0">
                <a:solidFill>
                  <a:schemeClr val="tx2"/>
                </a:solidFill>
                <a:latin typeface="+mn-lt"/>
                <a:ea typeface="+mn-ea"/>
                <a:cs typeface="+mn-cs"/>
              </a:defRPr>
            </a:lvl4pPr>
            <a:lvl5pPr marL="900000" indent="-180000">
              <a:lnSpc>
                <a:spcPct val="100000"/>
              </a:lnSpc>
              <a:spcBef>
                <a:spcPts val="0"/>
              </a:spcBef>
              <a:spcAft>
                <a:spcPts val="600"/>
              </a:spcAft>
              <a:buSzPct val="70000"/>
              <a:defRPr sz="1200">
                <a:solidFill>
                  <a:schemeClr val="tx2"/>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27239245-EC69-0915-96DF-689D05839B6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11E7D37B-C01D-8FDC-39D7-B6613DBAB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12D8ACCE-D657-1865-39B4-712A9F5DDA4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CD2F1279-1655-0D51-01CE-FA8A8342117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5736843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5 Numbered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tx2"/>
                </a:solidFill>
              </a:defRPr>
            </a:lvl1pPr>
            <a:lvl2pPr marL="408600" indent="-228600">
              <a:lnSpc>
                <a:spcPct val="100000"/>
              </a:lnSpc>
              <a:spcBef>
                <a:spcPts val="0"/>
              </a:spcBef>
              <a:spcAft>
                <a:spcPts val="600"/>
              </a:spcAft>
              <a:buFont typeface="+mj-lt"/>
              <a:buAutoNum type="arabicPeriod" startAt="2"/>
              <a:defRPr sz="1200">
                <a:solidFill>
                  <a:schemeClr val="tx2"/>
                </a:solidFill>
              </a:defRPr>
            </a:lvl2pPr>
            <a:lvl3pPr marL="588600" indent="-228600">
              <a:lnSpc>
                <a:spcPct val="100000"/>
              </a:lnSpc>
              <a:spcBef>
                <a:spcPts val="0"/>
              </a:spcBef>
              <a:spcAft>
                <a:spcPts val="600"/>
              </a:spcAft>
              <a:buFont typeface="+mj-lt"/>
              <a:buAutoNum type="arabicPeriod" startAt="3"/>
              <a:defRPr sz="1200">
                <a:solidFill>
                  <a:schemeClr val="tx2"/>
                </a:solidFill>
              </a:defRPr>
            </a:lvl3pPr>
            <a:lvl4pPr marL="768600" indent="-228600">
              <a:lnSpc>
                <a:spcPct val="100000"/>
              </a:lnSpc>
              <a:spcBef>
                <a:spcPts val="0"/>
              </a:spcBef>
              <a:spcAft>
                <a:spcPts val="600"/>
              </a:spcAft>
              <a:buFont typeface="+mj-lt"/>
              <a:buAutoNum type="arabicPeriod" startAt="4"/>
              <a:defRPr sz="1200">
                <a:solidFill>
                  <a:schemeClr val="tx2"/>
                </a:solidFill>
              </a:defRPr>
            </a:lvl4pPr>
            <a:lvl5pPr marL="957150" indent="-228600">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5D6B4C56-703F-C230-A142-8BA0A116DED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1" name="Slide Number Placeholder 5">
            <a:extLst>
              <a:ext uri="{FF2B5EF4-FFF2-40B4-BE49-F238E27FC236}">
                <a16:creationId xmlns:a16="http://schemas.microsoft.com/office/drawing/2014/main" id="{1F6435CA-6601-0B80-DBC4-827F05548E9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6DD1AEB7-7A91-F37A-8098-1A01C413E0CA}"/>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D1F0A7CA-1E30-E2BF-7969-46EE62F47BE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1506636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1.2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2509389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Media Placeholder 6">
            <a:extLst>
              <a:ext uri="{FF2B5EF4-FFF2-40B4-BE49-F238E27FC236}">
                <a16:creationId xmlns:a16="http://schemas.microsoft.com/office/drawing/2014/main" id="{BB2531A6-B2AF-8CE3-D4E6-FFA2A6F43CBA}"/>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10" name="TextBox 9">
            <a:extLst>
              <a:ext uri="{FF2B5EF4-FFF2-40B4-BE49-F238E27FC236}">
                <a16:creationId xmlns:a16="http://schemas.microsoft.com/office/drawing/2014/main" id="{2F47F401-BF7E-355C-C976-B4494F0FF7C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330667D5-1EF4-ED72-580D-4CC841A8EFE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2C2BFC7-9CB5-7F26-76B9-912A813A2A55}"/>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FE6CA1EE-0942-8B45-95D0-3E2681D73D5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7220866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6 Half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C853DDBC-443E-D2EE-AA09-F815D5BE49A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2828423F-10A4-D452-0424-8A3CAC2408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33D91186-F39A-461C-3CC9-A6507EE465FF}"/>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B5F4FFD2-D5D2-2F5A-BE1E-C1FC6519294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3183870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F51C177B-3FC8-584E-049C-6A9FE0A186D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1C285EB0-637E-9CAE-CF2D-FD5A572F55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F69C3BFD-65A3-382D-EA4E-2A6602A965B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ADBADA14-4C6E-3591-235D-3AE34227961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00655293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1.6 Half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C629DB26-11E5-ACF0-2010-650C5404280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48CDC4FF-5FCD-6139-0116-3D836D1460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6" name="Straight Connector 15">
            <a:extLst>
              <a:ext uri="{FF2B5EF4-FFF2-40B4-BE49-F238E27FC236}">
                <a16:creationId xmlns:a16="http://schemas.microsoft.com/office/drawing/2014/main" id="{E0338BE9-E41F-8369-F9D3-6CF495630322}"/>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ooter Placeholder 2">
            <a:extLst>
              <a:ext uri="{FF2B5EF4-FFF2-40B4-BE49-F238E27FC236}">
                <a16:creationId xmlns:a16="http://schemas.microsoft.com/office/drawing/2014/main" id="{20839AE3-23F8-8E55-3FA3-1B4150432C0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7143018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1.7 Half Blue-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tx2"/>
                </a:solidFill>
              </a:defRPr>
            </a:lvl1pPr>
            <a:lvl2pPr marL="360000" indent="-180000">
              <a:lnSpc>
                <a:spcPct val="100000"/>
              </a:lnSpc>
              <a:spcBef>
                <a:spcPts val="0"/>
              </a:spcBef>
              <a:spcAft>
                <a:spcPts val="600"/>
              </a:spcAft>
              <a:buSzPct val="70000"/>
              <a:defRPr sz="1200">
                <a:solidFill>
                  <a:schemeClr val="tx2"/>
                </a:solidFill>
              </a:defRPr>
            </a:lvl2pPr>
            <a:lvl3pPr marL="540000" indent="-180000">
              <a:lnSpc>
                <a:spcPct val="100000"/>
              </a:lnSpc>
              <a:spcBef>
                <a:spcPts val="0"/>
              </a:spcBef>
              <a:spcAft>
                <a:spcPts val="600"/>
              </a:spcAft>
              <a:buSzPct val="70000"/>
              <a:defRPr sz="1200">
                <a:solidFill>
                  <a:schemeClr val="tx2"/>
                </a:solidFill>
              </a:defRPr>
            </a:lvl3pPr>
            <a:lvl4pPr marL="720000" indent="-180000">
              <a:lnSpc>
                <a:spcPct val="100000"/>
              </a:lnSpc>
              <a:spcBef>
                <a:spcPts val="0"/>
              </a:spcBef>
              <a:spcAft>
                <a:spcPts val="600"/>
              </a:spcAft>
              <a:buSzPct val="70000"/>
              <a:defRPr sz="1200">
                <a:solidFill>
                  <a:schemeClr val="tx2"/>
                </a:solidFill>
              </a:defRPr>
            </a:lvl4pPr>
            <a:lvl5pPr marL="900000" indent="-180000">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17DAC68-7FA5-283E-0003-FC78D893CBC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A5133E-5A19-2135-6AC8-95A70D3E458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56AF0067-8CB1-581C-E8B3-761B8AA85710}"/>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39B62371-B8A4-2689-1BCB-5F7AC2C2FF1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849965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5 Blue table">
    <p:spTree>
      <p:nvGrpSpPr>
        <p:cNvPr id="1" name=""/>
        <p:cNvGrpSpPr/>
        <p:nvPr/>
      </p:nvGrpSpPr>
      <p:grpSpPr>
        <a:xfrm>
          <a:off x="0" y="0"/>
          <a:ext cx="0" cy="0"/>
          <a:chOff x="0" y="0"/>
          <a:chExt cx="0" cy="0"/>
        </a:xfrm>
      </p:grpSpPr>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bg1"/>
                </a:solidFill>
                <a:latin typeface="+mn-lt"/>
              </a:defRPr>
            </a:lvl1pPr>
          </a:lstStyle>
          <a:p>
            <a:r>
              <a:rPr lang="en-US"/>
              <a:t>Click icon to add table</a:t>
            </a:r>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5DE51B3D-110F-4884-81C0-0C6A2D17AF25}"/>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A48031C6-8898-401E-BAC3-BF0FF9C7801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5539244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1.1 Blan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39A41EB-58FB-922A-AD7C-3AE3F195AE9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A76F728-DC69-4AD8-9AEF-5B486F40096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E9B1CC16-8142-C9B4-AA53-7C6F5EB6495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22520D9A-9611-C82A-E40B-BC50B9BE663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879933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1.2 Titl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9" name="TextBox 8">
            <a:extLst>
              <a:ext uri="{FF2B5EF4-FFF2-40B4-BE49-F238E27FC236}">
                <a16:creationId xmlns:a16="http://schemas.microsoft.com/office/drawing/2014/main" id="{AE26DEAE-F305-C645-6B32-DF908A237FC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0" name="Slide Number Placeholder 5">
            <a:extLst>
              <a:ext uri="{FF2B5EF4-FFF2-40B4-BE49-F238E27FC236}">
                <a16:creationId xmlns:a16="http://schemas.microsoft.com/office/drawing/2014/main" id="{761FD5D9-C8CE-C240-0A2D-0C207510560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1" name="Straight Connector 10">
            <a:extLst>
              <a:ext uri="{FF2B5EF4-FFF2-40B4-BE49-F238E27FC236}">
                <a16:creationId xmlns:a16="http://schemas.microsoft.com/office/drawing/2014/main" id="{41AC439E-0DDA-84C5-68C7-53D323ED0EC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09A6CDBE-EDE4-1381-C4AF-F7D0ED86948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6015088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1.3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80000" indent="0">
              <a:lnSpc>
                <a:spcPct val="100000"/>
              </a:lnSpc>
              <a:spcBef>
                <a:spcPts val="0"/>
              </a:spcBef>
              <a:spcAft>
                <a:spcPts val="600"/>
              </a:spcAft>
              <a:buSzPct val="70000"/>
              <a:buNone/>
              <a:defRPr sz="1200">
                <a:solidFill>
                  <a:schemeClr val="bg1"/>
                </a:solidFill>
              </a:defRPr>
            </a:lvl2pPr>
            <a:lvl3pPr marL="360000" indent="0">
              <a:lnSpc>
                <a:spcPct val="100000"/>
              </a:lnSpc>
              <a:spcBef>
                <a:spcPts val="0"/>
              </a:spcBef>
              <a:spcAft>
                <a:spcPts val="600"/>
              </a:spcAft>
              <a:buSzPct val="70000"/>
              <a:buNone/>
              <a:defRPr sz="1200">
                <a:solidFill>
                  <a:schemeClr val="bg1"/>
                </a:solidFill>
              </a:defRPr>
            </a:lvl3pPr>
            <a:lvl4pPr marL="540000" indent="0">
              <a:lnSpc>
                <a:spcPct val="100000"/>
              </a:lnSpc>
              <a:spcBef>
                <a:spcPts val="0"/>
              </a:spcBef>
              <a:spcAft>
                <a:spcPts val="600"/>
              </a:spcAft>
              <a:buSzPct val="70000"/>
              <a:buNone/>
              <a:defRPr sz="1200">
                <a:solidFill>
                  <a:schemeClr val="bg1"/>
                </a:solidFill>
              </a:defRPr>
            </a:lvl4pPr>
            <a:lvl5pPr marL="720000"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37B7B596-4152-517C-5C30-64F14F1B9A2E}"/>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8C58317-1366-95A8-E74C-B47D5FE79D6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30F4086A-EEE4-7238-CF78-1C3E853BE87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0D26E4F-5A2F-75BE-4956-4C895F30A9F7}"/>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5197342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88EED543-A0D2-4B1E-84AB-35BA8760AB4B}"/>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E1B1C6CE-73A8-5D3B-7402-E61E80018D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0AF05F9E-C966-5628-2820-8F1395BF81EA}"/>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0B9B0982-1098-65B6-0BE1-70000891D5B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4366813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9C7DDDB1-93FF-2E9E-1523-25C0AAD59DF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68F1AEE4-E0F5-CB51-2839-A6829D6302C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02EAA2F-400B-986E-5A5D-4153560C0C7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D1B7E901-0A28-DA54-D8A7-5F7C60E94EE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837145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2" y="1260000"/>
            <a:ext cx="2697658"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36385816-6569-35D3-5A7C-C29AD01DAA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8C37985A-D671-5872-8D8B-469FEF28399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D90B45F8-CBC4-7A3B-7C6A-F7367BB2479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FF8E67C-8567-FFCB-4C89-6BEA15B2703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3013492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1.4 Bulletpoint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lang="en-US" sz="1200" kern="1200" dirty="0">
                <a:solidFill>
                  <a:schemeClr val="bg1"/>
                </a:solidFill>
                <a:latin typeface="+mn-lt"/>
                <a:ea typeface="+mn-ea"/>
                <a:cs typeface="+mn-cs"/>
              </a:defRPr>
            </a:lvl4pPr>
            <a:lvl5pPr marL="900000" indent="-180000">
              <a:lnSpc>
                <a:spcPct val="100000"/>
              </a:lnSpc>
              <a:spcBef>
                <a:spcPts val="0"/>
              </a:spcBef>
              <a:spcAft>
                <a:spcPts val="600"/>
              </a:spcAft>
              <a:buSzPct val="70000"/>
              <a:defRPr sz="1200">
                <a:solidFill>
                  <a:schemeClr val="bg1"/>
                </a:solidFill>
              </a:defRPr>
            </a:lvl5pPr>
            <a:lvl6pPr marL="1080000" indent="-180000">
              <a:lnSpc>
                <a:spcPct val="100000"/>
              </a:lnSpc>
              <a:spcBef>
                <a:spcPts val="0"/>
              </a:spcBef>
              <a:buSzPct val="70000"/>
              <a:buFont typeface="Arial" panose="020B0604020202020204" pitchFamily="34" charset="0"/>
              <a:buChar char="•"/>
              <a:defRPr sz="1100">
                <a:solidFill>
                  <a:schemeClr val="tx2"/>
                </a:solidFill>
              </a:defRPr>
            </a:lvl6pPr>
            <a:lvl7pPr marL="1080000">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1F0ADB73-9C9A-832B-D8BF-9AF20DAA1064}"/>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65BF0B68-A9EA-223F-2B7F-9D6F0EEB645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64673BBF-80EC-695B-A9CC-59A70D3443DD}"/>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ACAC8A9F-15DB-739A-7B06-E325184316B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6426252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1.5 Numbered text">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600" indent="-228600">
              <a:lnSpc>
                <a:spcPct val="100000"/>
              </a:lnSpc>
              <a:spcBef>
                <a:spcPts val="0"/>
              </a:spcBef>
              <a:spcAft>
                <a:spcPts val="600"/>
              </a:spcAft>
              <a:buFont typeface="+mj-lt"/>
              <a:buAutoNum type="arabicPeriod"/>
              <a:defRPr sz="1200">
                <a:solidFill>
                  <a:schemeClr val="bg1"/>
                </a:solidFill>
              </a:defRPr>
            </a:lvl1pPr>
            <a:lvl2pPr marL="408600" indent="-228600">
              <a:lnSpc>
                <a:spcPct val="100000"/>
              </a:lnSpc>
              <a:spcBef>
                <a:spcPts val="0"/>
              </a:spcBef>
              <a:spcAft>
                <a:spcPts val="600"/>
              </a:spcAft>
              <a:buFont typeface="+mj-lt"/>
              <a:buAutoNum type="arabicPeriod" startAt="2"/>
              <a:defRPr sz="1200">
                <a:solidFill>
                  <a:schemeClr val="bg1"/>
                </a:solidFill>
              </a:defRPr>
            </a:lvl2pPr>
            <a:lvl3pPr marL="588600" indent="-228600">
              <a:lnSpc>
                <a:spcPct val="100000"/>
              </a:lnSpc>
              <a:spcBef>
                <a:spcPts val="0"/>
              </a:spcBef>
              <a:spcAft>
                <a:spcPts val="600"/>
              </a:spcAft>
              <a:buFont typeface="+mj-lt"/>
              <a:buAutoNum type="arabicPeriod" startAt="3"/>
              <a:defRPr sz="1200">
                <a:solidFill>
                  <a:schemeClr val="bg1"/>
                </a:solidFill>
              </a:defRPr>
            </a:lvl3pPr>
            <a:lvl4pPr marL="768600" indent="-228600">
              <a:lnSpc>
                <a:spcPct val="100000"/>
              </a:lnSpc>
              <a:spcBef>
                <a:spcPts val="0"/>
              </a:spcBef>
              <a:spcAft>
                <a:spcPts val="600"/>
              </a:spcAft>
              <a:buFont typeface="+mj-lt"/>
              <a:buAutoNum type="arabicPeriod" startAt="4"/>
              <a:defRPr sz="1200">
                <a:solidFill>
                  <a:schemeClr val="bg1"/>
                </a:solidFill>
              </a:defRPr>
            </a:lvl4pPr>
            <a:lvl5pPr marL="957150" indent="-228600">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50" marR="0" lvl="4" indent="-228600" algn="l" defTabSz="685800"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0" name="TextBox 9">
            <a:extLst>
              <a:ext uri="{FF2B5EF4-FFF2-40B4-BE49-F238E27FC236}">
                <a16:creationId xmlns:a16="http://schemas.microsoft.com/office/drawing/2014/main" id="{F8516E12-24DD-827E-B42A-FEADBBD6DA7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2713F659-CB75-ECA4-9103-AA521D00BDB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2" name="Straight Connector 11">
            <a:extLst>
              <a:ext uri="{FF2B5EF4-FFF2-40B4-BE49-F238E27FC236}">
                <a16:creationId xmlns:a16="http://schemas.microsoft.com/office/drawing/2014/main" id="{4B0A1277-1BCA-C1CE-6430-E1E6743CC5F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2">
            <a:extLst>
              <a:ext uri="{FF2B5EF4-FFF2-40B4-BE49-F238E27FC236}">
                <a16:creationId xmlns:a16="http://schemas.microsoft.com/office/drawing/2014/main" id="{E0B17C7F-E98A-8FDB-6CD3-CC1B3B50177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2232279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1.2 Titl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7114050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1.2 Title">
    <p:bg>
      <p:bgPr>
        <a:solidFill>
          <a:schemeClr val="tx2"/>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BA013C72-05A6-BC67-924F-AD55DE815D0C}"/>
              </a:ext>
            </a:extLst>
          </p:cNvPr>
          <p:cNvSpPr>
            <a:spLocks noGrp="1"/>
          </p:cNvSpPr>
          <p:nvPr>
            <p:ph type="media" sz="quarter" idx="12"/>
          </p:nvPr>
        </p:nvSpPr>
        <p:spPr>
          <a:xfrm>
            <a:off x="0" y="0"/>
            <a:ext cx="9144000" cy="5143500"/>
          </a:xfrm>
          <a:prstGeom prst="rect">
            <a:avLst/>
          </a:prstGeom>
        </p:spPr>
        <p:txBody>
          <a:bodyPr/>
          <a:lstStyle>
            <a:lvl1pPr marL="0" indent="0">
              <a:buNone/>
              <a:defRPr>
                <a:solidFill>
                  <a:schemeClr val="accent4"/>
                </a:solidFill>
              </a:defRPr>
            </a:lvl1pPr>
          </a:lstStyle>
          <a:p>
            <a:r>
              <a:rPr lang="en-US"/>
              <a:t>Click icon to add media</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headline</a:t>
            </a:r>
          </a:p>
        </p:txBody>
      </p:sp>
      <p:sp>
        <p:nvSpPr>
          <p:cNvPr id="4" name="TextBox 3">
            <a:extLst>
              <a:ext uri="{FF2B5EF4-FFF2-40B4-BE49-F238E27FC236}">
                <a16:creationId xmlns:a16="http://schemas.microsoft.com/office/drawing/2014/main" id="{384EEC12-342F-20C4-7110-A4D3E49D8108}"/>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8B34894-7D04-B556-71DC-63B1F0B80E5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659BBD8A-CCCC-D36F-0927-C874A9F182C4}"/>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57AC74E-913E-18AF-F13F-D6868891C99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840198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 Blue SmartArt">
    <p:spTree>
      <p:nvGrpSpPr>
        <p:cNvPr id="1" name=""/>
        <p:cNvGrpSpPr/>
        <p:nvPr/>
      </p:nvGrpSpPr>
      <p:grpSpPr>
        <a:xfrm>
          <a:off x="0" y="0"/>
          <a:ext cx="0" cy="0"/>
          <a:chOff x="0" y="0"/>
          <a:chExt cx="0" cy="0"/>
        </a:xfrm>
      </p:grpSpPr>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bg1"/>
                </a:solidFill>
              </a:defRPr>
            </a:lvl1pPr>
          </a:lstStyle>
          <a:p>
            <a:r>
              <a:rPr lang="en-US"/>
              <a:t>Click icon to add SmartArt graphic</a:t>
            </a:r>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9272C944-84CC-4AB8-82D5-9695E2FD5363}"/>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050D1CE3-F30D-40A8-93F6-C618AFBE27C2}"/>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10748413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1.6 Half image">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0" y="0"/>
            <a:ext cx="4572001"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11" name="TextBox 10">
            <a:extLst>
              <a:ext uri="{FF2B5EF4-FFF2-40B4-BE49-F238E27FC236}">
                <a16:creationId xmlns:a16="http://schemas.microsoft.com/office/drawing/2014/main" id="{BC98A014-7BCB-58F3-B1D1-D4FD8EC7EB8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00F343F-6D93-CB75-9580-B22F74F2267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9C790EE6-1AD1-02A2-97B8-A6005C99629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7AA931E6-4B7F-669F-C445-1B4D50411BE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7115656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0" y="0"/>
            <a:ext cx="457199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sp>
        <p:nvSpPr>
          <p:cNvPr id="2" name="Footer Placeholder 2">
            <a:extLst>
              <a:ext uri="{FF2B5EF4-FFF2-40B4-BE49-F238E27FC236}">
                <a16:creationId xmlns:a16="http://schemas.microsoft.com/office/drawing/2014/main" id="{D1E6C875-6A56-ECD4-AA48-0284B4A6530D}"/>
              </a:ext>
            </a:extLst>
          </p:cNvPr>
          <p:cNvSpPr>
            <a:spLocks noGrp="1"/>
          </p:cNvSpPr>
          <p:nvPr>
            <p:ph type="ftr" sz="quarter" idx="3"/>
          </p:nvPr>
        </p:nvSpPr>
        <p:spPr>
          <a:xfrm>
            <a:off x="1504610" y="4873695"/>
            <a:ext cx="2880000" cy="108000"/>
          </a:xfrm>
          <a:prstGeom prst="rect">
            <a:avLst/>
          </a:prstGeom>
        </p:spPr>
        <p:txBody>
          <a:bodyPr vert="horz" wrap="none" lIns="0" tIns="0" rIns="0" bIns="0" rtlCol="0" anchor="b" anchorCtr="0"/>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9058EB71-1D91-BEB8-274C-75E76F9ED6FF}"/>
              </a:ext>
            </a:extLst>
          </p:cNvPr>
          <p:cNvSpPr txBox="1"/>
          <p:nvPr userDrawn="1"/>
        </p:nvSpPr>
        <p:spPr>
          <a:xfrm>
            <a:off x="680028" y="4858555"/>
            <a:ext cx="631583" cy="123111"/>
          </a:xfrm>
          <a:prstGeom prst="rect">
            <a:avLst/>
          </a:prstGeom>
          <a:noFill/>
        </p:spPr>
        <p:txBody>
          <a:bodyPr wrap="none" lIns="0" tIns="0" rIns="0" bIns="0" anchor="b" anchorCtr="0">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97C636AD-ADD5-F240-117B-08D310FF569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F7FC8707-B3DD-AA96-72B6-571C83A1828E}"/>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263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1.6 Half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1"/>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1B8F5FD-3C1E-ED2B-FEED-204E697F92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DFE05CD-640E-D8C4-CB9E-EDE52D29E48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D759BC8-C107-9B15-676E-AEADF18E71A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F53CB0FD-5D02-760B-C180-7C3CC3C5DD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0172573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1.7 Half Blue-black">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59"/>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0" y="395946"/>
            <a:ext cx="2402061"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0" y="764520"/>
            <a:ext cx="2402061"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9" y="1260000"/>
            <a:ext cx="2402061" cy="3291840"/>
          </a:xfrm>
          <a:prstGeom prst="rect">
            <a:avLst/>
          </a:prstGeom>
        </p:spPr>
        <p:txBody>
          <a:bodyPr lIns="0" tIns="0" rIns="0" bIns="0"/>
          <a:lstStyle>
            <a:lvl1pPr marL="180000" indent="-180000">
              <a:lnSpc>
                <a:spcPct val="100000"/>
              </a:lnSpc>
              <a:spcBef>
                <a:spcPts val="0"/>
              </a:spcBef>
              <a:spcAft>
                <a:spcPts val="600"/>
              </a:spcAft>
              <a:buSzPct val="70000"/>
              <a:defRPr sz="1200">
                <a:solidFill>
                  <a:schemeClr val="bg1"/>
                </a:solidFill>
              </a:defRPr>
            </a:lvl1pPr>
            <a:lvl2pPr marL="360000" indent="-180000">
              <a:lnSpc>
                <a:spcPct val="100000"/>
              </a:lnSpc>
              <a:spcBef>
                <a:spcPts val="0"/>
              </a:spcBef>
              <a:spcAft>
                <a:spcPts val="600"/>
              </a:spcAft>
              <a:buSzPct val="70000"/>
              <a:defRPr sz="1200">
                <a:solidFill>
                  <a:schemeClr val="bg1"/>
                </a:solidFill>
              </a:defRPr>
            </a:lvl2pPr>
            <a:lvl3pPr marL="540000" indent="-180000">
              <a:lnSpc>
                <a:spcPct val="100000"/>
              </a:lnSpc>
              <a:spcBef>
                <a:spcPts val="0"/>
              </a:spcBef>
              <a:spcAft>
                <a:spcPts val="600"/>
              </a:spcAft>
              <a:buSzPct val="70000"/>
              <a:defRPr sz="1200">
                <a:solidFill>
                  <a:schemeClr val="bg1"/>
                </a:solidFill>
              </a:defRPr>
            </a:lvl3pPr>
            <a:lvl4pPr marL="720000" indent="-180000">
              <a:lnSpc>
                <a:spcPct val="100000"/>
              </a:lnSpc>
              <a:spcBef>
                <a:spcPts val="0"/>
              </a:spcBef>
              <a:spcAft>
                <a:spcPts val="600"/>
              </a:spcAft>
              <a:buSzPct val="70000"/>
              <a:defRPr sz="1200">
                <a:solidFill>
                  <a:schemeClr val="bg1"/>
                </a:solidFill>
              </a:defRPr>
            </a:lvl4pPr>
            <a:lvl5pPr marL="900000" indent="-180000">
              <a:lnSpc>
                <a:spcPct val="100000"/>
              </a:lnSpc>
              <a:spcBef>
                <a:spcPts val="0"/>
              </a:spcBef>
              <a:spcAft>
                <a:spcPts val="600"/>
              </a:spcAft>
              <a:buSzPct val="7000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5884C8A4-6AD2-B11C-DB11-02D4D662D7E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2" name="Slide Number Placeholder 5">
            <a:extLst>
              <a:ext uri="{FF2B5EF4-FFF2-40B4-BE49-F238E27FC236}">
                <a16:creationId xmlns:a16="http://schemas.microsoft.com/office/drawing/2014/main" id="{37487328-2697-279F-E20D-91C4C573F75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3" name="Straight Connector 12">
            <a:extLst>
              <a:ext uri="{FF2B5EF4-FFF2-40B4-BE49-F238E27FC236}">
                <a16:creationId xmlns:a16="http://schemas.microsoft.com/office/drawing/2014/main" id="{BFC15A2F-1CD7-4840-2A5F-B6E52DFFB1A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4B3AB92F-F3C9-83A8-7063-25752C64EEF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92023638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 N Blue green">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Box 2">
            <a:extLst>
              <a:ext uri="{FF2B5EF4-FFF2-40B4-BE49-F238E27FC236}">
                <a16:creationId xmlns:a16="http://schemas.microsoft.com/office/drawing/2014/main" id="{659763D9-588F-2473-91CB-B8C347B72189}"/>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cxnSp>
        <p:nvCxnSpPr>
          <p:cNvPr id="17" name="Straight Connector 16">
            <a:extLst>
              <a:ext uri="{FF2B5EF4-FFF2-40B4-BE49-F238E27FC236}">
                <a16:creationId xmlns:a16="http://schemas.microsoft.com/office/drawing/2014/main" id="{E9BC003D-0EF9-EF09-FA3B-B06705810FC8}"/>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8" y="4482674"/>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27426443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 N Purple blu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8" y="4482674"/>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853E137B-4AA1-0543-1336-DFC6E4FFB011}"/>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64A66DCC-053F-B59E-D123-FE02866DE14E}"/>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7" name="Straight Connector 16">
            <a:extLst>
              <a:ext uri="{FF2B5EF4-FFF2-40B4-BE49-F238E27FC236}">
                <a16:creationId xmlns:a16="http://schemas.microsoft.com/office/drawing/2014/main" id="{D444D486-4F66-A858-1E27-52EA0097BAEE}"/>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2">
            <a:extLst>
              <a:ext uri="{FF2B5EF4-FFF2-40B4-BE49-F238E27FC236}">
                <a16:creationId xmlns:a16="http://schemas.microsoft.com/office/drawing/2014/main" id="{FD4ACE8F-B23A-798D-9D92-BC5D1372B743}"/>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0669862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 N Pink">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700796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3 N Pink">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1" y="701061"/>
            <a:ext cx="3433727"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1" y="2126098"/>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8" y="4482674"/>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2" name="TextBox 1">
            <a:extLst>
              <a:ext uri="{FF2B5EF4-FFF2-40B4-BE49-F238E27FC236}">
                <a16:creationId xmlns:a16="http://schemas.microsoft.com/office/drawing/2014/main" id="{D16C6526-B799-7D3B-3355-24FCAF3C0E0C}"/>
              </a:ext>
            </a:extLst>
          </p:cNvPr>
          <p:cNvSpPr txBox="1"/>
          <p:nvPr userDrawn="1"/>
        </p:nvSpPr>
        <p:spPr>
          <a:xfrm>
            <a:off x="5553597"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6" name="Slide Number Placeholder 5">
            <a:extLst>
              <a:ext uri="{FF2B5EF4-FFF2-40B4-BE49-F238E27FC236}">
                <a16:creationId xmlns:a16="http://schemas.microsoft.com/office/drawing/2014/main" id="{DF8A50C4-0B90-3430-16AC-9B9A6559114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7" name="Straight Connector 6">
            <a:extLst>
              <a:ext uri="{FF2B5EF4-FFF2-40B4-BE49-F238E27FC236}">
                <a16:creationId xmlns:a16="http://schemas.microsoft.com/office/drawing/2014/main" id="{F2A9AEB3-FBA4-4EE3-A02B-9BF60D2824E6}"/>
              </a:ext>
            </a:extLst>
          </p:cNvPr>
          <p:cNvCxnSpPr>
            <a:cxnSpLocks/>
          </p:cNvCxnSpPr>
          <p:nvPr userDrawn="1"/>
        </p:nvCxnSpPr>
        <p:spPr>
          <a:xfrm>
            <a:off x="6274196"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DD3CEBA2-006C-A925-B52F-0D0CA4CB819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5718883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 O Blue green">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8" y="2418218"/>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87C7B85A-D75A-1A9C-EB9E-1F10BCD7B186}"/>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7" name="Slide Number Placeholder 5">
            <a:extLst>
              <a:ext uri="{FF2B5EF4-FFF2-40B4-BE49-F238E27FC236}">
                <a16:creationId xmlns:a16="http://schemas.microsoft.com/office/drawing/2014/main" id="{24452E9D-9590-537A-1306-6AC3186A676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9" name="Straight Connector 8">
            <a:extLst>
              <a:ext uri="{FF2B5EF4-FFF2-40B4-BE49-F238E27FC236}">
                <a16:creationId xmlns:a16="http://schemas.microsoft.com/office/drawing/2014/main" id="{A933135B-E6E0-A180-C59B-EA4745CE657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oter Placeholder 2">
            <a:extLst>
              <a:ext uri="{FF2B5EF4-FFF2-40B4-BE49-F238E27FC236}">
                <a16:creationId xmlns:a16="http://schemas.microsoft.com/office/drawing/2014/main" id="{1E1E5813-C891-EC55-3C61-8BA65C529DF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110740444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 O Blue pi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8" y="2418218"/>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9DC94188-095E-2B15-B1C9-BFEA9CD8AD50}"/>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40B3BB8B-340F-1B2C-CFDB-82FD55A3DE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43C0A07D-57CA-BFF4-F4D9-3C2FC68A391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8C2925E9-CEC5-C2C9-18E8-E9BC48F8A75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538280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Titl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lnSpc>
                <a:spcPct val="100000"/>
              </a:lnSpc>
              <a:spcBef>
                <a:spcPts val="0"/>
              </a:spcBef>
              <a:buNone/>
              <a:defRPr sz="2000" baseline="0">
                <a:solidFill>
                  <a:schemeClr val="tx1"/>
                </a:solidFill>
                <a:latin typeface="+mj-lt"/>
              </a:defRPr>
            </a:lvl1pPr>
          </a:lstStyle>
          <a:p>
            <a:pPr lvl="0"/>
            <a:r>
              <a:rPr lang="en-US" noProof="0"/>
              <a:t>Click to edit headline</a:t>
            </a:r>
          </a:p>
        </p:txBody>
      </p:sp>
      <p:sp>
        <p:nvSpPr>
          <p:cNvPr id="6" name="Footer Placeholder 14">
            <a:extLst>
              <a:ext uri="{FF2B5EF4-FFF2-40B4-BE49-F238E27FC236}">
                <a16:creationId xmlns:a16="http://schemas.microsoft.com/office/drawing/2014/main" id="{16ACA32E-1514-4C51-81FE-2CEEC177A0AB}"/>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Confidential</a:t>
            </a:r>
            <a:endParaRPr lang="en-US"/>
          </a:p>
        </p:txBody>
      </p:sp>
    </p:spTree>
    <p:extLst>
      <p:ext uri="{BB962C8B-B14F-4D97-AF65-F5344CB8AC3E}">
        <p14:creationId xmlns:p14="http://schemas.microsoft.com/office/powerpoint/2010/main" val="11926948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 O Blue green 2">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8" y="2418218"/>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5"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 name="TextBox 1">
            <a:extLst>
              <a:ext uri="{FF2B5EF4-FFF2-40B4-BE49-F238E27FC236}">
                <a16:creationId xmlns:a16="http://schemas.microsoft.com/office/drawing/2014/main" id="{3A992705-E3A1-420B-69C5-44919D45057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3" name="Slide Number Placeholder 5">
            <a:extLst>
              <a:ext uri="{FF2B5EF4-FFF2-40B4-BE49-F238E27FC236}">
                <a16:creationId xmlns:a16="http://schemas.microsoft.com/office/drawing/2014/main" id="{73489F46-0E66-3662-9807-C4103C37498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4" name="Straight Connector 3">
            <a:extLst>
              <a:ext uri="{FF2B5EF4-FFF2-40B4-BE49-F238E27FC236}">
                <a16:creationId xmlns:a16="http://schemas.microsoft.com/office/drawing/2014/main" id="{124CC0F3-7292-1366-D942-BE5A3E145A42}"/>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2">
            <a:extLst>
              <a:ext uri="{FF2B5EF4-FFF2-40B4-BE49-F238E27FC236}">
                <a16:creationId xmlns:a16="http://schemas.microsoft.com/office/drawing/2014/main" id="{BB3465A8-86A3-4978-6D3F-E97750AC1CD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5627759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 White titl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5" y="-4796"/>
            <a:ext cx="4017225" cy="5143500"/>
          </a:xfrm>
          <a:prstGeom prst="rect">
            <a:avLst/>
          </a:prstGeom>
        </p:spPr>
      </p:pic>
    </p:spTree>
    <p:extLst>
      <p:ext uri="{BB962C8B-B14F-4D97-AF65-F5344CB8AC3E}">
        <p14:creationId xmlns:p14="http://schemas.microsoft.com/office/powerpoint/2010/main" val="22652049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 K Red orang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8" y="2418218"/>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15" name="Footer Placeholder 2">
            <a:extLst>
              <a:ext uri="{FF2B5EF4-FFF2-40B4-BE49-F238E27FC236}">
                <a16:creationId xmlns:a16="http://schemas.microsoft.com/office/drawing/2014/main" id="{B7433D11-0578-F766-1515-93267A24999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2" name="TextBox 1">
            <a:extLst>
              <a:ext uri="{FF2B5EF4-FFF2-40B4-BE49-F238E27FC236}">
                <a16:creationId xmlns:a16="http://schemas.microsoft.com/office/drawing/2014/main" id="{DF372165-1480-FF4B-FD8E-0169E8CD1957}"/>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885AEDB-ED41-584E-391C-1747DAD5043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104E2F18-4E2A-EDFF-55AE-85920A343F20}"/>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30021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3 K Blu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8" y="2418218"/>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cxnSp>
        <p:nvCxnSpPr>
          <p:cNvPr id="14" name="Straight Connector 13">
            <a:extLst>
              <a:ext uri="{FF2B5EF4-FFF2-40B4-BE49-F238E27FC236}">
                <a16:creationId xmlns:a16="http://schemas.microsoft.com/office/drawing/2014/main" id="{DB0495AE-317E-AAA2-14BB-57D5B40C068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D6C7722-3695-701D-3996-534F9F47B225}"/>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30DB2ED8-2C9E-748A-A0E7-A8309F6712B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5" name="Picture 4" descr="A building with a castle in the background&#10;&#10;Description automatically generated">
            <a:extLst>
              <a:ext uri="{FF2B5EF4-FFF2-40B4-BE49-F238E27FC236}">
                <a16:creationId xmlns:a16="http://schemas.microsoft.com/office/drawing/2014/main" id="{8D3E088B-E603-76A8-E0D8-E86D39FEFD1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552450"/>
            <a:ext cx="9144000" cy="5695950"/>
          </a:xfrm>
          <a:prstGeom prst="rect">
            <a:avLst/>
          </a:prstGeom>
        </p:spPr>
      </p:pic>
      <p:sp>
        <p:nvSpPr>
          <p:cNvPr id="15" name="Footer Placeholder 2">
            <a:extLst>
              <a:ext uri="{FF2B5EF4-FFF2-40B4-BE49-F238E27FC236}">
                <a16:creationId xmlns:a16="http://schemas.microsoft.com/office/drawing/2014/main" id="{484948EE-688C-80CC-A7ED-A56091E7B56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8818"/>
          <a:stretch/>
        </p:blipFill>
        <p:spPr>
          <a:xfrm>
            <a:off x="4967656" y="0"/>
            <a:ext cx="4176344" cy="5144400"/>
          </a:xfrm>
          <a:prstGeom prst="rect">
            <a:avLst/>
          </a:prstGeom>
        </p:spPr>
      </p:pic>
    </p:spTree>
    <p:extLst>
      <p:ext uri="{BB962C8B-B14F-4D97-AF65-F5344CB8AC3E}">
        <p14:creationId xmlns:p14="http://schemas.microsoft.com/office/powerpoint/2010/main" val="313990551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 K Pink">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6" name="Picture 5" descr="A city skyline with many tall buildings&#10;&#10;Description automatically generated">
            <a:extLst>
              <a:ext uri="{FF2B5EF4-FFF2-40B4-BE49-F238E27FC236}">
                <a16:creationId xmlns:a16="http://schemas.microsoft.com/office/drawing/2014/main" id="{966DF4F1-0EE0-0821-BDE2-61C87D447FB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3" name="TextBox 2">
            <a:extLst>
              <a:ext uri="{FF2B5EF4-FFF2-40B4-BE49-F238E27FC236}">
                <a16:creationId xmlns:a16="http://schemas.microsoft.com/office/drawing/2014/main" id="{D596CCAF-CFD0-78BA-B2DE-D4AAECC80E0C}"/>
              </a:ext>
            </a:extLst>
          </p:cNvPr>
          <p:cNvSpPr txBox="1"/>
          <p:nvPr userDrawn="1"/>
        </p:nvSpPr>
        <p:spPr>
          <a:xfrm>
            <a:off x="648449" y="4858555"/>
            <a:ext cx="694741"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Nokia4</a:t>
            </a:r>
          </a:p>
        </p:txBody>
      </p:sp>
      <p:sp>
        <p:nvSpPr>
          <p:cNvPr id="14" name="Slide Number Placeholder 5">
            <a:extLst>
              <a:ext uri="{FF2B5EF4-FFF2-40B4-BE49-F238E27FC236}">
                <a16:creationId xmlns:a16="http://schemas.microsoft.com/office/drawing/2014/main" id="{783A073E-6395-AB52-363B-C387025E75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5" name="Straight Connector 14">
            <a:extLst>
              <a:ext uri="{FF2B5EF4-FFF2-40B4-BE49-F238E27FC236}">
                <a16:creationId xmlns:a16="http://schemas.microsoft.com/office/drawing/2014/main" id="{A2EA63C6-5343-F79F-D184-6FE2E97A361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B14FF50-A296-F5AE-C68C-5D0294FDC1A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18818"/>
          <a:stretch/>
        </p:blipFill>
        <p:spPr>
          <a:xfrm>
            <a:off x="4967656" y="0"/>
            <a:ext cx="4176344" cy="5144400"/>
          </a:xfrm>
          <a:prstGeom prst="rect">
            <a:avLst/>
          </a:prstGeom>
        </p:spPr>
      </p:pic>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8" y="2418218"/>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Tree>
    <p:extLst>
      <p:ext uri="{BB962C8B-B14F-4D97-AF65-F5344CB8AC3E}">
        <p14:creationId xmlns:p14="http://schemas.microsoft.com/office/powerpoint/2010/main" val="36332308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3 White tit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1" y="1634673"/>
            <a:ext cx="3909884" cy="1244465"/>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1" y="3059710"/>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8" y="2418218"/>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solidFill>
                  <a:schemeClr val="tx2"/>
                </a:solidFill>
              </a:endParaRPr>
            </a:p>
          </p:txBody>
        </p:sp>
      </p:grpSp>
      <p:sp>
        <p:nvSpPr>
          <p:cNvPr id="4" name="TextBox 3">
            <a:extLst>
              <a:ext uri="{FF2B5EF4-FFF2-40B4-BE49-F238E27FC236}">
                <a16:creationId xmlns:a16="http://schemas.microsoft.com/office/drawing/2014/main" id="{31A83BF5-F4EA-B655-23E1-5D8014AFB881}"/>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426EB7B3-F0BC-333D-8ADE-5B1C73FF8F1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4" name="Straight Connector 13">
            <a:extLst>
              <a:ext uri="{FF2B5EF4-FFF2-40B4-BE49-F238E27FC236}">
                <a16:creationId xmlns:a16="http://schemas.microsoft.com/office/drawing/2014/main" id="{249E1713-7A0D-1820-B43D-AE57F0715166}"/>
              </a:ext>
            </a:extLst>
          </p:cNvPr>
          <p:cNvCxnSpPr>
            <a:cxnSpLocks/>
          </p:cNvCxnSpPr>
          <p:nvPr userDrawn="1"/>
        </p:nvCxnSpPr>
        <p:spPr>
          <a:xfrm>
            <a:off x="1400627" y="4830552"/>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7D7036CC-670D-3957-0E8D-C8CBF2AE9A4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50318633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Green blue">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sp>
        <p:nvSpPr>
          <p:cNvPr id="3" name="TextBox 2">
            <a:extLst>
              <a:ext uri="{FF2B5EF4-FFF2-40B4-BE49-F238E27FC236}">
                <a16:creationId xmlns:a16="http://schemas.microsoft.com/office/drawing/2014/main" id="{3E33991A-B775-F150-1F53-A41B2C8F754A}"/>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9" name="Slide Number Placeholder 5">
            <a:extLst>
              <a:ext uri="{FF2B5EF4-FFF2-40B4-BE49-F238E27FC236}">
                <a16:creationId xmlns:a16="http://schemas.microsoft.com/office/drawing/2014/main" id="{72865E3E-F273-E118-A756-E7553EE37BF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8F6CB285-4CBA-9E7E-51AA-4D36FE48627F}"/>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B4E65701-AF49-27F6-59BC-27ED19ECEC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76333340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Blue pink">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CEEAF690-F016-5F35-1D32-4ED93EF5166F}"/>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4" name="Slide Number Placeholder 5">
            <a:extLst>
              <a:ext uri="{FF2B5EF4-FFF2-40B4-BE49-F238E27FC236}">
                <a16:creationId xmlns:a16="http://schemas.microsoft.com/office/drawing/2014/main" id="{BBB7509F-4A74-90C7-0E0E-F5393EA5197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6" name="Straight Connector 5">
            <a:extLst>
              <a:ext uri="{FF2B5EF4-FFF2-40B4-BE49-F238E27FC236}">
                <a16:creationId xmlns:a16="http://schemas.microsoft.com/office/drawing/2014/main" id="{6BDDC262-79BB-0F23-042E-B5CBA305611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4CDDDE1-60B8-DFD9-1AEF-39E3A60128B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1982590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Pink">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5A6A0F1E-DA3A-FCE2-E1B4-0752E505346D}"/>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5" name="Slide Number Placeholder 5">
            <a:extLst>
              <a:ext uri="{FF2B5EF4-FFF2-40B4-BE49-F238E27FC236}">
                <a16:creationId xmlns:a16="http://schemas.microsoft.com/office/drawing/2014/main" id="{00E94F46-3565-EF99-59CA-1C3FB0C493A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5B38313-DE88-3A13-90EC-74A7E9958F91}"/>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054B755-DE16-CAB6-D625-5E607FB6202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68725163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Blue purple">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095D3A15-0FF3-A39B-9FE4-D700A76E3062}"/>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5" name="Slide Number Placeholder 5">
            <a:extLst>
              <a:ext uri="{FF2B5EF4-FFF2-40B4-BE49-F238E27FC236}">
                <a16:creationId xmlns:a16="http://schemas.microsoft.com/office/drawing/2014/main" id="{1500FE9F-6561-665F-A4F4-C9C4B4490CF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3E7AC149-8642-9FB6-B94B-6AE9EBA68E85}"/>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AAEAC5E7-CC2A-C92B-8A73-1CCA99C6D1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423417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78"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78"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40651188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Orange r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3" name="TextBox 2">
            <a:extLst>
              <a:ext uri="{FF2B5EF4-FFF2-40B4-BE49-F238E27FC236}">
                <a16:creationId xmlns:a16="http://schemas.microsoft.com/office/drawing/2014/main" id="{84ADD582-662A-968D-5C24-5CA64213D2B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5" name="Slide Number Placeholder 5">
            <a:extLst>
              <a:ext uri="{FF2B5EF4-FFF2-40B4-BE49-F238E27FC236}">
                <a16:creationId xmlns:a16="http://schemas.microsoft.com/office/drawing/2014/main" id="{05F3FD1C-6350-9A05-9CDB-7BB8B8E7A0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012A125E-82E9-339B-8DD3-4F99BEB92E0B}"/>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17D3F80D-5C28-6DFD-0EBA-3C78C0C423C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384439497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Blue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
        <p:nvSpPr>
          <p:cNvPr id="4" name="TextBox 3">
            <a:extLst>
              <a:ext uri="{FF2B5EF4-FFF2-40B4-BE49-F238E27FC236}">
                <a16:creationId xmlns:a16="http://schemas.microsoft.com/office/drawing/2014/main" id="{A5713A89-53EE-064B-A22B-BEF22E8A423C}"/>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5" name="Slide Number Placeholder 5">
            <a:extLst>
              <a:ext uri="{FF2B5EF4-FFF2-40B4-BE49-F238E27FC236}">
                <a16:creationId xmlns:a16="http://schemas.microsoft.com/office/drawing/2014/main" id="{2CE94F9F-2BD2-F9A5-9E54-07CF4258A96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8" name="Straight Connector 7">
            <a:extLst>
              <a:ext uri="{FF2B5EF4-FFF2-40B4-BE49-F238E27FC236}">
                <a16:creationId xmlns:a16="http://schemas.microsoft.com/office/drawing/2014/main" id="{A2CF6175-9699-E7CE-E715-F09EA01BC759}"/>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94D4D419-E0F3-2260-2C17-B30C90428F2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Tree>
    <p:extLst>
      <p:ext uri="{BB962C8B-B14F-4D97-AF65-F5344CB8AC3E}">
        <p14:creationId xmlns:p14="http://schemas.microsoft.com/office/powerpoint/2010/main" val="29936972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Blu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7" name="TextBox 6">
            <a:extLst>
              <a:ext uri="{FF2B5EF4-FFF2-40B4-BE49-F238E27FC236}">
                <a16:creationId xmlns:a16="http://schemas.microsoft.com/office/drawing/2014/main" id="{8B02A8A8-2DC6-BFA7-0597-B3A0E2C7AC23}"/>
              </a:ext>
            </a:extLst>
          </p:cNvPr>
          <p:cNvSpPr txBox="1"/>
          <p:nvPr userDrawn="1"/>
        </p:nvSpPr>
        <p:spPr>
          <a:xfrm>
            <a:off x="680028" y="4858555"/>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9" name="Slide Number Placeholder 5">
            <a:extLst>
              <a:ext uri="{FF2B5EF4-FFF2-40B4-BE49-F238E27FC236}">
                <a16:creationId xmlns:a16="http://schemas.microsoft.com/office/drawing/2014/main" id="{BD8CED17-0DB9-2715-7150-DBF236275C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cxnSp>
        <p:nvCxnSpPr>
          <p:cNvPr id="10" name="Straight Connector 9">
            <a:extLst>
              <a:ext uri="{FF2B5EF4-FFF2-40B4-BE49-F238E27FC236}">
                <a16:creationId xmlns:a16="http://schemas.microsoft.com/office/drawing/2014/main" id="{FA158F57-86DC-B003-644B-932675851596}"/>
              </a:ext>
            </a:extLst>
          </p:cNvPr>
          <p:cNvCxnSpPr>
            <a:cxnSpLocks/>
          </p:cNvCxnSpPr>
          <p:nvPr userDrawn="1"/>
        </p:nvCxnSpPr>
        <p:spPr>
          <a:xfrm>
            <a:off x="1400627" y="4830552"/>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396E0D0B-5511-E73A-4166-3C440265E90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200"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Nokia internal use</a:t>
            </a:r>
          </a:p>
        </p:txBody>
      </p:sp>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0"/>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250626316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5 Green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3421326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 Blue pink">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9866513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5 Pink">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3875994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 Blue purple">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50031480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 Orange red">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400188962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Blue green">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413753795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5 Blue">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7" y="1954988"/>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1173513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94" indent="0">
              <a:lnSpc>
                <a:spcPct val="100000"/>
              </a:lnSpc>
              <a:spcBef>
                <a:spcPts val="0"/>
              </a:spcBef>
              <a:spcAft>
                <a:spcPts val="600"/>
              </a:spcAft>
              <a:buNone/>
              <a:defRPr sz="1400">
                <a:solidFill>
                  <a:schemeClr val="bg1"/>
                </a:solidFill>
              </a:defRPr>
            </a:lvl2pPr>
            <a:lvl3pPr marL="464389" indent="0">
              <a:lnSpc>
                <a:spcPct val="100000"/>
              </a:lnSpc>
              <a:spcBef>
                <a:spcPts val="0"/>
              </a:spcBef>
              <a:spcAft>
                <a:spcPts val="600"/>
              </a:spcAft>
              <a:buNone/>
              <a:defRPr sz="1200">
                <a:solidFill>
                  <a:schemeClr val="bg1"/>
                </a:solidFill>
              </a:defRPr>
            </a:lvl3pPr>
            <a:lvl4pPr marL="694783" indent="0">
              <a:lnSpc>
                <a:spcPct val="100000"/>
              </a:lnSpc>
              <a:spcBef>
                <a:spcPts val="0"/>
              </a:spcBef>
              <a:spcAft>
                <a:spcPts val="600"/>
              </a:spcAft>
              <a:buNone/>
              <a:defRPr sz="1000">
                <a:solidFill>
                  <a:schemeClr val="bg1"/>
                </a:solidFill>
              </a:defRPr>
            </a:lvl4pPr>
            <a:lvl5pPr marL="1371566"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Footer Placeholder 14">
            <a:extLst>
              <a:ext uri="{FF2B5EF4-FFF2-40B4-BE49-F238E27FC236}">
                <a16:creationId xmlns:a16="http://schemas.microsoft.com/office/drawing/2014/main" id="{A4388E39-0A2B-4CF7-9BE5-379FC10FC7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35800464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1 White end slid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7" y="1954988"/>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a:p>
          </p:txBody>
        </p:sp>
      </p:grpSp>
    </p:spTree>
    <p:extLst>
      <p:ext uri="{BB962C8B-B14F-4D97-AF65-F5344CB8AC3E}">
        <p14:creationId xmlns:p14="http://schemas.microsoft.com/office/powerpoint/2010/main" val="272001697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202535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4031679"/>
      </p:ext>
    </p:extLst>
  </p:cSld>
  <p:clrMapOvr>
    <a:masterClrMapping/>
  </p:clrMapOvr>
  <p:transition>
    <p:wipe dir="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3050363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Titl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Tree>
    <p:extLst>
      <p:ext uri="{BB962C8B-B14F-4D97-AF65-F5344CB8AC3E}">
        <p14:creationId xmlns:p14="http://schemas.microsoft.com/office/powerpoint/2010/main" val="398907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ext uri="{BB962C8B-B14F-4D97-AF65-F5344CB8AC3E}">
        <p14:creationId xmlns:p14="http://schemas.microsoft.com/office/powerpoint/2010/main" val="5392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9" y="2418219"/>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EAF2EFAA-1CC4-492E-B8D1-6EF49CE7A8F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2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1 Blue End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66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
        <p:nvSpPr>
          <p:cNvPr id="5" name="Text Placeholder 3">
            <a:extLst>
              <a:ext uri="{FF2B5EF4-FFF2-40B4-BE49-F238E27FC236}">
                <a16:creationId xmlns:a16="http://schemas.microsoft.com/office/drawing/2014/main" id="{6B3FE214-5976-44EB-8D69-829839140B4A}"/>
              </a:ext>
            </a:extLst>
          </p:cNvPr>
          <p:cNvSpPr>
            <a:spLocks noGrp="1"/>
          </p:cNvSpPr>
          <p:nvPr>
            <p:ph type="body" sz="quarter" idx="14"/>
          </p:nvPr>
        </p:nvSpPr>
        <p:spPr>
          <a:xfrm>
            <a:off x="417600" y="1260000"/>
            <a:ext cx="83088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100">
                <a:solidFill>
                  <a:schemeClr val="tx2"/>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900">
                <a:solidFill>
                  <a:schemeClr val="tx2"/>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842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66"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66"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048597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88" indent="0">
              <a:lnSpc>
                <a:spcPct val="100000"/>
              </a:lnSpc>
              <a:spcBef>
                <a:spcPts val="0"/>
              </a:spcBef>
              <a:spcAft>
                <a:spcPts val="600"/>
              </a:spcAft>
              <a:buNone/>
              <a:defRPr sz="1400">
                <a:solidFill>
                  <a:schemeClr val="bg1"/>
                </a:solidFill>
              </a:defRPr>
            </a:lvl2pPr>
            <a:lvl3pPr marL="464378" indent="0">
              <a:lnSpc>
                <a:spcPct val="100000"/>
              </a:lnSpc>
              <a:spcBef>
                <a:spcPts val="0"/>
              </a:spcBef>
              <a:spcAft>
                <a:spcPts val="600"/>
              </a:spcAft>
              <a:buNone/>
              <a:defRPr sz="1200">
                <a:solidFill>
                  <a:schemeClr val="bg1"/>
                </a:solidFill>
              </a:defRPr>
            </a:lvl3pPr>
            <a:lvl4pPr marL="694766" indent="0">
              <a:lnSpc>
                <a:spcPct val="100000"/>
              </a:lnSpc>
              <a:spcBef>
                <a:spcPts val="0"/>
              </a:spcBef>
              <a:spcAft>
                <a:spcPts val="600"/>
              </a:spcAft>
              <a:buNone/>
              <a:defRPr sz="1000">
                <a:solidFill>
                  <a:schemeClr val="bg1"/>
                </a:solidFill>
              </a:defRPr>
            </a:lvl4pPr>
            <a:lvl5pPr marL="1371532"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Footer Placeholder 14">
            <a:extLst>
              <a:ext uri="{FF2B5EF4-FFF2-40B4-BE49-F238E27FC236}">
                <a16:creationId xmlns:a16="http://schemas.microsoft.com/office/drawing/2014/main" id="{A4388E39-0A2B-4CF7-9BE5-379FC10FC7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1890330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543A0E-70E6-46DB-8F7C-06A0214599E8}"/>
              </a:ext>
            </a:extLst>
          </p:cNvPr>
          <p:cNvSpPr>
            <a:spLocks noGrp="1"/>
          </p:cNvSpPr>
          <p:nvPr>
            <p:ph type="ftr" sz="quarter" idx="13"/>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492023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1.2_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Tree>
    <p:extLst>
      <p:ext uri="{BB962C8B-B14F-4D97-AF65-F5344CB8AC3E}">
        <p14:creationId xmlns:p14="http://schemas.microsoft.com/office/powerpoint/2010/main" val="12749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Single Text Layout">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B4B383DF-E841-4958-AC70-1FE077578D06}"/>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6D425CB6-0BAB-4AB6-ADCE-D68F0C1DF88A}"/>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ext Placeholder 3">
            <a:extLst>
              <a:ext uri="{FF2B5EF4-FFF2-40B4-BE49-F238E27FC236}">
                <a16:creationId xmlns:a16="http://schemas.microsoft.com/office/drawing/2014/main" id="{087D8427-6029-4956-BF93-C47F0DB87979}"/>
              </a:ext>
            </a:extLst>
          </p:cNvPr>
          <p:cNvSpPr>
            <a:spLocks noGrp="1"/>
          </p:cNvSpPr>
          <p:nvPr>
            <p:ph type="body" sz="quarter" idx="13"/>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6383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ingle Table">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076400"/>
            <a:ext cx="8308800" cy="3564000"/>
          </a:xfrm>
          <a:prstGeom prst="rect">
            <a:avLst/>
          </a:prstGeom>
        </p:spPr>
        <p:txBody>
          <a:bodyPr/>
          <a:lstStyle>
            <a:lvl1pPr marL="0" indent="0">
              <a:buNone/>
              <a:defRPr sz="1000">
                <a:solidFill>
                  <a:schemeClr val="tx2"/>
                </a:solidFill>
                <a:latin typeface="+mn-lt"/>
              </a:defRPr>
            </a:lvl1pPr>
          </a:lstStyle>
          <a:p>
            <a:r>
              <a:rPr lang="en-US"/>
              <a:t>Click icon to add table</a:t>
            </a:r>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639201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ingle SmartAr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076400"/>
            <a:ext cx="8308800" cy="3564000"/>
          </a:xfrm>
          <a:prstGeom prst="rect">
            <a:avLst/>
          </a:prstGeom>
        </p:spPr>
        <p:txBody>
          <a:bodyPr/>
          <a:lstStyle>
            <a:lvl1pPr marL="0" indent="0">
              <a:buNone/>
              <a:defRPr sz="1000">
                <a:solidFill>
                  <a:schemeClr val="tx2"/>
                </a:solidFill>
              </a:defRPr>
            </a:lvl1pPr>
          </a:lstStyle>
          <a:p>
            <a:r>
              <a:rPr lang="en-US"/>
              <a:t>Click icon to add SmartArt graphic</a:t>
            </a:r>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040291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wo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ext Placeholder 3">
            <a:extLst>
              <a:ext uri="{FF2B5EF4-FFF2-40B4-BE49-F238E27FC236}">
                <a16:creationId xmlns:a16="http://schemas.microsoft.com/office/drawing/2014/main" id="{D48EFACD-CEB2-4692-815C-86D19FBB4A40}"/>
              </a:ext>
            </a:extLst>
          </p:cNvPr>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3">
            <a:extLst>
              <a:ext uri="{FF2B5EF4-FFF2-40B4-BE49-F238E27FC236}">
                <a16:creationId xmlns:a16="http://schemas.microsoft.com/office/drawing/2014/main" id="{3CBCB907-9E7B-4CB2-B9DE-4FC3076D2A87}"/>
              </a:ext>
            </a:extLst>
          </p:cNvPr>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1E14DFDF-6038-42CF-9F88-F60BDA6A7F2B}"/>
              </a:ext>
            </a:extLst>
          </p:cNvPr>
          <p:cNvSpPr>
            <a:spLocks noGrp="1"/>
          </p:cNvSpPr>
          <p:nvPr>
            <p:ph type="ftr" sz="quarter" idx="14"/>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683924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wo Column Mixe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a:extLst>
              <a:ext uri="{FF2B5EF4-FFF2-40B4-BE49-F238E27FC236}">
                <a16:creationId xmlns:a16="http://schemas.microsoft.com/office/drawing/2014/main" id="{8C469832-DACB-40B0-988E-5D708FA93741}"/>
              </a:ext>
            </a:extLst>
          </p:cNvPr>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able Placeholder 4">
            <a:extLst>
              <a:ext uri="{FF2B5EF4-FFF2-40B4-BE49-F238E27FC236}">
                <a16:creationId xmlns:a16="http://schemas.microsoft.com/office/drawing/2014/main" id="{B3F0CABE-2F16-456A-A120-390FEDFE43A9}"/>
              </a:ext>
            </a:extLst>
          </p:cNvPr>
          <p:cNvSpPr>
            <a:spLocks noGrp="1"/>
          </p:cNvSpPr>
          <p:nvPr>
            <p:ph type="tbl" sz="quarter" idx="14"/>
          </p:nvPr>
        </p:nvSpPr>
        <p:spPr>
          <a:xfrm>
            <a:off x="417600" y="1080000"/>
            <a:ext cx="4010400" cy="3560400"/>
          </a:xfrm>
          <a:prstGeom prst="rect">
            <a:avLst/>
          </a:prstGeom>
        </p:spPr>
        <p:txBody>
          <a:bodyPr>
            <a:normAutofit/>
          </a:bodyPr>
          <a:lstStyle>
            <a:lvl1pPr marL="0" indent="0">
              <a:buNone/>
              <a:defRPr sz="1600">
                <a:solidFill>
                  <a:schemeClr val="tx2"/>
                </a:solidFill>
                <a:latin typeface="+mn-lt"/>
              </a:defRPr>
            </a:lvl1pPr>
          </a:lstStyle>
          <a:p>
            <a:r>
              <a:rPr lang="en-US" noProof="0"/>
              <a:t>Click icon to add table</a:t>
            </a:r>
          </a:p>
        </p:txBody>
      </p:sp>
      <p:sp>
        <p:nvSpPr>
          <p:cNvPr id="4" name="Footer Placeholder 3">
            <a:extLst>
              <a:ext uri="{FF2B5EF4-FFF2-40B4-BE49-F238E27FC236}">
                <a16:creationId xmlns:a16="http://schemas.microsoft.com/office/drawing/2014/main" id="{5828BA92-8F61-4F9A-B36F-9769D72C71AE}"/>
              </a:ext>
            </a:extLst>
          </p:cNvPr>
          <p:cNvSpPr>
            <a:spLocks noGrp="1"/>
          </p:cNvSpPr>
          <p:nvPr>
            <p:ph type="ftr" sz="quarter" idx="15"/>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817251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hree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8" name="Text Placeholder 3">
            <a:extLst>
              <a:ext uri="{FF2B5EF4-FFF2-40B4-BE49-F238E27FC236}">
                <a16:creationId xmlns:a16="http://schemas.microsoft.com/office/drawing/2014/main" id="{2B478DF6-0668-488C-9E0C-4567E0DE8FCC}"/>
              </a:ext>
            </a:extLst>
          </p:cNvPr>
          <p:cNvSpPr>
            <a:spLocks noGrp="1"/>
          </p:cNvSpPr>
          <p:nvPr>
            <p:ph type="body" sz="quarter" idx="12"/>
          </p:nvPr>
        </p:nvSpPr>
        <p:spPr>
          <a:xfrm>
            <a:off x="4176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a:extLst>
              <a:ext uri="{FF2B5EF4-FFF2-40B4-BE49-F238E27FC236}">
                <a16:creationId xmlns:a16="http://schemas.microsoft.com/office/drawing/2014/main" id="{2EC091DE-89A6-4271-8BB9-BAB40C67B3E9}"/>
              </a:ext>
            </a:extLst>
          </p:cNvPr>
          <p:cNvSpPr>
            <a:spLocks noGrp="1"/>
          </p:cNvSpPr>
          <p:nvPr>
            <p:ph type="body" sz="quarter" idx="13"/>
          </p:nvPr>
        </p:nvSpPr>
        <p:spPr>
          <a:xfrm>
            <a:off x="3275856"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4D1772D9-E08D-420E-AB34-CCAC26D77FE0}"/>
              </a:ext>
            </a:extLst>
          </p:cNvPr>
          <p:cNvSpPr>
            <a:spLocks noGrp="1"/>
          </p:cNvSpPr>
          <p:nvPr>
            <p:ph type="body" sz="quarter" idx="14"/>
          </p:nvPr>
        </p:nvSpPr>
        <p:spPr>
          <a:xfrm>
            <a:off x="61344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1ED23F99-89E3-4290-B5FE-D72F99F36EA5}"/>
              </a:ext>
            </a:extLst>
          </p:cNvPr>
          <p:cNvSpPr>
            <a:spLocks noGrp="1"/>
          </p:cNvSpPr>
          <p:nvPr>
            <p:ph type="ftr" sz="quarter" idx="15"/>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87384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&lt;Document ID: change ID in footer or remove&gt; &lt;Change information classification in footer&gt;</a:t>
            </a:r>
            <a:endParaRPr lang="en-US"/>
          </a:p>
        </p:txBody>
      </p:sp>
      <p:sp>
        <p:nvSpPr>
          <p:cNvPr id="7" name="Text Placeholder 3">
            <a:extLst>
              <a:ext uri="{FF2B5EF4-FFF2-40B4-BE49-F238E27FC236}">
                <a16:creationId xmlns:a16="http://schemas.microsoft.com/office/drawing/2014/main" id="{E8159A76-98DF-40D7-AAA6-3C6EFC62A798}"/>
              </a:ext>
            </a:extLst>
          </p:cNvPr>
          <p:cNvSpPr>
            <a:spLocks noGrp="1"/>
          </p:cNvSpPr>
          <p:nvPr>
            <p:ph type="body" sz="quarter" idx="13"/>
          </p:nvPr>
        </p:nvSpPr>
        <p:spPr>
          <a:xfrm>
            <a:off x="4176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mn-lt"/>
              </a:defRPr>
            </a:lvl1pPr>
            <a:lvl2pPr marL="230400" indent="0">
              <a:lnSpc>
                <a:spcPct val="100000"/>
              </a:lnSpc>
              <a:spcBef>
                <a:spcPts val="0"/>
              </a:spcBef>
              <a:spcAft>
                <a:spcPts val="600"/>
              </a:spcAft>
              <a:buNone/>
              <a:defRPr sz="1200">
                <a:solidFill>
                  <a:schemeClr val="tx2"/>
                </a:solidFill>
                <a:latin typeface="+mn-lt"/>
              </a:defRPr>
            </a:lvl2pPr>
            <a:lvl3pPr marL="462600" indent="0">
              <a:lnSpc>
                <a:spcPct val="100000"/>
              </a:lnSpc>
              <a:spcBef>
                <a:spcPts val="0"/>
              </a:spcBef>
              <a:spcAft>
                <a:spcPts val="600"/>
              </a:spcAft>
              <a:buNone/>
              <a:defRPr sz="1100">
                <a:solidFill>
                  <a:schemeClr val="tx2"/>
                </a:solidFill>
                <a:latin typeface="+mn-lt"/>
              </a:defRPr>
            </a:lvl3pPr>
            <a:lvl4pPr marL="693000" indent="0">
              <a:lnSpc>
                <a:spcPct val="100000"/>
              </a:lnSpc>
              <a:spcBef>
                <a:spcPts val="0"/>
              </a:spcBef>
              <a:spcAft>
                <a:spcPts val="600"/>
              </a:spcAft>
              <a:buNone/>
              <a:defRPr sz="900">
                <a:solidFill>
                  <a:schemeClr val="tx2"/>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3">
            <a:extLst>
              <a:ext uri="{FF2B5EF4-FFF2-40B4-BE49-F238E27FC236}">
                <a16:creationId xmlns:a16="http://schemas.microsoft.com/office/drawing/2014/main" id="{3749A47C-F045-4720-B44F-ABE91F832CB8}"/>
              </a:ext>
            </a:extLst>
          </p:cNvPr>
          <p:cNvSpPr>
            <a:spLocks noGrp="1"/>
          </p:cNvSpPr>
          <p:nvPr>
            <p:ph type="body" sz="quarter" idx="14"/>
          </p:nvPr>
        </p:nvSpPr>
        <p:spPr>
          <a:xfrm>
            <a:off x="4716000" y="1260000"/>
            <a:ext cx="4010400" cy="3348000"/>
          </a:xfrm>
          <a:prstGeom prst="rect">
            <a:avLst/>
          </a:prstGeom>
        </p:spPr>
        <p:txBody>
          <a:bodyPr lIns="0" tIns="0" rIns="0" bIns="0">
            <a:noAutofit/>
          </a:bodyPr>
          <a:lstStyle>
            <a:lvl1pPr marL="0" indent="0">
              <a:lnSpc>
                <a:spcPct val="100000"/>
              </a:lnSpc>
              <a:spcBef>
                <a:spcPts val="0"/>
              </a:spcBef>
              <a:spcAft>
                <a:spcPts val="600"/>
              </a:spcAft>
              <a:buNone/>
              <a:defRPr sz="1400">
                <a:solidFill>
                  <a:schemeClr val="tx2"/>
                </a:solidFill>
                <a:latin typeface="+mn-lt"/>
              </a:defRPr>
            </a:lvl1pPr>
            <a:lvl2pPr marL="230400" indent="0">
              <a:lnSpc>
                <a:spcPct val="100000"/>
              </a:lnSpc>
              <a:spcBef>
                <a:spcPts val="0"/>
              </a:spcBef>
              <a:spcAft>
                <a:spcPts val="600"/>
              </a:spcAft>
              <a:buNone/>
              <a:defRPr sz="1200">
                <a:solidFill>
                  <a:schemeClr val="tx2"/>
                </a:solidFill>
                <a:latin typeface="+mn-lt"/>
              </a:defRPr>
            </a:lvl2pPr>
            <a:lvl3pPr marL="462600" indent="0">
              <a:lnSpc>
                <a:spcPct val="100000"/>
              </a:lnSpc>
              <a:spcBef>
                <a:spcPts val="0"/>
              </a:spcBef>
              <a:spcAft>
                <a:spcPts val="600"/>
              </a:spcAft>
              <a:buNone/>
              <a:defRPr sz="1100">
                <a:solidFill>
                  <a:schemeClr val="tx2"/>
                </a:solidFill>
                <a:latin typeface="+mn-lt"/>
              </a:defRPr>
            </a:lvl3pPr>
            <a:lvl4pPr marL="693000" indent="0">
              <a:lnSpc>
                <a:spcPct val="100000"/>
              </a:lnSpc>
              <a:spcBef>
                <a:spcPts val="0"/>
              </a:spcBef>
              <a:spcAft>
                <a:spcPts val="600"/>
              </a:spcAft>
              <a:buNone/>
              <a:defRPr sz="900">
                <a:solidFill>
                  <a:schemeClr val="tx2"/>
                </a:solidFill>
                <a:latin typeface="+mn-lt"/>
              </a:defRPr>
            </a:lvl4pPr>
            <a:lvl5pPr marL="923400" indent="0">
              <a:lnSpc>
                <a:spcPct val="100000"/>
              </a:lnSpc>
              <a:spcBef>
                <a:spcPts val="0"/>
              </a:spcBef>
              <a:spcAft>
                <a:spcPts val="600"/>
              </a:spcAft>
              <a:buFont typeface="Arial" panose="020B0604020202020204" pitchFamily="34" charset="0"/>
              <a:buNone/>
              <a:defRPr sz="7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42">
            <a:extLst>
              <a:ext uri="{FF2B5EF4-FFF2-40B4-BE49-F238E27FC236}">
                <a16:creationId xmlns:a16="http://schemas.microsoft.com/office/drawing/2014/main" id="{84798BF3-AC17-43DB-9543-A1154429A1EF}"/>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11" name="Text Placeholder 42">
            <a:extLst>
              <a:ext uri="{FF2B5EF4-FFF2-40B4-BE49-F238E27FC236}">
                <a16:creationId xmlns:a16="http://schemas.microsoft.com/office/drawing/2014/main" id="{A3E6F846-F43A-474F-AF8A-489219A597E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388695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hree Column Table">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able Placeholder 2">
            <a:extLst>
              <a:ext uri="{FF2B5EF4-FFF2-40B4-BE49-F238E27FC236}">
                <a16:creationId xmlns:a16="http://schemas.microsoft.com/office/drawing/2014/main" id="{D0874136-2C1C-4222-98DA-D238FBD9743F}"/>
              </a:ext>
            </a:extLst>
          </p:cNvPr>
          <p:cNvSpPr>
            <a:spLocks noGrp="1"/>
          </p:cNvSpPr>
          <p:nvPr>
            <p:ph type="tbl" sz="quarter" idx="15"/>
          </p:nvPr>
        </p:nvSpPr>
        <p:spPr>
          <a:xfrm>
            <a:off x="417312"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2" name="Table Placeholder 2">
            <a:extLst>
              <a:ext uri="{FF2B5EF4-FFF2-40B4-BE49-F238E27FC236}">
                <a16:creationId xmlns:a16="http://schemas.microsoft.com/office/drawing/2014/main" id="{B9EA6A3E-9087-42C1-89A6-8204E100E361}"/>
              </a:ext>
            </a:extLst>
          </p:cNvPr>
          <p:cNvSpPr>
            <a:spLocks noGrp="1"/>
          </p:cNvSpPr>
          <p:nvPr>
            <p:ph type="tbl" sz="quarter" idx="16"/>
          </p:nvPr>
        </p:nvSpPr>
        <p:spPr>
          <a:xfrm>
            <a:off x="6132423"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3" name="Table Placeholder 2">
            <a:extLst>
              <a:ext uri="{FF2B5EF4-FFF2-40B4-BE49-F238E27FC236}">
                <a16:creationId xmlns:a16="http://schemas.microsoft.com/office/drawing/2014/main" id="{98BD97D8-C9D8-4E9B-90F2-C010D6EE811E}"/>
              </a:ext>
            </a:extLst>
          </p:cNvPr>
          <p:cNvSpPr>
            <a:spLocks noGrp="1"/>
          </p:cNvSpPr>
          <p:nvPr>
            <p:ph type="tbl" sz="quarter" idx="17"/>
          </p:nvPr>
        </p:nvSpPr>
        <p:spPr>
          <a:xfrm>
            <a:off x="3273879"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4" name="Footer Placeholder 3">
            <a:extLst>
              <a:ext uri="{FF2B5EF4-FFF2-40B4-BE49-F238E27FC236}">
                <a16:creationId xmlns:a16="http://schemas.microsoft.com/office/drawing/2014/main" id="{7BC81E09-B357-4439-BD31-02945978E3D5}"/>
              </a:ext>
            </a:extLst>
          </p:cNvPr>
          <p:cNvSpPr>
            <a:spLocks noGrp="1"/>
          </p:cNvSpPr>
          <p:nvPr>
            <p:ph type="ftr" sz="quarter" idx="18"/>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672289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0_Four Column Text Layout">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F384717-39C3-4AC7-9EA1-C3EA1A638B65}"/>
              </a:ext>
            </a:extLst>
          </p:cNvPr>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3" name="Text Placeholder 42">
            <a:extLst>
              <a:ext uri="{FF2B5EF4-FFF2-40B4-BE49-F238E27FC236}">
                <a16:creationId xmlns:a16="http://schemas.microsoft.com/office/drawing/2014/main" id="{6D6C4B20-F952-4A3C-AB73-2A06B8C3F696}"/>
              </a:ext>
            </a:extLst>
          </p:cNvPr>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8" name="Text Placeholder 3">
            <a:extLst>
              <a:ext uri="{FF2B5EF4-FFF2-40B4-BE49-F238E27FC236}">
                <a16:creationId xmlns:a16="http://schemas.microsoft.com/office/drawing/2014/main" id="{09C1B709-09CD-404B-B852-419096D0681C}"/>
              </a:ext>
            </a:extLst>
          </p:cNvPr>
          <p:cNvSpPr>
            <a:spLocks noGrp="1"/>
          </p:cNvSpPr>
          <p:nvPr>
            <p:ph type="body" sz="quarter" idx="12"/>
          </p:nvPr>
        </p:nvSpPr>
        <p:spPr>
          <a:xfrm>
            <a:off x="4176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a:extLst>
              <a:ext uri="{FF2B5EF4-FFF2-40B4-BE49-F238E27FC236}">
                <a16:creationId xmlns:a16="http://schemas.microsoft.com/office/drawing/2014/main" id="{2D9B7F28-94B8-42B4-A97D-4EBCB20F679F}"/>
              </a:ext>
            </a:extLst>
          </p:cNvPr>
          <p:cNvSpPr>
            <a:spLocks noGrp="1"/>
          </p:cNvSpPr>
          <p:nvPr>
            <p:ph type="body" sz="quarter" idx="13"/>
          </p:nvPr>
        </p:nvSpPr>
        <p:spPr>
          <a:xfrm>
            <a:off x="25560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a16="http://schemas.microsoft.com/office/drawing/2014/main" id="{7AB4DD6D-9400-4306-8B75-2CFF920828FC}"/>
              </a:ext>
            </a:extLst>
          </p:cNvPr>
          <p:cNvSpPr>
            <a:spLocks noGrp="1"/>
          </p:cNvSpPr>
          <p:nvPr>
            <p:ph type="body" sz="quarter" idx="14"/>
          </p:nvPr>
        </p:nvSpPr>
        <p:spPr>
          <a:xfrm>
            <a:off x="46944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7D6FBD4C-557B-402F-9039-EF287BD8EA52}"/>
              </a:ext>
            </a:extLst>
          </p:cNvPr>
          <p:cNvSpPr>
            <a:spLocks noGrp="1"/>
          </p:cNvSpPr>
          <p:nvPr>
            <p:ph type="body" sz="quarter" idx="15"/>
          </p:nvPr>
        </p:nvSpPr>
        <p:spPr>
          <a:xfrm>
            <a:off x="68328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CCEF9DDB-0B87-42B5-98DF-391316BABF9E}"/>
              </a:ext>
            </a:extLst>
          </p:cNvPr>
          <p:cNvSpPr>
            <a:spLocks noGrp="1"/>
          </p:cNvSpPr>
          <p:nvPr>
            <p:ph type="ftr" sz="quarter" idx="16"/>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3505602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94" indent="0">
              <a:spcBef>
                <a:spcPts val="0"/>
              </a:spcBef>
              <a:spcAft>
                <a:spcPts val="600"/>
              </a:spcAft>
              <a:buNone/>
              <a:defRPr sz="1400">
                <a:solidFill>
                  <a:schemeClr val="tx2"/>
                </a:solidFill>
                <a:latin typeface="+mn-lt"/>
              </a:defRPr>
            </a:lvl2pPr>
            <a:lvl3pPr marL="462589" indent="0">
              <a:spcBef>
                <a:spcPts val="0"/>
              </a:spcBef>
              <a:spcAft>
                <a:spcPts val="600"/>
              </a:spcAft>
              <a:buNone/>
              <a:defRPr sz="1200">
                <a:solidFill>
                  <a:schemeClr val="tx2"/>
                </a:solidFill>
                <a:latin typeface="+mn-lt"/>
              </a:defRPr>
            </a:lvl3pPr>
            <a:lvl4pPr marL="692983" indent="0">
              <a:spcBef>
                <a:spcPts val="0"/>
              </a:spcBef>
              <a:spcAft>
                <a:spcPts val="600"/>
              </a:spcAft>
              <a:buNone/>
              <a:defRPr sz="1000">
                <a:solidFill>
                  <a:schemeClr val="tx2"/>
                </a:solidFill>
                <a:latin typeface="+mn-lt"/>
              </a:defRPr>
            </a:lvl4pPr>
            <a:lvl5pPr marL="923377" indent="0">
              <a:spcBef>
                <a:spcPts val="0"/>
              </a:spcBef>
              <a:spcAft>
                <a:spcPts val="600"/>
              </a:spcAft>
              <a:buFont typeface="Arial" panose="020B0604020202020204" pitchFamily="34" charset="0"/>
              <a:buNone/>
              <a:defRPr sz="800">
                <a:solidFill>
                  <a:schemeClr val="tx2"/>
                </a:solidFill>
                <a:latin typeface="+mn-lt"/>
              </a:defRPr>
            </a:lvl5pPr>
            <a:lvl6pPr marL="1382366" indent="-228594">
              <a:spcBef>
                <a:spcPts val="0"/>
              </a:spcBef>
              <a:spcAft>
                <a:spcPts val="600"/>
              </a:spcAft>
              <a:buFont typeface="Nokia Pure Text" panose="020B0503020202020204" pitchFamily="34" charset="0"/>
              <a:buChar char="‒"/>
              <a:defRPr sz="800" baseline="0">
                <a:solidFill>
                  <a:schemeClr val="tx2"/>
                </a:solidFill>
              </a:defRPr>
            </a:lvl6pPr>
            <a:lvl7pPr marL="1612760">
              <a:spcBef>
                <a:spcPts val="0"/>
              </a:spcBef>
              <a:spcAft>
                <a:spcPts val="600"/>
              </a:spcAft>
              <a:defRPr sz="700">
                <a:solidFill>
                  <a:schemeClr val="tx2"/>
                </a:solidFill>
              </a:defRPr>
            </a:lvl7pPr>
            <a:lvl8pPr marL="1843154">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p>
        </p:txBody>
      </p:sp>
    </p:spTree>
    <p:extLst>
      <p:ext uri="{BB962C8B-B14F-4D97-AF65-F5344CB8AC3E}">
        <p14:creationId xmlns:p14="http://schemas.microsoft.com/office/powerpoint/2010/main" val="2249343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 Blue Title Slide">
    <p:bg>
      <p:bgPr>
        <a:solidFill>
          <a:schemeClr val="tx1"/>
        </a:solidFill>
        <a:effectLst/>
      </p:bgPr>
    </p:bg>
    <p:spTree>
      <p:nvGrpSpPr>
        <p:cNvPr id="1" name=""/>
        <p:cNvGrpSpPr/>
        <p:nvPr/>
      </p:nvGrpSpPr>
      <p:grpSpPr>
        <a:xfrm>
          <a:off x="0" y="0"/>
          <a:ext cx="0" cy="0"/>
          <a:chOff x="0" y="0"/>
          <a:chExt cx="0" cy="0"/>
        </a:xfrm>
      </p:grpSpPr>
      <p:sp>
        <p:nvSpPr>
          <p:cNvPr id="7" name="Text Placeholder 42">
            <a:extLst>
              <a:ext uri="{FF2B5EF4-FFF2-40B4-BE49-F238E27FC236}">
                <a16:creationId xmlns:a16="http://schemas.microsoft.com/office/drawing/2014/main" id="{A4F04206-BA94-4881-BA5F-F4855044D621}"/>
              </a:ext>
            </a:extLst>
          </p:cNvPr>
          <p:cNvSpPr>
            <a:spLocks noGrp="1"/>
          </p:cNvSpPr>
          <p:nvPr>
            <p:ph type="body" sz="quarter" idx="11" hasCustomPrompt="1"/>
          </p:nvPr>
        </p:nvSpPr>
        <p:spPr>
          <a:xfrm>
            <a:off x="367200" y="900000"/>
            <a:ext cx="8359200" cy="1980000"/>
          </a:xfrm>
          <a:prstGeom prst="rect">
            <a:avLst/>
          </a:prstGeom>
        </p:spPr>
        <p:txBody>
          <a:bodyPr lIns="0" tIns="0" rIns="0" bIns="0">
            <a:noAutofit/>
          </a:bodyPr>
          <a:lstStyle>
            <a:lvl1pPr marL="0" indent="0">
              <a:lnSpc>
                <a:spcPct val="100000"/>
              </a:lnSpc>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a:t>Main headline in sentence case here</a:t>
            </a:r>
          </a:p>
        </p:txBody>
      </p:sp>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17600" y="3060000"/>
            <a:ext cx="8308800" cy="15120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0">
              <a:lnSpc>
                <a:spcPct val="100000"/>
              </a:lnSpc>
            </a:pPr>
            <a:r>
              <a:rPr lang="en-US"/>
              <a:t>Author/Presenter</a:t>
            </a:r>
          </a:p>
          <a:p>
            <a:pPr lvl="0">
              <a:lnSpc>
                <a:spcPct val="100000"/>
              </a:lnSpc>
            </a:pPr>
            <a:r>
              <a:rPr lang="en-US"/>
              <a:t>DD-MM-YYYY</a:t>
            </a:r>
          </a:p>
        </p:txBody>
      </p:sp>
      <p:pic>
        <p:nvPicPr>
          <p:cNvPr id="6" name="Picture 5">
            <a:extLst>
              <a:ext uri="{FF2B5EF4-FFF2-40B4-BE49-F238E27FC236}">
                <a16:creationId xmlns:a16="http://schemas.microsoft.com/office/drawing/2014/main" id="{881DDC49-8DAE-42EA-847C-6ED7E3A1D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989" y="34045"/>
            <a:ext cx="1589956" cy="669288"/>
          </a:xfrm>
          <a:prstGeom prst="rect">
            <a:avLst/>
          </a:prstGeom>
        </p:spPr>
      </p:pic>
      <p:sp>
        <p:nvSpPr>
          <p:cNvPr id="5" name="Footer Placeholder 14">
            <a:extLst>
              <a:ext uri="{FF2B5EF4-FFF2-40B4-BE49-F238E27FC236}">
                <a16:creationId xmlns:a16="http://schemas.microsoft.com/office/drawing/2014/main" id="{16E7A4BE-1F4A-4597-BD6C-FBB58DE10A87}"/>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2298089726"/>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54"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54"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343834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5.1 Colored background content">
    <p:bg>
      <p:bgPr>
        <a:solidFill>
          <a:schemeClr val="accent1"/>
        </a:solidFill>
        <a:effectLst/>
      </p:bgPr>
    </p:bg>
    <p:spTree>
      <p:nvGrpSpPr>
        <p:cNvPr id="1" name=""/>
        <p:cNvGrpSpPr/>
        <p:nvPr/>
      </p:nvGrpSpPr>
      <p:grpSpPr>
        <a:xfrm>
          <a:off x="0" y="0"/>
          <a:ext cx="0" cy="0"/>
          <a:chOff x="0" y="0"/>
          <a:chExt cx="0" cy="0"/>
        </a:xfrm>
      </p:grpSpPr>
      <p:sp>
        <p:nvSpPr>
          <p:cNvPr id="11" name="Text Placeholder 12">
            <a:extLst>
              <a:ext uri="{FF2B5EF4-FFF2-40B4-BE49-F238E27FC236}">
                <a16:creationId xmlns:a16="http://schemas.microsoft.com/office/drawing/2014/main" id="{201F9EFC-1397-476F-AC8D-B29C394E4455}"/>
              </a:ext>
            </a:extLst>
          </p:cNvPr>
          <p:cNvSpPr>
            <a:spLocks noGrp="1"/>
          </p:cNvSpPr>
          <p:nvPr>
            <p:ph type="body" sz="quarter" idx="10" hasCustomPrompt="1"/>
          </p:nvPr>
        </p:nvSpPr>
        <p:spPr>
          <a:xfrm>
            <a:off x="417600" y="590400"/>
            <a:ext cx="8308800" cy="309600"/>
          </a:xfrm>
          <a:prstGeom prst="rect">
            <a:avLst/>
          </a:prstGeom>
        </p:spPr>
        <p:txBody>
          <a:bodyPr lIns="0" tIns="0" rIns="0" bIns="0">
            <a:noAutofit/>
          </a:bodyPr>
          <a:lstStyle>
            <a:lvl1pPr marL="0" indent="0">
              <a:buNone/>
              <a:defRPr sz="2000">
                <a:solidFill>
                  <a:schemeClr val="bg1"/>
                </a:solidFill>
                <a:latin typeface="Nokia Pure Headline Light" panose="020B03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12" name="Text Placeholder 42">
            <a:extLst>
              <a:ext uri="{FF2B5EF4-FFF2-40B4-BE49-F238E27FC236}">
                <a16:creationId xmlns:a16="http://schemas.microsoft.com/office/drawing/2014/main" id="{B5196263-821B-4B0A-B8F0-F314EF3ADF08}"/>
              </a:ext>
            </a:extLst>
          </p:cNvPr>
          <p:cNvSpPr>
            <a:spLocks noGrp="1"/>
          </p:cNvSpPr>
          <p:nvPr>
            <p:ph type="body" sz="quarter" idx="11" hasCustomPrompt="1"/>
          </p:nvPr>
        </p:nvSpPr>
        <p:spPr>
          <a:xfrm>
            <a:off x="417600" y="280800"/>
            <a:ext cx="8308800" cy="309600"/>
          </a:xfrm>
          <a:prstGeom prst="rect">
            <a:avLst/>
          </a:prstGeom>
        </p:spPr>
        <p:txBody>
          <a:bodyPr lIns="0" tIns="0" rIns="0" bIns="0">
            <a:noAutofit/>
          </a:bodyPr>
          <a:lstStyle>
            <a:lvl1pPr marL="0" indent="0">
              <a:buNone/>
              <a:defRPr sz="2000" baseline="0">
                <a:solidFill>
                  <a:schemeClr val="bg1"/>
                </a:solidFill>
                <a:latin typeface="Nokia Pure Headline Light" panose="020B0304020202020204" pitchFamily="34" charset="0"/>
              </a:defRPr>
            </a:lvl1pPr>
          </a:lstStyle>
          <a:p>
            <a:pPr lvl="0"/>
            <a:r>
              <a:rPr lang="en-US"/>
              <a:t>Click to edit headline</a:t>
            </a:r>
          </a:p>
        </p:txBody>
      </p:sp>
      <p:sp>
        <p:nvSpPr>
          <p:cNvPr id="6" name="Content Placeholder 5">
            <a:extLst>
              <a:ext uri="{FF2B5EF4-FFF2-40B4-BE49-F238E27FC236}">
                <a16:creationId xmlns:a16="http://schemas.microsoft.com/office/drawing/2014/main" id="{EF488692-1B81-41AC-8A96-DCE2E9F51D4A}"/>
              </a:ext>
            </a:extLst>
          </p:cNvPr>
          <p:cNvSpPr>
            <a:spLocks noGrp="1"/>
          </p:cNvSpPr>
          <p:nvPr>
            <p:ph sz="quarter" idx="14" hasCustomPrompt="1"/>
          </p:nvPr>
        </p:nvSpPr>
        <p:spPr>
          <a:xfrm>
            <a:off x="417513" y="1080000"/>
            <a:ext cx="8308800" cy="3492000"/>
          </a:xfrm>
          <a:prstGeom prst="rect">
            <a:avLst/>
          </a:prstGeom>
        </p:spPr>
        <p:txBody>
          <a:bodyPr lIns="0" tIns="0" rIns="0" bIns="0"/>
          <a:lstStyle>
            <a:lvl1pPr marL="0" indent="0">
              <a:lnSpc>
                <a:spcPct val="100000"/>
              </a:lnSpc>
              <a:spcBef>
                <a:spcPts val="0"/>
              </a:spcBef>
              <a:spcAft>
                <a:spcPts val="600"/>
              </a:spcAft>
              <a:buNone/>
              <a:defRPr sz="1600">
                <a:solidFill>
                  <a:schemeClr val="bg1"/>
                </a:solidFill>
              </a:defRPr>
            </a:lvl1pPr>
            <a:lvl2pPr marL="230382" indent="0">
              <a:lnSpc>
                <a:spcPct val="100000"/>
              </a:lnSpc>
              <a:spcBef>
                <a:spcPts val="0"/>
              </a:spcBef>
              <a:spcAft>
                <a:spcPts val="600"/>
              </a:spcAft>
              <a:buNone/>
              <a:defRPr sz="1400">
                <a:solidFill>
                  <a:schemeClr val="bg1"/>
                </a:solidFill>
              </a:defRPr>
            </a:lvl2pPr>
            <a:lvl3pPr marL="464366" indent="0">
              <a:lnSpc>
                <a:spcPct val="100000"/>
              </a:lnSpc>
              <a:spcBef>
                <a:spcPts val="0"/>
              </a:spcBef>
              <a:spcAft>
                <a:spcPts val="600"/>
              </a:spcAft>
              <a:buNone/>
              <a:defRPr sz="1200">
                <a:solidFill>
                  <a:schemeClr val="bg1"/>
                </a:solidFill>
              </a:defRPr>
            </a:lvl3pPr>
            <a:lvl4pPr marL="694749" indent="0">
              <a:lnSpc>
                <a:spcPct val="100000"/>
              </a:lnSpc>
              <a:spcBef>
                <a:spcPts val="0"/>
              </a:spcBef>
              <a:spcAft>
                <a:spcPts val="600"/>
              </a:spcAft>
              <a:buNone/>
              <a:defRPr sz="1000">
                <a:solidFill>
                  <a:schemeClr val="bg1"/>
                </a:solidFill>
              </a:defRPr>
            </a:lvl4pPr>
            <a:lvl5pPr marL="1371498" indent="0">
              <a:buNone/>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Footer Placeholder 14">
            <a:extLst>
              <a:ext uri="{FF2B5EF4-FFF2-40B4-BE49-F238E27FC236}">
                <a16:creationId xmlns:a16="http://schemas.microsoft.com/office/drawing/2014/main" id="{A4388E39-0A2B-4CF7-9BE5-379FC10FC7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Confidential</a:t>
            </a:r>
            <a:endParaRPr lang="en-US"/>
          </a:p>
        </p:txBody>
      </p:sp>
    </p:spTree>
    <p:extLst>
      <p:ext uri="{BB962C8B-B14F-4D97-AF65-F5344CB8AC3E}">
        <p14:creationId xmlns:p14="http://schemas.microsoft.com/office/powerpoint/2010/main" val="3531460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6457C485-AAE3-8CE0-B84B-C83F4093C08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38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74AA98FC-E577-274F-771E-82560F85DC94}"/>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23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79996" indent="0">
              <a:lnSpc>
                <a:spcPct val="100000"/>
              </a:lnSpc>
              <a:spcBef>
                <a:spcPts val="0"/>
              </a:spcBef>
              <a:spcAft>
                <a:spcPts val="600"/>
              </a:spcAft>
              <a:buSzPct val="70000"/>
              <a:buNone/>
              <a:defRPr sz="1200">
                <a:solidFill>
                  <a:schemeClr val="tx2"/>
                </a:solidFill>
              </a:defRPr>
            </a:lvl2pPr>
            <a:lvl3pPr marL="359991" indent="0">
              <a:lnSpc>
                <a:spcPct val="100000"/>
              </a:lnSpc>
              <a:spcBef>
                <a:spcPts val="0"/>
              </a:spcBef>
              <a:spcAft>
                <a:spcPts val="600"/>
              </a:spcAft>
              <a:buSzPct val="70000"/>
              <a:buNone/>
              <a:defRPr sz="1200">
                <a:solidFill>
                  <a:schemeClr val="tx2"/>
                </a:solidFill>
              </a:defRPr>
            </a:lvl3pPr>
            <a:lvl4pPr marL="539987" indent="0">
              <a:lnSpc>
                <a:spcPct val="100000"/>
              </a:lnSpc>
              <a:spcBef>
                <a:spcPts val="0"/>
              </a:spcBef>
              <a:spcAft>
                <a:spcPts val="600"/>
              </a:spcAft>
              <a:buSzPct val="70000"/>
              <a:buNone/>
              <a:defRPr sz="1200">
                <a:solidFill>
                  <a:schemeClr val="tx2"/>
                </a:solidFill>
              </a:defRPr>
            </a:lvl4pPr>
            <a:lvl5pPr marL="719982"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4147FFC8-BCFC-9C91-34CB-FA2757B9FCD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39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79E8CF51-8E48-6828-423E-617B4E1565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77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 Table">
    <p:spTree>
      <p:nvGrpSpPr>
        <p:cNvPr id="1" name=""/>
        <p:cNvGrpSpPr/>
        <p:nvPr/>
      </p:nvGrpSpPr>
      <p:grpSpPr>
        <a:xfrm>
          <a:off x="0" y="0"/>
          <a:ext cx="0" cy="0"/>
          <a:chOff x="0" y="0"/>
          <a:chExt cx="0" cy="0"/>
        </a:xfrm>
      </p:grpSpPr>
      <p:sp>
        <p:nvSpPr>
          <p:cNvPr id="6" name="Table Placeholder 2">
            <a:extLst>
              <a:ext uri="{FF2B5EF4-FFF2-40B4-BE49-F238E27FC236}">
                <a16:creationId xmlns:a16="http://schemas.microsoft.com/office/drawing/2014/main" id="{1CF4B30C-BC0A-4BED-8EEF-4DDEF7B9FABC}"/>
              </a:ext>
            </a:extLst>
          </p:cNvPr>
          <p:cNvSpPr>
            <a:spLocks noGrp="1"/>
          </p:cNvSpPr>
          <p:nvPr>
            <p:ph type="tbl" sz="quarter" idx="13"/>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tx2"/>
                </a:solidFill>
                <a:latin typeface="+mn-lt"/>
              </a:defRPr>
            </a:lvl1pPr>
          </a:lstStyle>
          <a:p>
            <a:r>
              <a:rPr lang="en-US"/>
              <a:t>Click icon to add table</a:t>
            </a:r>
          </a:p>
        </p:txBody>
      </p:sp>
      <p:sp>
        <p:nvSpPr>
          <p:cNvPr id="4" name="Footer Placeholder 3">
            <a:extLst>
              <a:ext uri="{FF2B5EF4-FFF2-40B4-BE49-F238E27FC236}">
                <a16:creationId xmlns:a16="http://schemas.microsoft.com/office/drawing/2014/main" id="{D6746ED1-96F6-4AE8-9D3A-0266CB4B7380}"/>
              </a:ext>
            </a:extLst>
          </p:cNvPr>
          <p:cNvSpPr>
            <a:spLocks noGrp="1"/>
          </p:cNvSpPr>
          <p:nvPr>
            <p:ph type="ftr" sz="quarter" idx="14"/>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5DE51B3D-110F-4884-81C0-0C6A2D17AF25}"/>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A48031C6-8898-401E-BAC3-BF0FF9C7801D}"/>
              </a:ext>
            </a:extLst>
          </p:cNvPr>
          <p:cNvSpPr>
            <a:spLocks noGrp="1"/>
          </p:cNvSpPr>
          <p:nvPr>
            <p:ph type="body" sz="quarter" idx="15"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2126415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5 - 2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76D7398D-CEE7-3079-FB86-A89C992F31A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3654D0DC-83E2-3257-B441-08F7D9D9447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47C68A9-7989-FB66-D55B-D66D6874D99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CFC902BB-0C0A-0354-8619-93CF785E9CBF}"/>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335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6 - 3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Box 16">
            <a:extLst>
              <a:ext uri="{FF2B5EF4-FFF2-40B4-BE49-F238E27FC236}">
                <a16:creationId xmlns:a16="http://schemas.microsoft.com/office/drawing/2014/main" id="{B3C89AA2-17C4-2311-08AF-1321E11749F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2713EB45-843B-9A1C-345B-468536A7E0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C77A4B8F-49F4-2929-427A-DF7B92A561E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804B3FDD-9CA0-11D4-0851-6220AEF72241}"/>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25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7 - 4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39376B1-B82D-56A6-933E-41123F9F3F5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77523A0E-155F-824D-4618-C556416C4B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3DCBE36C-4C66-1188-03D3-624F2E47A38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45644240-BAFF-42B5-1A7E-4A3EC1F84D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236F73B2-E419-4B3A-6889-6AD4A8D02A4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62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8 - Numbered">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tx2"/>
                </a:solidFill>
              </a:defRPr>
            </a:lvl1pPr>
            <a:lvl2pPr marL="408590" indent="-228594">
              <a:lnSpc>
                <a:spcPct val="100000"/>
              </a:lnSpc>
              <a:spcBef>
                <a:spcPts val="0"/>
              </a:spcBef>
              <a:spcAft>
                <a:spcPts val="600"/>
              </a:spcAft>
              <a:buFont typeface="+mj-lt"/>
              <a:buAutoNum type="arabicPeriod" startAt="2"/>
              <a:defRPr sz="1200">
                <a:solidFill>
                  <a:schemeClr val="tx2"/>
                </a:solidFill>
              </a:defRPr>
            </a:lvl2pPr>
            <a:lvl3pPr marL="588585" indent="-228594">
              <a:lnSpc>
                <a:spcPct val="100000"/>
              </a:lnSpc>
              <a:spcBef>
                <a:spcPts val="0"/>
              </a:spcBef>
              <a:spcAft>
                <a:spcPts val="600"/>
              </a:spcAft>
              <a:buFont typeface="+mj-lt"/>
              <a:buAutoNum type="arabicPeriod" startAt="3"/>
              <a:defRPr sz="1200">
                <a:solidFill>
                  <a:schemeClr val="tx2"/>
                </a:solidFill>
              </a:defRPr>
            </a:lvl3pPr>
            <a:lvl4pPr marL="768581" indent="-228594">
              <a:lnSpc>
                <a:spcPct val="100000"/>
              </a:lnSpc>
              <a:spcBef>
                <a:spcPts val="0"/>
              </a:spcBef>
              <a:spcAft>
                <a:spcPts val="600"/>
              </a:spcAft>
              <a:buFont typeface="+mj-lt"/>
              <a:buAutoNum type="arabicPeriod" startAt="4"/>
              <a:defRPr sz="1200">
                <a:solidFill>
                  <a:schemeClr val="tx2"/>
                </a:solidFill>
              </a:defRPr>
            </a:lvl4pPr>
            <a:lvl5pPr marL="957126" indent="-228594">
              <a:lnSpc>
                <a:spcPct val="100000"/>
              </a:lnSpc>
              <a:spcBef>
                <a:spcPts val="0"/>
              </a:spcBef>
              <a:spcAft>
                <a:spcPts val="600"/>
              </a:spcAft>
              <a:buFont typeface="+mj-lt"/>
              <a:buAutoNum type="arabicPeriod" startAt="5"/>
              <a:defRPr sz="1200">
                <a:solidFill>
                  <a:schemeClr val="tx2"/>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5" name="Graphic 4">
            <a:extLst>
              <a:ext uri="{FF2B5EF4-FFF2-40B4-BE49-F238E27FC236}">
                <a16:creationId xmlns:a16="http://schemas.microsoft.com/office/drawing/2014/main" id="{E5F6DF56-1BC2-2F0B-C57B-C1D817B1491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2138E23A-1A2B-4FC2-057E-864010EF96E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5417762A-54B1-36A8-F29E-69737B3F61F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395D9105-CDC3-7AF1-1035-8F0BB27B989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353F7E12-5AAE-379F-13F1-075F4E93E97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447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9 - Tit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5400" baseline="0">
                <a:solidFill>
                  <a:schemeClr val="accent1"/>
                </a:solidFill>
                <a:latin typeface="Nokia Pure Headline Ultra Light" panose="020B0204020202020204" pitchFamily="34" charset="0"/>
              </a:defRPr>
            </a:lvl1pPr>
          </a:lstStyle>
          <a:p>
            <a:pPr lvl="0"/>
            <a:r>
              <a:rPr lang="en-US"/>
              <a:t>Click to edit headline</a:t>
            </a:r>
          </a:p>
        </p:txBody>
      </p:sp>
      <p:sp>
        <p:nvSpPr>
          <p:cNvPr id="9" name="TextBox 8">
            <a:extLst>
              <a:ext uri="{FF2B5EF4-FFF2-40B4-BE49-F238E27FC236}">
                <a16:creationId xmlns:a16="http://schemas.microsoft.com/office/drawing/2014/main" id="{84AB3D1D-D95D-CC81-FF15-1A1F6BE049F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AD043C3F-DBA3-47D4-A317-9E02DADB3E0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7253B20-AD10-1261-4A70-76072ED4044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31386DAF-78F1-64A8-A51B-3B6BA0A20C9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accent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0A124B01-6D4E-ECB8-589F-7F656C99B606}"/>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823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1 - Bullet 1/2 imag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4572001" y="0"/>
            <a:ext cx="4572001"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sp>
        <p:nvSpPr>
          <p:cNvPr id="8" name="Text Placeholder 12">
            <a:extLst>
              <a:ext uri="{FF2B5EF4-FFF2-40B4-BE49-F238E27FC236}">
                <a16:creationId xmlns:a16="http://schemas.microsoft.com/office/drawing/2014/main" id="{E6285CBB-8652-0F93-9BFF-BDE646DC1516}"/>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972230E8-8C3E-FACC-BB83-0BEB16548E5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FFD06BD2-8C82-3A42-EA94-1DAD5F04366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30DEAEC4-E0F3-9FCE-BAAF-FDB63BC5E69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5" name="Straight Connector 4">
            <a:extLst>
              <a:ext uri="{FF2B5EF4-FFF2-40B4-BE49-F238E27FC236}">
                <a16:creationId xmlns:a16="http://schemas.microsoft.com/office/drawing/2014/main" id="{7B842875-218D-9D8A-5783-0C33E936FF9B}"/>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5289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2 - Bullet 2/3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55B4CC-0221-F230-3980-88D8952F693A}"/>
              </a:ext>
            </a:extLst>
          </p:cNvPr>
          <p:cNvSpPr>
            <a:spLocks noGrp="1"/>
          </p:cNvSpPr>
          <p:nvPr>
            <p:ph type="pic" sz="quarter" idx="15" hasCustomPrompt="1"/>
          </p:nvPr>
        </p:nvSpPr>
        <p:spPr>
          <a:xfrm>
            <a:off x="3096000" y="0"/>
            <a:ext cx="6048000" cy="5143500"/>
          </a:xfrm>
          <a:prstGeom prst="rect">
            <a:avLst/>
          </a:prstGeom>
          <a:solidFill>
            <a:schemeClr val="tx2"/>
          </a:solidFill>
        </p:spPr>
        <p:txBody>
          <a:bodyPr/>
          <a:lstStyle>
            <a:lvl1pPr marL="0" indent="0">
              <a:buNone/>
              <a:defRPr sz="1000">
                <a:solidFill>
                  <a:schemeClr val="bg1"/>
                </a:solidFill>
              </a:defRPr>
            </a:lvl1pPr>
          </a:lstStyle>
          <a:p>
            <a:r>
              <a:rPr lang="en-US"/>
              <a:t>Click to add picture</a:t>
            </a:r>
          </a:p>
        </p:txBody>
      </p:sp>
      <p:pic>
        <p:nvPicPr>
          <p:cNvPr id="2" name="Graphic 1">
            <a:extLst>
              <a:ext uri="{FF2B5EF4-FFF2-40B4-BE49-F238E27FC236}">
                <a16:creationId xmlns:a16="http://schemas.microsoft.com/office/drawing/2014/main" id="{459A0509-67CF-F982-C358-C433F16CD8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5" name="Text Placeholder 42">
            <a:extLst>
              <a:ext uri="{FF2B5EF4-FFF2-40B4-BE49-F238E27FC236}">
                <a16:creationId xmlns:a16="http://schemas.microsoft.com/office/drawing/2014/main" id="{E5C0F96B-575B-3032-1D03-A5D0D7313FCB}"/>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7" name="Text Placeholder 42">
            <a:extLst>
              <a:ext uri="{FF2B5EF4-FFF2-40B4-BE49-F238E27FC236}">
                <a16:creationId xmlns:a16="http://schemas.microsoft.com/office/drawing/2014/main" id="{171D37E4-D2E3-6D25-9C68-18D40EF22BCE}"/>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235DB99C-EDCB-D6C3-2083-649EBE85053E}"/>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6A434747-CAC6-E3AB-43A2-737599B9350F}"/>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F408B049-B5A6-319C-6604-4CB974379CE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6BE57E5-418C-3CAD-E431-901873F5937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4" name="Straight Connector 3">
            <a:extLst>
              <a:ext uri="{FF2B5EF4-FFF2-40B4-BE49-F238E27FC236}">
                <a16:creationId xmlns:a16="http://schemas.microsoft.com/office/drawing/2014/main" id="{8C046F9B-D4E9-66C2-A0FB-F251F890F0E2}"/>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432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3 - Bullet 1/2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4572001" y="0"/>
            <a:ext cx="457199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hasCustomPrompt="1"/>
          </p:nvPr>
        </p:nvSpPr>
        <p:spPr>
          <a:xfrm>
            <a:off x="417599" y="395946"/>
            <a:ext cx="378890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599" y="764520"/>
            <a:ext cx="378890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38" y="1260000"/>
            <a:ext cx="378890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1B2B362-2879-6819-D5A2-C7BE4DDA16A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3" name="Slide Number Placeholder 5">
            <a:extLst>
              <a:ext uri="{FF2B5EF4-FFF2-40B4-BE49-F238E27FC236}">
                <a16:creationId xmlns:a16="http://schemas.microsoft.com/office/drawing/2014/main" id="{60008FED-F579-32FA-B396-B46F632C45F4}"/>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8639B8D9-7FD8-8F41-6E5A-1F2F111B9E5E}"/>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8632CA16-E6FF-0535-892D-E7A6EA5DA9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397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4 - Bullet 2/3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B0A98-E900-A313-EA54-FE650CDD9251}"/>
              </a:ext>
            </a:extLst>
          </p:cNvPr>
          <p:cNvSpPr/>
          <p:nvPr userDrawn="1"/>
        </p:nvSpPr>
        <p:spPr>
          <a:xfrm>
            <a:off x="3096000" y="0"/>
            <a:ext cx="604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spcAft>
                <a:spcPts val="300"/>
              </a:spcAft>
              <a:buSzPct val="100000"/>
            </a:pPr>
            <a:endParaRPr lang="en-US" sz="1200">
              <a:solidFill>
                <a:schemeClr val="bg1"/>
              </a:solidFill>
            </a:endParaRPr>
          </a:p>
        </p:txBody>
      </p:sp>
      <p:pic>
        <p:nvPicPr>
          <p:cNvPr id="7" name="Graphic 6">
            <a:extLst>
              <a:ext uri="{FF2B5EF4-FFF2-40B4-BE49-F238E27FC236}">
                <a16:creationId xmlns:a16="http://schemas.microsoft.com/office/drawing/2014/main" id="{FC6622D9-8C8C-7A92-9836-8782F4AE736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3" name="Text Placeholder 42">
            <a:extLst>
              <a:ext uri="{FF2B5EF4-FFF2-40B4-BE49-F238E27FC236}">
                <a16:creationId xmlns:a16="http://schemas.microsoft.com/office/drawing/2014/main" id="{D45B54C3-1D2D-9E4E-D404-A3087EA115CF}"/>
              </a:ext>
            </a:extLst>
          </p:cNvPr>
          <p:cNvSpPr>
            <a:spLocks noGrp="1"/>
          </p:cNvSpPr>
          <p:nvPr>
            <p:ph type="body" sz="quarter" idx="12"/>
          </p:nvPr>
        </p:nvSpPr>
        <p:spPr>
          <a:xfrm>
            <a:off x="417601" y="395946"/>
            <a:ext cx="2402061"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Master text styles</a:t>
            </a:r>
          </a:p>
        </p:txBody>
      </p:sp>
      <p:sp>
        <p:nvSpPr>
          <p:cNvPr id="9" name="Text Placeholder 42">
            <a:extLst>
              <a:ext uri="{FF2B5EF4-FFF2-40B4-BE49-F238E27FC236}">
                <a16:creationId xmlns:a16="http://schemas.microsoft.com/office/drawing/2014/main" id="{8941B831-C2DE-2572-4B83-66D9963A38BB}"/>
              </a:ext>
            </a:extLst>
          </p:cNvPr>
          <p:cNvSpPr>
            <a:spLocks noGrp="1"/>
          </p:cNvSpPr>
          <p:nvPr>
            <p:ph type="body" sz="quarter" idx="13" hasCustomPrompt="1"/>
          </p:nvPr>
        </p:nvSpPr>
        <p:spPr>
          <a:xfrm>
            <a:off x="417601" y="764520"/>
            <a:ext cx="2402061"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10" name="Text Placeholder 12">
            <a:extLst>
              <a:ext uri="{FF2B5EF4-FFF2-40B4-BE49-F238E27FC236}">
                <a16:creationId xmlns:a16="http://schemas.microsoft.com/office/drawing/2014/main" id="{FB285814-4F22-732A-01D4-3A2D98D8E435}"/>
              </a:ext>
            </a:extLst>
          </p:cNvPr>
          <p:cNvSpPr>
            <a:spLocks noGrp="1"/>
          </p:cNvSpPr>
          <p:nvPr>
            <p:ph type="body" sz="quarter" idx="14"/>
          </p:nvPr>
        </p:nvSpPr>
        <p:spPr>
          <a:xfrm>
            <a:off x="417340" y="1260000"/>
            <a:ext cx="2402061" cy="329184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sz="1200">
                <a:solidFill>
                  <a:schemeClr val="tx2"/>
                </a:solidFill>
              </a:defRPr>
            </a:lvl4pPr>
            <a:lvl5pPr marL="899978" indent="-179996">
              <a:lnSpc>
                <a:spcPct val="100000"/>
              </a:lnSpc>
              <a:spcBef>
                <a:spcPts val="0"/>
              </a:spcBef>
              <a:spcAft>
                <a:spcPts val="600"/>
              </a:spcAft>
              <a:buSzPct val="70000"/>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92932C8D-B957-1CF9-AF0A-C66A4B80B160}"/>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EDFF5BE1-C27A-DAF6-539C-BE7CFB3D313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E2198C15-49FA-5DCF-088F-089A36BBE5B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8535E46A-E1CD-FBD0-4E50-E13A1941008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1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1 - Blank dark">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6" name="TextBox 15">
            <a:extLst>
              <a:ext uri="{FF2B5EF4-FFF2-40B4-BE49-F238E27FC236}">
                <a16:creationId xmlns:a16="http://schemas.microsoft.com/office/drawing/2014/main" id="{EFADF482-1182-15C3-2090-EF4C2A8F787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B5714932-B041-C268-D37A-89265A6401E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3D6BE398-80E2-C124-8939-1FA1DF0C1011}"/>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237A6C1B-66EA-1CDD-A7FD-918E8033052C}"/>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93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 SmartArt">
    <p:spTree>
      <p:nvGrpSpPr>
        <p:cNvPr id="1" name=""/>
        <p:cNvGrpSpPr/>
        <p:nvPr/>
      </p:nvGrpSpPr>
      <p:grpSpPr>
        <a:xfrm>
          <a:off x="0" y="0"/>
          <a:ext cx="0" cy="0"/>
          <a:chOff x="0" y="0"/>
          <a:chExt cx="0" cy="0"/>
        </a:xfrm>
      </p:grpSpPr>
      <p:sp>
        <p:nvSpPr>
          <p:cNvPr id="7" name="SmartArt Placeholder 2">
            <a:extLst>
              <a:ext uri="{FF2B5EF4-FFF2-40B4-BE49-F238E27FC236}">
                <a16:creationId xmlns:a16="http://schemas.microsoft.com/office/drawing/2014/main" id="{9E969AE7-D418-4354-A166-2D9EC9AFFBD5}"/>
              </a:ext>
            </a:extLst>
          </p:cNvPr>
          <p:cNvSpPr>
            <a:spLocks noGrp="1"/>
          </p:cNvSpPr>
          <p:nvPr>
            <p:ph type="dgm" sz="quarter" idx="14"/>
          </p:nvPr>
        </p:nvSpPr>
        <p:spPr>
          <a:xfrm>
            <a:off x="417600" y="1260000"/>
            <a:ext cx="8308800" cy="3348000"/>
          </a:xfrm>
          <a:prstGeom prst="rect">
            <a:avLst/>
          </a:prstGeom>
        </p:spPr>
        <p:txBody>
          <a:bodyPr lIns="0" tIns="0" rIns="0" bIns="0"/>
          <a:lstStyle>
            <a:lvl1pPr marL="0" indent="0">
              <a:lnSpc>
                <a:spcPct val="100000"/>
              </a:lnSpc>
              <a:spcBef>
                <a:spcPts val="0"/>
              </a:spcBef>
              <a:buNone/>
              <a:defRPr sz="1000">
                <a:solidFill>
                  <a:schemeClr val="tx2"/>
                </a:solidFill>
              </a:defRPr>
            </a:lvl1pPr>
          </a:lstStyle>
          <a:p>
            <a:r>
              <a:rPr lang="en-US"/>
              <a:t>Click icon to add SmartArt graphic</a:t>
            </a:r>
          </a:p>
        </p:txBody>
      </p:sp>
      <p:sp>
        <p:nvSpPr>
          <p:cNvPr id="4" name="Footer Placeholder 3">
            <a:extLst>
              <a:ext uri="{FF2B5EF4-FFF2-40B4-BE49-F238E27FC236}">
                <a16:creationId xmlns:a16="http://schemas.microsoft.com/office/drawing/2014/main" id="{5EB72D45-B478-45D6-BC5D-D958ACDFA9E3}"/>
              </a:ext>
            </a:extLst>
          </p:cNvPr>
          <p:cNvSpPr>
            <a:spLocks noGrp="1"/>
          </p:cNvSpPr>
          <p:nvPr>
            <p:ph type="ftr" sz="quarter" idx="15"/>
          </p:nvPr>
        </p:nvSpPr>
        <p:spPr/>
        <p:txBody>
          <a:bodyPr/>
          <a:lstStyle/>
          <a:p>
            <a:r>
              <a:rPr lang="en-GB"/>
              <a:t>&lt;Document ID: change ID in footer or remove&gt; &lt;Change information classification in footer&gt;</a:t>
            </a:r>
            <a:endParaRPr lang="en-US"/>
          </a:p>
        </p:txBody>
      </p:sp>
      <p:sp>
        <p:nvSpPr>
          <p:cNvPr id="5" name="Text Placeholder 42">
            <a:extLst>
              <a:ext uri="{FF2B5EF4-FFF2-40B4-BE49-F238E27FC236}">
                <a16:creationId xmlns:a16="http://schemas.microsoft.com/office/drawing/2014/main" id="{9272C944-84CC-4AB8-82D5-9695E2FD5363}"/>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8" name="Text Placeholder 42">
            <a:extLst>
              <a:ext uri="{FF2B5EF4-FFF2-40B4-BE49-F238E27FC236}">
                <a16:creationId xmlns:a16="http://schemas.microsoft.com/office/drawing/2014/main" id="{050D1CE3-F30D-40A8-93F6-C618AFBE27C2}"/>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223460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2 - Title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pic>
        <p:nvPicPr>
          <p:cNvPr id="3" name="Graphic 2">
            <a:extLst>
              <a:ext uri="{FF2B5EF4-FFF2-40B4-BE49-F238E27FC236}">
                <a16:creationId xmlns:a16="http://schemas.microsoft.com/office/drawing/2014/main" id="{BC39B26E-924A-E04C-205D-CC553972AED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8" name="TextBox 17">
            <a:extLst>
              <a:ext uri="{FF2B5EF4-FFF2-40B4-BE49-F238E27FC236}">
                <a16:creationId xmlns:a16="http://schemas.microsoft.com/office/drawing/2014/main" id="{B4D6E92B-62A5-89F1-C025-9AFA6FCB3323}"/>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F2BA0AE1-3EC1-6929-E965-9C60516B99D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8CFFAAD9-97A5-7898-E5FF-36F481EB93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209CB677-B3D7-E9DA-E119-15BB41993FA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777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3 - Tex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bg1"/>
                </a:solidFill>
              </a:defRPr>
            </a:lvl1pPr>
            <a:lvl2pPr marL="179996" indent="0">
              <a:lnSpc>
                <a:spcPct val="100000"/>
              </a:lnSpc>
              <a:spcBef>
                <a:spcPts val="0"/>
              </a:spcBef>
              <a:spcAft>
                <a:spcPts val="600"/>
              </a:spcAft>
              <a:buSzPct val="70000"/>
              <a:buNone/>
              <a:defRPr sz="1200">
                <a:solidFill>
                  <a:schemeClr val="bg1"/>
                </a:solidFill>
              </a:defRPr>
            </a:lvl2pPr>
            <a:lvl3pPr marL="359991" indent="0">
              <a:lnSpc>
                <a:spcPct val="100000"/>
              </a:lnSpc>
              <a:spcBef>
                <a:spcPts val="0"/>
              </a:spcBef>
              <a:spcAft>
                <a:spcPts val="600"/>
              </a:spcAft>
              <a:buSzPct val="70000"/>
              <a:buNone/>
              <a:defRPr sz="1200">
                <a:solidFill>
                  <a:schemeClr val="bg1"/>
                </a:solidFill>
              </a:defRPr>
            </a:lvl3pPr>
            <a:lvl4pPr marL="539987" indent="0">
              <a:lnSpc>
                <a:spcPct val="100000"/>
              </a:lnSpc>
              <a:spcBef>
                <a:spcPts val="0"/>
              </a:spcBef>
              <a:spcAft>
                <a:spcPts val="600"/>
              </a:spcAft>
              <a:buSzPct val="70000"/>
              <a:buNone/>
              <a:defRPr sz="1200">
                <a:solidFill>
                  <a:schemeClr val="bg1"/>
                </a:solidFill>
              </a:defRPr>
            </a:lvl4pPr>
            <a:lvl5pPr marL="719982" indent="0">
              <a:lnSpc>
                <a:spcPct val="100000"/>
              </a:lnSpc>
              <a:spcBef>
                <a:spcPts val="0"/>
              </a:spcBef>
              <a:spcAft>
                <a:spcPts val="600"/>
              </a:spcAft>
              <a:buSzPct val="70000"/>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FC50F010-1A3E-13CC-A34C-23E50F7D9E3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6C224637-55EA-0423-7FB7-9D4C22E954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D086BFC4-A13A-A77F-C95D-F0B63E9FC79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8436AE6-E5BF-2964-DF91-27380150947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95AB8AB4-23B8-7C73-D92C-B7E5B59F98F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403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4 - 1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9C4C436A-97D3-3C1B-0C95-441F1DF2F98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F2203B3C-B7BE-B5F0-A84C-BF4A2D307F8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ED0C98DE-3A96-2DE1-E80F-30D10A98054F}"/>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39872479-176B-250D-7009-2FACC846C886}"/>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98639FAC-9B20-0C41-1170-9E53E197BE9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504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5 - 2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57FF8C70-8D9A-A91A-9AA2-5BAED4E5562B}"/>
              </a:ext>
            </a:extLst>
          </p:cNvPr>
          <p:cNvSpPr>
            <a:spLocks noGrp="1"/>
          </p:cNvSpPr>
          <p:nvPr>
            <p:ph type="body" sz="quarter" idx="16"/>
          </p:nvPr>
        </p:nvSpPr>
        <p:spPr>
          <a:xfrm>
            <a:off x="4658664" y="1260000"/>
            <a:ext cx="4068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437E9F8B-5B93-F909-6599-53CAB2225CA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0" name="TextBox 19">
            <a:extLst>
              <a:ext uri="{FF2B5EF4-FFF2-40B4-BE49-F238E27FC236}">
                <a16:creationId xmlns:a16="http://schemas.microsoft.com/office/drawing/2014/main" id="{38BB2193-E2EE-013C-3734-26FE2B6F28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94D6E453-33BB-3D1A-87F2-BF23E7DB064B}"/>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25631BE9-7C06-22AD-145E-78B1BD5F79B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C4C81FBE-7963-2BF2-3D08-EB37DCED6F2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347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6 - 3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3222000" y="1260000"/>
            <a:ext cx="270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6026663" y="1260000"/>
            <a:ext cx="2697658"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14635BF5-054A-3811-41D1-1B20FDF97F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1" name="TextBox 20">
            <a:extLst>
              <a:ext uri="{FF2B5EF4-FFF2-40B4-BE49-F238E27FC236}">
                <a16:creationId xmlns:a16="http://schemas.microsoft.com/office/drawing/2014/main" id="{0B09C184-344B-3A37-4BC9-5F46DC81EA5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2" name="Slide Number Placeholder 5">
            <a:extLst>
              <a:ext uri="{FF2B5EF4-FFF2-40B4-BE49-F238E27FC236}">
                <a16:creationId xmlns:a16="http://schemas.microsoft.com/office/drawing/2014/main" id="{EA23E53E-BC8E-B2D9-8857-89A24EB07F95}"/>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
            <a:extLst>
              <a:ext uri="{FF2B5EF4-FFF2-40B4-BE49-F238E27FC236}">
                <a16:creationId xmlns:a16="http://schemas.microsoft.com/office/drawing/2014/main" id="{E99784FE-D6A8-9580-1007-194EF43C8A28}"/>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A9819FF9-0C48-6A68-6BD1-54B1244D681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715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7 - 4xBullet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1BB609BD-442B-5330-C543-B4F748F8321A}"/>
              </a:ext>
            </a:extLst>
          </p:cNvPr>
          <p:cNvSpPr>
            <a:spLocks noGrp="1"/>
          </p:cNvSpPr>
          <p:nvPr>
            <p:ph type="body" sz="quarter" idx="16"/>
          </p:nvPr>
        </p:nvSpPr>
        <p:spPr>
          <a:xfrm>
            <a:off x="2526332"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E664E6E2-580B-C0EC-85A4-858E1F7656F4}"/>
              </a:ext>
            </a:extLst>
          </p:cNvPr>
          <p:cNvSpPr>
            <a:spLocks noGrp="1"/>
          </p:cNvSpPr>
          <p:nvPr>
            <p:ph type="body" sz="quarter" idx="17"/>
          </p:nvPr>
        </p:nvSpPr>
        <p:spPr>
          <a:xfrm>
            <a:off x="4635326"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2">
            <a:extLst>
              <a:ext uri="{FF2B5EF4-FFF2-40B4-BE49-F238E27FC236}">
                <a16:creationId xmlns:a16="http://schemas.microsoft.com/office/drawing/2014/main" id="{9C0B71B1-8B5E-9FD1-A1AD-D5AD8A665FFB}"/>
              </a:ext>
            </a:extLst>
          </p:cNvPr>
          <p:cNvSpPr>
            <a:spLocks noGrp="1"/>
          </p:cNvSpPr>
          <p:nvPr>
            <p:ph type="body" sz="quarter" idx="18"/>
          </p:nvPr>
        </p:nvSpPr>
        <p:spPr>
          <a:xfrm>
            <a:off x="6744320" y="1260000"/>
            <a:ext cx="19800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bg1"/>
                </a:solidFill>
              </a:defRPr>
            </a:lvl1pPr>
            <a:lvl2pPr marL="359991" indent="-179996">
              <a:lnSpc>
                <a:spcPct val="100000"/>
              </a:lnSpc>
              <a:spcBef>
                <a:spcPts val="0"/>
              </a:spcBef>
              <a:spcAft>
                <a:spcPts val="600"/>
              </a:spcAft>
              <a:buSzPct val="70000"/>
              <a:defRPr sz="1200">
                <a:solidFill>
                  <a:schemeClr val="bg1"/>
                </a:solidFill>
              </a:defRPr>
            </a:lvl2pPr>
            <a:lvl3pPr marL="539987" indent="-179996">
              <a:lnSpc>
                <a:spcPct val="100000"/>
              </a:lnSpc>
              <a:spcBef>
                <a:spcPts val="0"/>
              </a:spcBef>
              <a:spcAft>
                <a:spcPts val="600"/>
              </a:spcAft>
              <a:buSzPct val="70000"/>
              <a:defRPr sz="1200">
                <a:solidFill>
                  <a:schemeClr val="bg1"/>
                </a:solidFill>
              </a:defRPr>
            </a:lvl3pPr>
            <a:lvl4pPr marL="719982" indent="-179996">
              <a:lnSpc>
                <a:spcPct val="100000"/>
              </a:lnSpc>
              <a:spcBef>
                <a:spcPts val="0"/>
              </a:spcBef>
              <a:spcAft>
                <a:spcPts val="600"/>
              </a:spcAft>
              <a:buSzPct val="70000"/>
              <a:defRPr lang="en-US" sz="1200" kern="1200" dirty="0">
                <a:solidFill>
                  <a:schemeClr val="bg1"/>
                </a:solidFill>
                <a:latin typeface="+mn-lt"/>
                <a:ea typeface="+mn-ea"/>
                <a:cs typeface="+mn-cs"/>
              </a:defRPr>
            </a:lvl4pPr>
            <a:lvl5pPr marL="899978" indent="-179996">
              <a:lnSpc>
                <a:spcPct val="100000"/>
              </a:lnSpc>
              <a:spcBef>
                <a:spcPts val="0"/>
              </a:spcBef>
              <a:spcAft>
                <a:spcPts val="600"/>
              </a:spcAft>
              <a:buSzPct val="70000"/>
              <a:defRPr sz="1200">
                <a:solidFill>
                  <a:schemeClr val="bg1"/>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AD49FC51-3DDE-4079-644A-F3FAEB0DC4A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22" name="TextBox 21">
            <a:extLst>
              <a:ext uri="{FF2B5EF4-FFF2-40B4-BE49-F238E27FC236}">
                <a16:creationId xmlns:a16="http://schemas.microsoft.com/office/drawing/2014/main" id="{3F8C1C72-A585-7ED5-651B-B528B3970818}"/>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3" name="Slide Number Placeholder 5">
            <a:extLst>
              <a:ext uri="{FF2B5EF4-FFF2-40B4-BE49-F238E27FC236}">
                <a16:creationId xmlns:a16="http://schemas.microsoft.com/office/drawing/2014/main" id="{D3FAF429-6C3E-019C-0537-840220A5BF9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4" name="Footer Placeholder 2">
            <a:extLst>
              <a:ext uri="{FF2B5EF4-FFF2-40B4-BE49-F238E27FC236}">
                <a16:creationId xmlns:a16="http://schemas.microsoft.com/office/drawing/2014/main" id="{14C8B806-8FC3-E969-CBCA-FAFFE8971D2A}"/>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AEE60DC6-6861-4B10-B2CD-E60D97CFE28A}"/>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440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8 - Numbered dark">
    <p:bg>
      <p:bgPr>
        <a:solidFill>
          <a:schemeClr val="tx2"/>
        </a:solidFill>
        <a:effectLst/>
      </p:bgPr>
    </p:bg>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bg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1"/>
                </a:solidFill>
                <a:latin typeface="Nokia Pure Headline Light" panose="020B0304020202020204" pitchFamily="34" charset="0"/>
              </a:defRPr>
            </a:lvl1pPr>
          </a:lstStyle>
          <a:p>
            <a:pPr lvl="0"/>
            <a:r>
              <a:rPr lang="en-US" noProof="0"/>
              <a:t>Click to edit headline</a:t>
            </a:r>
          </a:p>
        </p:txBody>
      </p:sp>
      <p:sp>
        <p:nvSpPr>
          <p:cNvPr id="3" name="Text Placeholder 2">
            <a:extLst>
              <a:ext uri="{FF2B5EF4-FFF2-40B4-BE49-F238E27FC236}">
                <a16:creationId xmlns:a16="http://schemas.microsoft.com/office/drawing/2014/main" id="{E0427494-DD66-A478-7CF6-11C578BC21E9}"/>
              </a:ext>
            </a:extLst>
          </p:cNvPr>
          <p:cNvSpPr>
            <a:spLocks noGrp="1"/>
          </p:cNvSpPr>
          <p:nvPr>
            <p:ph type="body" sz="quarter" idx="14" hasCustomPrompt="1"/>
          </p:nvPr>
        </p:nvSpPr>
        <p:spPr>
          <a:xfrm>
            <a:off x="417600" y="1260000"/>
            <a:ext cx="8308800" cy="3118980"/>
          </a:xfrm>
          <a:prstGeom prst="rect">
            <a:avLst/>
          </a:prstGeom>
        </p:spPr>
        <p:txBody>
          <a:bodyPr lIns="0" tIns="0" rIns="0" bIns="0"/>
          <a:lstStyle>
            <a:lvl1pPr marL="228594" indent="-228594">
              <a:lnSpc>
                <a:spcPct val="100000"/>
              </a:lnSpc>
              <a:spcBef>
                <a:spcPts val="0"/>
              </a:spcBef>
              <a:spcAft>
                <a:spcPts val="600"/>
              </a:spcAft>
              <a:buFont typeface="+mj-lt"/>
              <a:buAutoNum type="arabicPeriod"/>
              <a:defRPr sz="1200">
                <a:solidFill>
                  <a:schemeClr val="bg1"/>
                </a:solidFill>
              </a:defRPr>
            </a:lvl1pPr>
            <a:lvl2pPr marL="408590" indent="-228594">
              <a:lnSpc>
                <a:spcPct val="100000"/>
              </a:lnSpc>
              <a:spcBef>
                <a:spcPts val="0"/>
              </a:spcBef>
              <a:spcAft>
                <a:spcPts val="600"/>
              </a:spcAft>
              <a:buFont typeface="+mj-lt"/>
              <a:buAutoNum type="arabicPeriod" startAt="2"/>
              <a:defRPr sz="1200">
                <a:solidFill>
                  <a:schemeClr val="bg1"/>
                </a:solidFill>
              </a:defRPr>
            </a:lvl2pPr>
            <a:lvl3pPr marL="588585" indent="-228594">
              <a:lnSpc>
                <a:spcPct val="100000"/>
              </a:lnSpc>
              <a:spcBef>
                <a:spcPts val="0"/>
              </a:spcBef>
              <a:spcAft>
                <a:spcPts val="600"/>
              </a:spcAft>
              <a:buFont typeface="+mj-lt"/>
              <a:buAutoNum type="arabicPeriod" startAt="3"/>
              <a:defRPr sz="1200">
                <a:solidFill>
                  <a:schemeClr val="bg1"/>
                </a:solidFill>
              </a:defRPr>
            </a:lvl3pPr>
            <a:lvl4pPr marL="768581" indent="-228594">
              <a:lnSpc>
                <a:spcPct val="100000"/>
              </a:lnSpc>
              <a:spcBef>
                <a:spcPts val="0"/>
              </a:spcBef>
              <a:spcAft>
                <a:spcPts val="600"/>
              </a:spcAft>
              <a:buFont typeface="+mj-lt"/>
              <a:buAutoNum type="arabicPeriod" startAt="4"/>
              <a:defRPr sz="1200">
                <a:solidFill>
                  <a:schemeClr val="bg1"/>
                </a:solidFill>
              </a:defRPr>
            </a:lvl4pPr>
            <a:lvl5pPr marL="957126" indent="-228594">
              <a:lnSpc>
                <a:spcPct val="100000"/>
              </a:lnSpc>
              <a:spcBef>
                <a:spcPts val="0"/>
              </a:spcBef>
              <a:spcAft>
                <a:spcPts val="600"/>
              </a:spcAft>
              <a:buFont typeface="+mj-lt"/>
              <a:buAutoNum type="arabicPeriod" startAt="5"/>
              <a:defRPr sz="1200">
                <a:solidFill>
                  <a:schemeClr val="bg1"/>
                </a:solidFill>
              </a:defRPr>
            </a:lvl5pPr>
          </a:lstStyle>
          <a:p>
            <a:pPr lvl="0"/>
            <a:r>
              <a:rPr lang="en-US"/>
              <a:t>Text here</a:t>
            </a:r>
          </a:p>
          <a:p>
            <a:pPr lvl="1"/>
            <a:r>
              <a:rPr lang="en-US"/>
              <a:t>Text here</a:t>
            </a:r>
          </a:p>
          <a:p>
            <a:pPr lvl="2"/>
            <a:r>
              <a:rPr lang="en-US"/>
              <a:t>Text here</a:t>
            </a:r>
          </a:p>
          <a:p>
            <a:pPr lvl="3"/>
            <a:r>
              <a:rPr lang="en-US"/>
              <a:t>Text here</a:t>
            </a:r>
          </a:p>
          <a:p>
            <a:pPr marL="957126" marR="0" lvl="4" indent="-228594" algn="l" defTabSz="685783" rtl="0" eaLnBrk="1" fontAlgn="auto" latinLnBrk="0" hangingPunct="1">
              <a:lnSpc>
                <a:spcPct val="100000"/>
              </a:lnSpc>
              <a:spcBef>
                <a:spcPts val="0"/>
              </a:spcBef>
              <a:spcAft>
                <a:spcPts val="300"/>
              </a:spcAft>
              <a:buClrTx/>
              <a:buSzTx/>
              <a:tabLst/>
              <a:defRPr/>
            </a:pPr>
            <a:r>
              <a:rPr lang="en-US"/>
              <a:t>Text here</a:t>
            </a:r>
          </a:p>
        </p:txBody>
      </p:sp>
      <p:pic>
        <p:nvPicPr>
          <p:cNvPr id="2" name="Graphic 1">
            <a:extLst>
              <a:ext uri="{FF2B5EF4-FFF2-40B4-BE49-F238E27FC236}">
                <a16:creationId xmlns:a16="http://schemas.microsoft.com/office/drawing/2014/main" id="{AF7ADEE1-F63C-492E-6243-826D5239E9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9" name="TextBox 18">
            <a:extLst>
              <a:ext uri="{FF2B5EF4-FFF2-40B4-BE49-F238E27FC236}">
                <a16:creationId xmlns:a16="http://schemas.microsoft.com/office/drawing/2014/main" id="{128DC97F-4D64-0DED-88CD-EE02622DD1A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36AADFB0-EF58-B66F-9E2F-35B8CE845DF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B5E01CE8-3A1A-97F6-CB42-2A7B7096CAA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5" name="Straight Connector 4">
            <a:extLst>
              <a:ext uri="{FF2B5EF4-FFF2-40B4-BE49-F238E27FC236}">
                <a16:creationId xmlns:a16="http://schemas.microsoft.com/office/drawing/2014/main" id="{73CB7487-BD83-B400-F941-3715EED3ECC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844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9 - Title dark">
    <p:bg>
      <p:bgPr>
        <a:solidFill>
          <a:schemeClr val="tx2"/>
        </a:solidFill>
        <a:effectLst/>
      </p:bgPr>
    </p:bg>
    <p:spTree>
      <p:nvGrpSpPr>
        <p:cNvPr id="1" name=""/>
        <p:cNvGrpSpPr/>
        <p:nvPr/>
      </p:nvGrpSpPr>
      <p:grpSpPr>
        <a:xfrm>
          <a:off x="0" y="0"/>
          <a:ext cx="0" cy="0"/>
          <a:chOff x="0" y="0"/>
          <a:chExt cx="0" cy="0"/>
        </a:xfrm>
      </p:grpSpPr>
      <p:sp>
        <p:nvSpPr>
          <p:cNvPr id="5" name="Text Placeholder 42">
            <a:extLst>
              <a:ext uri="{FF2B5EF4-FFF2-40B4-BE49-F238E27FC236}">
                <a16:creationId xmlns:a16="http://schemas.microsoft.com/office/drawing/2014/main" id="{4B403941-CFEA-9A2F-6625-4961A6C63DBE}"/>
              </a:ext>
            </a:extLst>
          </p:cNvPr>
          <p:cNvSpPr>
            <a:spLocks noGrp="1"/>
          </p:cNvSpPr>
          <p:nvPr>
            <p:ph type="body" sz="quarter" idx="11"/>
          </p:nvPr>
        </p:nvSpPr>
        <p:spPr>
          <a:xfrm>
            <a:off x="417600" y="1080001"/>
            <a:ext cx="8308800" cy="1760501"/>
          </a:xfrm>
          <a:prstGeom prst="rect">
            <a:avLst/>
          </a:prstGeom>
        </p:spPr>
        <p:txBody>
          <a:bodyPr lIns="0" tIns="0" rIns="0" bIns="0"/>
          <a:lstStyle>
            <a:lvl1pPr marL="0" indent="0">
              <a:buNone/>
              <a:defRPr sz="5400" baseline="0">
                <a:solidFill>
                  <a:schemeClr val="bg1"/>
                </a:solidFill>
                <a:latin typeface="Nokia Pure Headline Ultra Light" panose="020B020402020202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8751E31D-7B4F-D8BB-1E48-D88EA581DC1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7" name="TextBox 16">
            <a:extLst>
              <a:ext uri="{FF2B5EF4-FFF2-40B4-BE49-F238E27FC236}">
                <a16:creationId xmlns:a16="http://schemas.microsoft.com/office/drawing/2014/main" id="{3CFD536D-56F0-6B89-4E85-90A6E969D32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A2A18FDE-17E4-A96B-C3EE-A77EEBA83E23}"/>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A39C322E-4A8A-CA2E-DBCD-97DA4FDE15D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21" name="Text Placeholder 42">
            <a:extLst>
              <a:ext uri="{FF2B5EF4-FFF2-40B4-BE49-F238E27FC236}">
                <a16:creationId xmlns:a16="http://schemas.microsoft.com/office/drawing/2014/main" id="{B3D3C671-29A5-6951-28E5-A58089FE5D4B}"/>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2" name="Straight Connector 1">
            <a:extLst>
              <a:ext uri="{FF2B5EF4-FFF2-40B4-BE49-F238E27FC236}">
                <a16:creationId xmlns:a16="http://schemas.microsoft.com/office/drawing/2014/main" id="{E062FB6E-4504-FEA1-6B62-6D6CDB0C297E}"/>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925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1 - Cover N BlueGreen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97BECFD-8EA7-0689-338E-FF7973481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Graphic 5">
            <a:extLst>
              <a:ext uri="{FF2B5EF4-FFF2-40B4-BE49-F238E27FC236}">
                <a16:creationId xmlns:a16="http://schemas.microsoft.com/office/drawing/2014/main" id="{B8976C7B-2688-70F3-77A4-4D1113FB54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2" name="Title 4">
            <a:extLst>
              <a:ext uri="{FF2B5EF4-FFF2-40B4-BE49-F238E27FC236}">
                <a16:creationId xmlns:a16="http://schemas.microsoft.com/office/drawing/2014/main" id="{FCA7DC03-F552-0867-352F-D9703C6058FC}"/>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4" name="Text Placeholder 3">
            <a:extLst>
              <a:ext uri="{FF2B5EF4-FFF2-40B4-BE49-F238E27FC236}">
                <a16:creationId xmlns:a16="http://schemas.microsoft.com/office/drawing/2014/main" id="{095DCB03-B7A1-6B00-BC51-6A2712B64A79}"/>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0" name="Graphic 3">
            <a:extLst>
              <a:ext uri="{FF2B5EF4-FFF2-40B4-BE49-F238E27FC236}">
                <a16:creationId xmlns:a16="http://schemas.microsoft.com/office/drawing/2014/main" id="{49D9392C-9E29-427F-3C29-C64146E898C7}"/>
              </a:ext>
            </a:extLst>
          </p:cNvPr>
          <p:cNvGrpSpPr/>
          <p:nvPr userDrawn="1"/>
        </p:nvGrpSpPr>
        <p:grpSpPr>
          <a:xfrm>
            <a:off x="1237479" y="4482675"/>
            <a:ext cx="1363492" cy="307063"/>
            <a:chOff x="469958" y="1647414"/>
            <a:chExt cx="8205029" cy="1847802"/>
          </a:xfrm>
          <a:solidFill>
            <a:schemeClr val="bg1"/>
          </a:solidFill>
        </p:grpSpPr>
        <p:sp>
          <p:nvSpPr>
            <p:cNvPr id="11" name="Freeform 33">
              <a:extLst>
                <a:ext uri="{FF2B5EF4-FFF2-40B4-BE49-F238E27FC236}">
                  <a16:creationId xmlns:a16="http://schemas.microsoft.com/office/drawing/2014/main" id="{86483177-9ABF-3F5C-ED1D-16C01EEE37C3}"/>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97C96119-D9F7-8022-5694-A13E7950B52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247CB589-C660-36A6-BF29-1327034A981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2B915696-0B26-9206-B2E7-93708805BDBC}"/>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A3A0836-5277-7254-E598-6DE9FA1A526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3" name="TextBox 2">
            <a:extLst>
              <a:ext uri="{FF2B5EF4-FFF2-40B4-BE49-F238E27FC236}">
                <a16:creationId xmlns:a16="http://schemas.microsoft.com/office/drawing/2014/main" id="{659763D9-588F-2473-91CB-B8C347B72189}"/>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23FCDC52-0E62-A2F4-0387-BFC107C7F663}"/>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753EC447-D430-EA30-E1F1-75D216432106}"/>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823B30CB-3B0D-6B0D-CAD2-F3DB42C0D06B}"/>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154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2 - Cover N PurpleBlue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81E104F6-2E1E-CFDD-A69D-C115384F15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Graphic 4">
            <a:extLst>
              <a:ext uri="{FF2B5EF4-FFF2-40B4-BE49-F238E27FC236}">
                <a16:creationId xmlns:a16="http://schemas.microsoft.com/office/drawing/2014/main" id="{0E27FD93-255E-C585-12C2-E99681C9BE5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01"/>
            <a:ext cx="5144400" cy="5144400"/>
          </a:xfrm>
          <a:prstGeom prst="rect">
            <a:avLst/>
          </a:prstGeom>
        </p:spPr>
      </p:pic>
      <p:sp>
        <p:nvSpPr>
          <p:cNvPr id="11" name="Title 4">
            <a:extLst>
              <a:ext uri="{FF2B5EF4-FFF2-40B4-BE49-F238E27FC236}">
                <a16:creationId xmlns:a16="http://schemas.microsoft.com/office/drawing/2014/main" id="{59E922F0-08F0-9919-8C26-CE716C3AE5B2}"/>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2" name="Text Placeholder 3">
            <a:extLst>
              <a:ext uri="{FF2B5EF4-FFF2-40B4-BE49-F238E27FC236}">
                <a16:creationId xmlns:a16="http://schemas.microsoft.com/office/drawing/2014/main" id="{FDF29A45-EE41-3151-6F22-1274BFD4DDDB}"/>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AC803887-2AFC-DF73-DE60-1BE27DDE158C}"/>
              </a:ext>
            </a:extLst>
          </p:cNvPr>
          <p:cNvGrpSpPr/>
          <p:nvPr userDrawn="1"/>
        </p:nvGrpSpPr>
        <p:grpSpPr>
          <a:xfrm>
            <a:off x="1237479" y="4482675"/>
            <a:ext cx="1363492" cy="307063"/>
            <a:chOff x="469958" y="1647414"/>
            <a:chExt cx="8205029" cy="1847802"/>
          </a:xfrm>
          <a:solidFill>
            <a:schemeClr val="bg1"/>
          </a:solidFill>
        </p:grpSpPr>
        <p:sp>
          <p:nvSpPr>
            <p:cNvPr id="8" name="Freeform 33">
              <a:extLst>
                <a:ext uri="{FF2B5EF4-FFF2-40B4-BE49-F238E27FC236}">
                  <a16:creationId xmlns:a16="http://schemas.microsoft.com/office/drawing/2014/main" id="{FB007C44-CA5E-747F-537B-FA8B422F6EF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4">
              <a:extLst>
                <a:ext uri="{FF2B5EF4-FFF2-40B4-BE49-F238E27FC236}">
                  <a16:creationId xmlns:a16="http://schemas.microsoft.com/office/drawing/2014/main" id="{ACD5E94E-82F7-2222-8DA7-BF2F4217D47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5">
              <a:extLst>
                <a:ext uri="{FF2B5EF4-FFF2-40B4-BE49-F238E27FC236}">
                  <a16:creationId xmlns:a16="http://schemas.microsoft.com/office/drawing/2014/main" id="{3422F086-3538-B59C-A13B-E07C6B18072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6">
              <a:extLst>
                <a:ext uri="{FF2B5EF4-FFF2-40B4-BE49-F238E27FC236}">
                  <a16:creationId xmlns:a16="http://schemas.microsoft.com/office/drawing/2014/main" id="{64270631-5CE7-99C0-6E82-FDECFC1D363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7">
              <a:extLst>
                <a:ext uri="{FF2B5EF4-FFF2-40B4-BE49-F238E27FC236}">
                  <a16:creationId xmlns:a16="http://schemas.microsoft.com/office/drawing/2014/main" id="{AEC4CD95-FA07-887B-3375-C4368A44AF15}"/>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77E65701-8704-DC44-7F06-7957F6D50DDE}"/>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B0CCF65E-F2C0-F179-6CEF-6926AE13A1AD}"/>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4148E0E7-D605-6CB3-E2A2-9F865D08BD3D}"/>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452FEEE1-227F-5289-5CC7-714EBE3E19C9}"/>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 White INTERNAL title slid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82395FE5-ACED-4CF9-93C7-742199141AC5}"/>
              </a:ext>
            </a:extLst>
          </p:cNvPr>
          <p:cNvSpPr>
            <a:spLocks noGrp="1"/>
          </p:cNvSpPr>
          <p:nvPr>
            <p:ph type="body" sz="quarter" idx="12"/>
          </p:nvPr>
        </p:nvSpPr>
        <p:spPr>
          <a:xfrm>
            <a:off x="434502" y="3060000"/>
            <a:ext cx="8291898" cy="15768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tx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400">
                <a:solidFill>
                  <a:schemeClr val="tx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200">
                <a:solidFill>
                  <a:schemeClr val="tx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1000">
                <a:solidFill>
                  <a:schemeClr val="tx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tx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441332EC-6B80-4828-AE81-B63F414EEB65}"/>
              </a:ext>
            </a:extLst>
          </p:cNvPr>
          <p:cNvSpPr>
            <a:spLocks noGrp="1"/>
          </p:cNvSpPr>
          <p:nvPr>
            <p:ph type="ftr" sz="quarter" idx="13"/>
          </p:nvPr>
        </p:nvSpPr>
        <p:spPr>
          <a:xfrm>
            <a:off x="2304000" y="4816800"/>
            <a:ext cx="4536000" cy="122400"/>
          </a:xfrm>
          <a:prstGeom prst="rect">
            <a:avLst/>
          </a:prstGeom>
        </p:spPr>
        <p:txBody>
          <a:body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B2A079B4-2296-4AF6-9A4A-00A11E579D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200" y="36000"/>
            <a:ext cx="1599250" cy="673200"/>
          </a:xfrm>
          <a:prstGeom prst="rect">
            <a:avLst/>
          </a:prstGeom>
        </p:spPr>
      </p:pic>
      <p:sp>
        <p:nvSpPr>
          <p:cNvPr id="6" name="Title 4">
            <a:extLst>
              <a:ext uri="{FF2B5EF4-FFF2-40B4-BE49-F238E27FC236}">
                <a16:creationId xmlns:a16="http://schemas.microsoft.com/office/drawing/2014/main" id="{67C7B23A-628E-4222-8747-0355D7919A1A}"/>
              </a:ext>
            </a:extLst>
          </p:cNvPr>
          <p:cNvSpPr>
            <a:spLocks noGrp="1"/>
          </p:cNvSpPr>
          <p:nvPr>
            <p:ph type="title" hasCustomPrompt="1"/>
          </p:nvPr>
        </p:nvSpPr>
        <p:spPr>
          <a:xfrm>
            <a:off x="417600" y="899998"/>
            <a:ext cx="8308800" cy="1980001"/>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5400" kern="1200" baseline="0" dirty="0" smtClean="0">
                <a:solidFill>
                  <a:schemeClr val="tx1"/>
                </a:solidFill>
                <a:latin typeface="Nokia Pure Headline Ultra Light" panose="020B0204020202020204" pitchFamily="34" charset="0"/>
                <a:ea typeface="+mn-ea"/>
                <a:cs typeface="+mn-cs"/>
              </a:defRPr>
            </a:lvl1pPr>
          </a:lstStyle>
          <a:p>
            <a:r>
              <a:rPr lang="en-GB"/>
              <a:t>What is the key message, idea or takeaway</a:t>
            </a:r>
          </a:p>
        </p:txBody>
      </p:sp>
    </p:spTree>
    <p:extLst>
      <p:ext uri="{BB962C8B-B14F-4D97-AF65-F5344CB8AC3E}">
        <p14:creationId xmlns:p14="http://schemas.microsoft.com/office/powerpoint/2010/main" val="14868732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3 - Cover N Pink1">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C7D16BB-9265-7D3A-E136-8F028A9F8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0" name="Graphic 19">
            <a:extLst>
              <a:ext uri="{FF2B5EF4-FFF2-40B4-BE49-F238E27FC236}">
                <a16:creationId xmlns:a16="http://schemas.microsoft.com/office/drawing/2014/main" id="{A7536232-7B28-DCFA-37A3-EEBA7365A5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5144400" cy="5144400"/>
          </a:xfrm>
          <a:prstGeom prst="rect">
            <a:avLst/>
          </a:prstGeom>
        </p:spPr>
      </p:pic>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bg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3B531529-C0C1-501F-B90B-E578B26E0D98}"/>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40C94059-F7F6-293D-88B1-A0CCDDB75575}"/>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98343E1B-0BDB-6D7F-D5F6-35E72B8B2568}"/>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6475370D-AE3E-4E75-6FD5-2EE085BAD5A6}"/>
              </a:ext>
            </a:extLst>
          </p:cNvPr>
          <p:cNvCxnSpPr>
            <a:cxnSpLocks/>
          </p:cNvCxnSpPr>
          <p:nvPr userDrawn="1"/>
        </p:nvCxnSpPr>
        <p:spPr>
          <a:xfrm>
            <a:off x="6278509"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984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4 - Cover N Whit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FB718-4590-313D-1532-FE817A22ACB4}"/>
              </a:ext>
            </a:extLst>
          </p:cNvPr>
          <p:cNvSpPr/>
          <p:nvPr/>
        </p:nvSpPr>
        <p:spPr>
          <a:xfrm>
            <a:off x="0" y="0"/>
            <a:ext cx="5144400" cy="5144400"/>
          </a:xfrm>
          <a:custGeom>
            <a:avLst/>
            <a:gdLst>
              <a:gd name="connsiteX0" fmla="*/ 0 w 5144400"/>
              <a:gd name="connsiteY0" fmla="*/ 0 h 5144400"/>
              <a:gd name="connsiteX1" fmla="*/ 5144400 w 5144400"/>
              <a:gd name="connsiteY1" fmla="*/ 0 h 5144400"/>
              <a:gd name="connsiteX2" fmla="*/ 5144400 w 5144400"/>
              <a:gd name="connsiteY2" fmla="*/ 5144400 h 5144400"/>
              <a:gd name="connsiteX3" fmla="*/ 0 w 5144400"/>
              <a:gd name="connsiteY3" fmla="*/ 5144400 h 5144400"/>
            </a:gdLst>
            <a:ahLst/>
            <a:cxnLst>
              <a:cxn ang="0">
                <a:pos x="connsiteX0" y="connsiteY0"/>
              </a:cxn>
              <a:cxn ang="0">
                <a:pos x="connsiteX1" y="connsiteY1"/>
              </a:cxn>
              <a:cxn ang="0">
                <a:pos x="connsiteX2" y="connsiteY2"/>
              </a:cxn>
              <a:cxn ang="0">
                <a:pos x="connsiteX3" y="connsiteY3"/>
              </a:cxn>
            </a:cxnLst>
            <a:rect l="l" t="t" r="r" b="b"/>
            <a:pathLst>
              <a:path w="5144400" h="5144400">
                <a:moveTo>
                  <a:pt x="0" y="0"/>
                </a:moveTo>
                <a:lnTo>
                  <a:pt x="5144400" y="0"/>
                </a:lnTo>
                <a:lnTo>
                  <a:pt x="5144400" y="5144400"/>
                </a:lnTo>
                <a:lnTo>
                  <a:pt x="0" y="5144400"/>
                </a:lnTo>
                <a:close/>
              </a:path>
            </a:pathLst>
          </a:custGeom>
          <a:noFill/>
          <a:ln w="26789"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id="{6585F427-7AA2-BA79-9FAB-3B20B348D66A}"/>
              </a:ext>
            </a:extLst>
          </p:cNvPr>
          <p:cNvSpPr/>
          <p:nvPr/>
        </p:nvSpPr>
        <p:spPr>
          <a:xfrm>
            <a:off x="0" y="0"/>
            <a:ext cx="5144400" cy="5144400"/>
          </a:xfrm>
          <a:custGeom>
            <a:avLst/>
            <a:gdLst>
              <a:gd name="connsiteX0" fmla="*/ 0 w 5144400"/>
              <a:gd name="connsiteY0" fmla="*/ 0 h 5144400"/>
              <a:gd name="connsiteX1" fmla="*/ 0 w 5144400"/>
              <a:gd name="connsiteY1" fmla="*/ 5144400 h 5144400"/>
              <a:gd name="connsiteX2" fmla="*/ 794971 w 5144400"/>
              <a:gd name="connsiteY2" fmla="*/ 5144400 h 5144400"/>
              <a:gd name="connsiteX3" fmla="*/ 794971 w 5144400"/>
              <a:gd name="connsiteY3" fmla="*/ 1741594 h 5144400"/>
              <a:gd name="connsiteX4" fmla="*/ 5144400 w 5144400"/>
              <a:gd name="connsiteY4" fmla="*/ 5144400 h 5144400"/>
              <a:gd name="connsiteX5" fmla="*/ 5144400 w 5144400"/>
              <a:gd name="connsiteY5" fmla="*/ 4142850 h 5144400"/>
              <a:gd name="connsiteX6" fmla="*/ 0 w 5144400"/>
              <a:gd name="connsiteY6" fmla="*/ 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4400" h="5144400">
                <a:moveTo>
                  <a:pt x="0" y="0"/>
                </a:moveTo>
                <a:lnTo>
                  <a:pt x="0" y="5144400"/>
                </a:lnTo>
                <a:cubicBezTo>
                  <a:pt x="0" y="5144400"/>
                  <a:pt x="794971" y="5144400"/>
                  <a:pt x="794971" y="5144400"/>
                </a:cubicBezTo>
                <a:lnTo>
                  <a:pt x="794971" y="1741594"/>
                </a:lnTo>
                <a:cubicBezTo>
                  <a:pt x="794971" y="1741594"/>
                  <a:pt x="5144400" y="5144400"/>
                  <a:pt x="5144400" y="5144400"/>
                </a:cubicBezTo>
                <a:lnTo>
                  <a:pt x="5144400" y="4142850"/>
                </a:lnTo>
                <a:lnTo>
                  <a:pt x="0" y="0"/>
                </a:lnTo>
                <a:close/>
              </a:path>
            </a:pathLst>
          </a:custGeom>
          <a:solidFill>
            <a:schemeClr val="accent1"/>
          </a:solidFill>
          <a:ln w="26789" cap="flat">
            <a:noFill/>
            <a:prstDash val="solid"/>
            <a:miter/>
          </a:ln>
        </p:spPr>
        <p:txBody>
          <a:bodyPr rtlCol="0" anchor="ctr"/>
          <a:lstStyle/>
          <a:p>
            <a:endParaRPr lang="en-US" sz="1800"/>
          </a:p>
        </p:txBody>
      </p:sp>
      <p:sp>
        <p:nvSpPr>
          <p:cNvPr id="9" name="Title 4">
            <a:extLst>
              <a:ext uri="{FF2B5EF4-FFF2-40B4-BE49-F238E27FC236}">
                <a16:creationId xmlns:a16="http://schemas.microsoft.com/office/drawing/2014/main" id="{44BBE444-2A25-873F-1D05-3ED543575B73}"/>
              </a:ext>
            </a:extLst>
          </p:cNvPr>
          <p:cNvSpPr>
            <a:spLocks noGrp="1"/>
          </p:cNvSpPr>
          <p:nvPr>
            <p:ph type="title" hasCustomPrompt="1"/>
          </p:nvPr>
        </p:nvSpPr>
        <p:spPr>
          <a:xfrm>
            <a:off x="5292672" y="701062"/>
            <a:ext cx="3433727"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0" name="Text Placeholder 3">
            <a:extLst>
              <a:ext uri="{FF2B5EF4-FFF2-40B4-BE49-F238E27FC236}">
                <a16:creationId xmlns:a16="http://schemas.microsoft.com/office/drawing/2014/main" id="{1CE0441B-626C-B0BA-7F19-6E6E187E9F84}"/>
              </a:ext>
            </a:extLst>
          </p:cNvPr>
          <p:cNvSpPr>
            <a:spLocks noGrp="1"/>
          </p:cNvSpPr>
          <p:nvPr>
            <p:ph type="body" sz="quarter" idx="12" hasCustomPrompt="1"/>
          </p:nvPr>
        </p:nvSpPr>
        <p:spPr>
          <a:xfrm>
            <a:off x="5292672" y="2126099"/>
            <a:ext cx="3433727"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12" name="Graphic 3">
            <a:extLst>
              <a:ext uri="{FF2B5EF4-FFF2-40B4-BE49-F238E27FC236}">
                <a16:creationId xmlns:a16="http://schemas.microsoft.com/office/drawing/2014/main" id="{BBCFFB55-AEE0-B60F-9245-9C27632712D3}"/>
              </a:ext>
            </a:extLst>
          </p:cNvPr>
          <p:cNvGrpSpPr/>
          <p:nvPr userDrawn="1"/>
        </p:nvGrpSpPr>
        <p:grpSpPr>
          <a:xfrm>
            <a:off x="1237479" y="4482675"/>
            <a:ext cx="1363492" cy="307063"/>
            <a:chOff x="469958" y="1647414"/>
            <a:chExt cx="8205029" cy="1847802"/>
          </a:xfrm>
          <a:solidFill>
            <a:schemeClr val="accent1"/>
          </a:solidFill>
        </p:grpSpPr>
        <p:sp>
          <p:nvSpPr>
            <p:cNvPr id="13" name="Freeform 33">
              <a:extLst>
                <a:ext uri="{FF2B5EF4-FFF2-40B4-BE49-F238E27FC236}">
                  <a16:creationId xmlns:a16="http://schemas.microsoft.com/office/drawing/2014/main" id="{488E8824-AD70-39E9-BE21-40A428AA16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4" name="Freeform 34">
              <a:extLst>
                <a:ext uri="{FF2B5EF4-FFF2-40B4-BE49-F238E27FC236}">
                  <a16:creationId xmlns:a16="http://schemas.microsoft.com/office/drawing/2014/main" id="{CAC7C88C-6569-86EB-A912-A81A3D3D323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5" name="Freeform 35">
              <a:extLst>
                <a:ext uri="{FF2B5EF4-FFF2-40B4-BE49-F238E27FC236}">
                  <a16:creationId xmlns:a16="http://schemas.microsoft.com/office/drawing/2014/main" id="{631B0B37-63CB-7184-5451-7161305EE5D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6" name="Freeform 36">
              <a:extLst>
                <a:ext uri="{FF2B5EF4-FFF2-40B4-BE49-F238E27FC236}">
                  <a16:creationId xmlns:a16="http://schemas.microsoft.com/office/drawing/2014/main" id="{7CABF032-2DB3-FBD2-FA1D-C42334098181}"/>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7" name="Freeform 37">
              <a:extLst>
                <a:ext uri="{FF2B5EF4-FFF2-40B4-BE49-F238E27FC236}">
                  <a16:creationId xmlns:a16="http://schemas.microsoft.com/office/drawing/2014/main" id="{93CE2008-A2FB-AA6A-EE55-3A2E2A88572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4" name="TextBox 23">
            <a:extLst>
              <a:ext uri="{FF2B5EF4-FFF2-40B4-BE49-F238E27FC236}">
                <a16:creationId xmlns:a16="http://schemas.microsoft.com/office/drawing/2014/main" id="{EE447E57-9E3B-2030-9902-A8BA6E7583E4}"/>
              </a:ext>
            </a:extLst>
          </p:cNvPr>
          <p:cNvSpPr txBox="1"/>
          <p:nvPr userDrawn="1"/>
        </p:nvSpPr>
        <p:spPr>
          <a:xfrm>
            <a:off x="5553598"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5" name="Slide Number Placeholder 5">
            <a:extLst>
              <a:ext uri="{FF2B5EF4-FFF2-40B4-BE49-F238E27FC236}">
                <a16:creationId xmlns:a16="http://schemas.microsoft.com/office/drawing/2014/main" id="{B61C7B4D-5A69-FF1F-0F31-D16D75C7921B}"/>
              </a:ext>
            </a:extLst>
          </p:cNvPr>
          <p:cNvSpPr txBox="1">
            <a:spLocks/>
          </p:cNvSpPr>
          <p:nvPr userDrawn="1"/>
        </p:nvSpPr>
        <p:spPr>
          <a:xfrm>
            <a:off x="5292671"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6" name="Footer Placeholder 2">
            <a:extLst>
              <a:ext uri="{FF2B5EF4-FFF2-40B4-BE49-F238E27FC236}">
                <a16:creationId xmlns:a16="http://schemas.microsoft.com/office/drawing/2014/main" id="{AD544843-BF44-8F0F-4D23-F80C60F60B55}"/>
              </a:ext>
            </a:extLst>
          </p:cNvPr>
          <p:cNvSpPr>
            <a:spLocks noGrp="1"/>
          </p:cNvSpPr>
          <p:nvPr>
            <p:ph type="ftr" sz="quarter" idx="3"/>
          </p:nvPr>
        </p:nvSpPr>
        <p:spPr>
          <a:xfrm>
            <a:off x="6378179" y="4858555"/>
            <a:ext cx="2592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9050AC5B-86A1-B82E-33A3-29360CC407B2}"/>
              </a:ext>
            </a:extLst>
          </p:cNvPr>
          <p:cNvCxnSpPr>
            <a:cxnSpLocks/>
          </p:cNvCxnSpPr>
          <p:nvPr userDrawn="1"/>
        </p:nvCxnSpPr>
        <p:spPr>
          <a:xfrm>
            <a:off x="6278509"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080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1 - Cover O BlueGreen2">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8A7CBB0-A767-7247-8638-81BC366967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BBDEA00-FE7A-639E-C16F-BC5E3DBD8FD3}"/>
              </a:ext>
            </a:extLst>
          </p:cNvPr>
          <p:cNvGrpSpPr/>
          <p:nvPr userDrawn="1"/>
        </p:nvGrpSpPr>
        <p:grpSpPr>
          <a:xfrm>
            <a:off x="6981149" y="2418219"/>
            <a:ext cx="1363492" cy="307063"/>
            <a:chOff x="469958" y="1647414"/>
            <a:chExt cx="8205029" cy="1847802"/>
          </a:xfrm>
          <a:solidFill>
            <a:schemeClr val="bg1"/>
          </a:solidFill>
        </p:grpSpPr>
        <p:sp>
          <p:nvSpPr>
            <p:cNvPr id="4" name="Freeform 24">
              <a:extLst>
                <a:ext uri="{FF2B5EF4-FFF2-40B4-BE49-F238E27FC236}">
                  <a16:creationId xmlns:a16="http://schemas.microsoft.com/office/drawing/2014/main" id="{0B5F76F9-295B-59E5-BDCF-8B6840E5B5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25">
              <a:extLst>
                <a:ext uri="{FF2B5EF4-FFF2-40B4-BE49-F238E27FC236}">
                  <a16:creationId xmlns:a16="http://schemas.microsoft.com/office/drawing/2014/main" id="{B473941B-CE77-6414-782E-B5933651166D}"/>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26">
              <a:extLst>
                <a:ext uri="{FF2B5EF4-FFF2-40B4-BE49-F238E27FC236}">
                  <a16:creationId xmlns:a16="http://schemas.microsoft.com/office/drawing/2014/main" id="{03FCE4B1-384C-92A9-F114-45634B67A11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8" name="Freeform 27">
              <a:extLst>
                <a:ext uri="{FF2B5EF4-FFF2-40B4-BE49-F238E27FC236}">
                  <a16:creationId xmlns:a16="http://schemas.microsoft.com/office/drawing/2014/main" id="{16718376-BEBA-6EC2-B9BA-05AEA785303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2" name="Freeform 28">
              <a:extLst>
                <a:ext uri="{FF2B5EF4-FFF2-40B4-BE49-F238E27FC236}">
                  <a16:creationId xmlns:a16="http://schemas.microsoft.com/office/drawing/2014/main" id="{55E96EEC-F984-9065-5EAC-AF9297B31DF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3" name="Graphic 12">
            <a:extLst>
              <a:ext uri="{FF2B5EF4-FFF2-40B4-BE49-F238E27FC236}">
                <a16:creationId xmlns:a16="http://schemas.microsoft.com/office/drawing/2014/main" id="{8CEF710E-39E1-082B-B52C-E37B4EEF550E}"/>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4" name="Title 4">
            <a:extLst>
              <a:ext uri="{FF2B5EF4-FFF2-40B4-BE49-F238E27FC236}">
                <a16:creationId xmlns:a16="http://schemas.microsoft.com/office/drawing/2014/main" id="{2C6BDD68-E8AC-9D13-ED1D-D43FFC8357C6}"/>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5" name="Text Placeholder 3">
            <a:extLst>
              <a:ext uri="{FF2B5EF4-FFF2-40B4-BE49-F238E27FC236}">
                <a16:creationId xmlns:a16="http://schemas.microsoft.com/office/drawing/2014/main" id="{76BF5CE8-2417-2D5D-75FE-27E0BE07F509}"/>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16" name="TextBox 15">
            <a:extLst>
              <a:ext uri="{FF2B5EF4-FFF2-40B4-BE49-F238E27FC236}">
                <a16:creationId xmlns:a16="http://schemas.microsoft.com/office/drawing/2014/main" id="{CC8B88A2-C8A9-A342-E8B5-C91DF5E71FF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7" name="Slide Number Placeholder 5">
            <a:extLst>
              <a:ext uri="{FF2B5EF4-FFF2-40B4-BE49-F238E27FC236}">
                <a16:creationId xmlns:a16="http://schemas.microsoft.com/office/drawing/2014/main" id="{9EC2290D-5934-145E-499C-1CB0349E5FA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8" name="Footer Placeholder 2">
            <a:extLst>
              <a:ext uri="{FF2B5EF4-FFF2-40B4-BE49-F238E27FC236}">
                <a16:creationId xmlns:a16="http://schemas.microsoft.com/office/drawing/2014/main" id="{BD471F30-B344-A63E-287D-45299C34768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7" name="Straight Connector 6">
            <a:extLst>
              <a:ext uri="{FF2B5EF4-FFF2-40B4-BE49-F238E27FC236}">
                <a16:creationId xmlns:a16="http://schemas.microsoft.com/office/drawing/2014/main" id="{EB099940-048D-39BD-037F-46E30610F72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55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2 - Cover O BluePink1">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7370059-157B-625C-8521-D3FCF8A22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6" name="Graphic 3">
            <a:extLst>
              <a:ext uri="{FF2B5EF4-FFF2-40B4-BE49-F238E27FC236}">
                <a16:creationId xmlns:a16="http://schemas.microsoft.com/office/drawing/2014/main" id="{7ADBC276-24FC-31B1-198D-D0A0EB5188BB}"/>
              </a:ext>
            </a:extLst>
          </p:cNvPr>
          <p:cNvGrpSpPr/>
          <p:nvPr userDrawn="1"/>
        </p:nvGrpSpPr>
        <p:grpSpPr>
          <a:xfrm>
            <a:off x="6981149" y="2418219"/>
            <a:ext cx="1363492" cy="307063"/>
            <a:chOff x="469958" y="1647414"/>
            <a:chExt cx="8205029" cy="1847802"/>
          </a:xfrm>
          <a:solidFill>
            <a:schemeClr val="bg1"/>
          </a:solidFill>
        </p:grpSpPr>
        <p:sp>
          <p:nvSpPr>
            <p:cNvPr id="7" name="Freeform 24">
              <a:extLst>
                <a:ext uri="{FF2B5EF4-FFF2-40B4-BE49-F238E27FC236}">
                  <a16:creationId xmlns:a16="http://schemas.microsoft.com/office/drawing/2014/main" id="{CDDE8834-7F71-A488-29A8-540395324479}"/>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8" name="Freeform 25">
              <a:extLst>
                <a:ext uri="{FF2B5EF4-FFF2-40B4-BE49-F238E27FC236}">
                  <a16:creationId xmlns:a16="http://schemas.microsoft.com/office/drawing/2014/main" id="{FEFA04F6-2C3F-3E38-9E08-D6990D946A8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9" name="Freeform 26">
              <a:extLst>
                <a:ext uri="{FF2B5EF4-FFF2-40B4-BE49-F238E27FC236}">
                  <a16:creationId xmlns:a16="http://schemas.microsoft.com/office/drawing/2014/main" id="{54253727-9053-862A-19CB-32DD1616812D}"/>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2" name="Freeform 27">
              <a:extLst>
                <a:ext uri="{FF2B5EF4-FFF2-40B4-BE49-F238E27FC236}">
                  <a16:creationId xmlns:a16="http://schemas.microsoft.com/office/drawing/2014/main" id="{6E5204B2-3785-90DB-45F2-F73CC4975954}"/>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3" name="Freeform 28">
              <a:extLst>
                <a:ext uri="{FF2B5EF4-FFF2-40B4-BE49-F238E27FC236}">
                  <a16:creationId xmlns:a16="http://schemas.microsoft.com/office/drawing/2014/main" id="{95BC05DD-4D63-F05A-843F-EE491020FFD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4" name="Graphic 13">
            <a:extLst>
              <a:ext uri="{FF2B5EF4-FFF2-40B4-BE49-F238E27FC236}">
                <a16:creationId xmlns:a16="http://schemas.microsoft.com/office/drawing/2014/main" id="{F41E3DBD-A4E2-6EF5-8073-EED87395D745}"/>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5" name="Title 4">
            <a:extLst>
              <a:ext uri="{FF2B5EF4-FFF2-40B4-BE49-F238E27FC236}">
                <a16:creationId xmlns:a16="http://schemas.microsoft.com/office/drawing/2014/main" id="{60E8CE17-B2D0-B92F-1A9F-C72280B6E9A3}"/>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6" name="Text Placeholder 3">
            <a:extLst>
              <a:ext uri="{FF2B5EF4-FFF2-40B4-BE49-F238E27FC236}">
                <a16:creationId xmlns:a16="http://schemas.microsoft.com/office/drawing/2014/main" id="{6BEF90E0-A2AA-9B05-58FB-3D4109E95C42}"/>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3B132D8A-9E85-B335-C2FD-9D2508FEAFC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5D1F556C-703D-0EB9-35BD-0A7DE6122BF2}"/>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F61D5928-67F7-A4E5-2767-E072B8F67A2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C1D95AEB-E4CB-54E5-47AE-1837A3D69E96}"/>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797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3 - Cover O BlueGreen3">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A20ED13-DCC3-ED6C-4FB2-2B64E7F04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7" name="Graphic 3">
            <a:extLst>
              <a:ext uri="{FF2B5EF4-FFF2-40B4-BE49-F238E27FC236}">
                <a16:creationId xmlns:a16="http://schemas.microsoft.com/office/drawing/2014/main" id="{7D655505-6963-6602-F9EA-4C3B3BA5DCB7}"/>
              </a:ext>
            </a:extLst>
          </p:cNvPr>
          <p:cNvGrpSpPr/>
          <p:nvPr userDrawn="1"/>
        </p:nvGrpSpPr>
        <p:grpSpPr>
          <a:xfrm>
            <a:off x="6981149" y="2418219"/>
            <a:ext cx="1363492" cy="307063"/>
            <a:chOff x="469958" y="1647414"/>
            <a:chExt cx="8205029" cy="1847802"/>
          </a:xfrm>
          <a:solidFill>
            <a:schemeClr val="bg1"/>
          </a:solidFill>
        </p:grpSpPr>
        <p:sp>
          <p:nvSpPr>
            <p:cNvPr id="8" name="Freeform 24">
              <a:extLst>
                <a:ext uri="{FF2B5EF4-FFF2-40B4-BE49-F238E27FC236}">
                  <a16:creationId xmlns:a16="http://schemas.microsoft.com/office/drawing/2014/main" id="{7D3C8143-8E12-BEA4-801E-C540B573C9A5}"/>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12" name="Freeform 25">
              <a:extLst>
                <a:ext uri="{FF2B5EF4-FFF2-40B4-BE49-F238E27FC236}">
                  <a16:creationId xmlns:a16="http://schemas.microsoft.com/office/drawing/2014/main" id="{08DD0EEC-3388-7E9D-C475-8C7C6448AEF5}"/>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13" name="Freeform 26">
              <a:extLst>
                <a:ext uri="{FF2B5EF4-FFF2-40B4-BE49-F238E27FC236}">
                  <a16:creationId xmlns:a16="http://schemas.microsoft.com/office/drawing/2014/main" id="{46AF7602-77C1-4DB0-5B0C-443AE4CE7F6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14" name="Freeform 27">
              <a:extLst>
                <a:ext uri="{FF2B5EF4-FFF2-40B4-BE49-F238E27FC236}">
                  <a16:creationId xmlns:a16="http://schemas.microsoft.com/office/drawing/2014/main" id="{CE410BEC-795B-5241-F0C2-EA9498D9FABB}"/>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15" name="Freeform 28">
              <a:extLst>
                <a:ext uri="{FF2B5EF4-FFF2-40B4-BE49-F238E27FC236}">
                  <a16:creationId xmlns:a16="http://schemas.microsoft.com/office/drawing/2014/main" id="{A382B77D-424C-AD2C-03A1-02E188F12FF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pic>
        <p:nvPicPr>
          <p:cNvPr id="16" name="Graphic 15">
            <a:extLst>
              <a:ext uri="{FF2B5EF4-FFF2-40B4-BE49-F238E27FC236}">
                <a16:creationId xmlns:a16="http://schemas.microsoft.com/office/drawing/2014/main" id="{B9438AB4-120A-6B68-C6A3-6BD51CF52D24}"/>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25034"/>
          <a:stretch/>
        </p:blipFill>
        <p:spPr>
          <a:xfrm>
            <a:off x="5126776" y="-4796"/>
            <a:ext cx="4017225" cy="5144400"/>
          </a:xfrm>
          <a:prstGeom prst="rect">
            <a:avLst/>
          </a:prstGeom>
        </p:spPr>
      </p:pic>
      <p:sp>
        <p:nvSpPr>
          <p:cNvPr id="17" name="Title 4">
            <a:extLst>
              <a:ext uri="{FF2B5EF4-FFF2-40B4-BE49-F238E27FC236}">
                <a16:creationId xmlns:a16="http://schemas.microsoft.com/office/drawing/2014/main" id="{184C4A7B-1AC5-72AD-EB05-210AB3D4C140}"/>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5F506F4-DF34-76FB-83D6-A513173F8EFA}"/>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sp>
        <p:nvSpPr>
          <p:cNvPr id="20" name="TextBox 19">
            <a:extLst>
              <a:ext uri="{FF2B5EF4-FFF2-40B4-BE49-F238E27FC236}">
                <a16:creationId xmlns:a16="http://schemas.microsoft.com/office/drawing/2014/main" id="{720759C7-94BC-8FC1-9A43-A40A4BE7AC1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1" name="Slide Number Placeholder 5">
            <a:extLst>
              <a:ext uri="{FF2B5EF4-FFF2-40B4-BE49-F238E27FC236}">
                <a16:creationId xmlns:a16="http://schemas.microsoft.com/office/drawing/2014/main" id="{83D4680A-11B6-A841-EC68-FFF11409500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AE485A1C-8A6A-5C51-5E3F-5685AAA904F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3916A922-B54C-8517-DD07-9374D7BDEB15}"/>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1385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4 - Cover O White">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pic>
        <p:nvPicPr>
          <p:cNvPr id="20" name="Picture 19" descr="Circle&#10;&#10;Description automatically generated with medium confidence">
            <a:extLst>
              <a:ext uri="{FF2B5EF4-FFF2-40B4-BE49-F238E27FC236}">
                <a16:creationId xmlns:a16="http://schemas.microsoft.com/office/drawing/2014/main" id="{87D5AF06-6AF8-9002-BEDC-176CB5749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84"/>
          <a:stretch/>
        </p:blipFill>
        <p:spPr>
          <a:xfrm>
            <a:off x="5126776" y="-4796"/>
            <a:ext cx="4017225" cy="5143500"/>
          </a:xfrm>
          <a:prstGeom prst="rect">
            <a:avLst/>
          </a:prstGeom>
        </p:spPr>
      </p:pic>
      <p:sp>
        <p:nvSpPr>
          <p:cNvPr id="16" name="TextBox 15">
            <a:extLst>
              <a:ext uri="{FF2B5EF4-FFF2-40B4-BE49-F238E27FC236}">
                <a16:creationId xmlns:a16="http://schemas.microsoft.com/office/drawing/2014/main" id="{8D94EDB0-D38F-0FE8-27C1-80BAE2455A1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EFAF1A61-3518-0ABC-1BC0-5990D5EF88D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496FB4B1-7F2F-CF04-74B8-D3A7467B0EDC}"/>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49A58DAC-3B40-1B09-B235-713F491BEE3E}"/>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257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6.1 - Cover K Orange1">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38FCEB48-BE41-308F-33AB-94163C02B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10" name="Graphic 9">
            <a:extLst>
              <a:ext uri="{FF2B5EF4-FFF2-40B4-BE49-F238E27FC236}">
                <a16:creationId xmlns:a16="http://schemas.microsoft.com/office/drawing/2014/main" id="{193793F7-1073-3781-E44D-DD541B786672}"/>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17" name="Title 4">
            <a:extLst>
              <a:ext uri="{FF2B5EF4-FFF2-40B4-BE49-F238E27FC236}">
                <a16:creationId xmlns:a16="http://schemas.microsoft.com/office/drawing/2014/main" id="{4A761E77-5CBD-451F-FA38-EA3EF19CE9E8}"/>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1349CF4D-C3F5-69B9-4227-EC331C16F094}"/>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6" name="Graphic 3">
            <a:extLst>
              <a:ext uri="{FF2B5EF4-FFF2-40B4-BE49-F238E27FC236}">
                <a16:creationId xmlns:a16="http://schemas.microsoft.com/office/drawing/2014/main" id="{5A3F8AE7-69F1-0171-3222-4CFFCDB4F568}"/>
              </a:ext>
            </a:extLst>
          </p:cNvPr>
          <p:cNvGrpSpPr/>
          <p:nvPr userDrawn="1"/>
        </p:nvGrpSpPr>
        <p:grpSpPr>
          <a:xfrm>
            <a:off x="7055829" y="2418219"/>
            <a:ext cx="1363492" cy="307063"/>
            <a:chOff x="469958" y="1647414"/>
            <a:chExt cx="8205029" cy="1847802"/>
          </a:xfrm>
          <a:solidFill>
            <a:schemeClr val="bg1"/>
          </a:solidFill>
        </p:grpSpPr>
        <p:sp>
          <p:nvSpPr>
            <p:cNvPr id="7" name="Freeform 25">
              <a:extLst>
                <a:ext uri="{FF2B5EF4-FFF2-40B4-BE49-F238E27FC236}">
                  <a16:creationId xmlns:a16="http://schemas.microsoft.com/office/drawing/2014/main" id="{0DE2A214-8055-F089-C6C4-415D2FEE4242}"/>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8" name="Freeform 31">
              <a:extLst>
                <a:ext uri="{FF2B5EF4-FFF2-40B4-BE49-F238E27FC236}">
                  <a16:creationId xmlns:a16="http://schemas.microsoft.com/office/drawing/2014/main" id="{E7E7B380-ABE2-70DF-A29A-E3B4A181FA12}"/>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2">
              <a:extLst>
                <a:ext uri="{FF2B5EF4-FFF2-40B4-BE49-F238E27FC236}">
                  <a16:creationId xmlns:a16="http://schemas.microsoft.com/office/drawing/2014/main" id="{ED784E94-97A9-B627-1E07-7CAEF44EE8A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31E44308-7765-3146-1869-04D3DA41235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5E9E56FD-C856-3054-AB6B-A80BA7D6C55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20" name="TextBox 19">
            <a:extLst>
              <a:ext uri="{FF2B5EF4-FFF2-40B4-BE49-F238E27FC236}">
                <a16:creationId xmlns:a16="http://schemas.microsoft.com/office/drawing/2014/main" id="{801FC38E-29E5-B44A-FE96-F713B08050E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21" name="Slide Number Placeholder 5">
            <a:extLst>
              <a:ext uri="{FF2B5EF4-FFF2-40B4-BE49-F238E27FC236}">
                <a16:creationId xmlns:a16="http://schemas.microsoft.com/office/drawing/2014/main" id="{7AAAD9DC-C952-84F6-32BA-CE8084E916D9}"/>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2" name="Footer Placeholder 2">
            <a:extLst>
              <a:ext uri="{FF2B5EF4-FFF2-40B4-BE49-F238E27FC236}">
                <a16:creationId xmlns:a16="http://schemas.microsoft.com/office/drawing/2014/main" id="{B603A7C0-7450-F57A-CF86-135B131E63C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7F01BA8E-8CEA-9FFE-48EB-DEA5A89BB561}"/>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40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2 - Cover K BlueGreen4">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8FF1A58D-53A4-65F6-8F2B-645D65C533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5166BBE5-C86E-3E87-A7C5-F29BE64D716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5C4391E8-E519-220E-82C7-E7E85659A4E4}"/>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F3E219A7-8ADF-6CBF-872C-AEF07B645E6D}"/>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47BEB086-B161-40ED-B2E3-DDF397278FA8}"/>
              </a:ext>
            </a:extLst>
          </p:cNvPr>
          <p:cNvGrpSpPr/>
          <p:nvPr userDrawn="1"/>
        </p:nvGrpSpPr>
        <p:grpSpPr>
          <a:xfrm>
            <a:off x="7055829" y="2418219"/>
            <a:ext cx="1363492" cy="307063"/>
            <a:chOff x="469958" y="1647414"/>
            <a:chExt cx="8205029" cy="1847802"/>
          </a:xfrm>
          <a:solidFill>
            <a:schemeClr val="bg1"/>
          </a:solidFill>
        </p:grpSpPr>
        <p:sp>
          <p:nvSpPr>
            <p:cNvPr id="8" name="Freeform 25">
              <a:extLst>
                <a:ext uri="{FF2B5EF4-FFF2-40B4-BE49-F238E27FC236}">
                  <a16:creationId xmlns:a16="http://schemas.microsoft.com/office/drawing/2014/main" id="{635D1FEE-8FAA-6AFD-E821-344C363F2C2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936726D0-2423-B7DC-41C5-A3E0D3C9275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17257835-1368-81AC-1BB9-5374BD6AEA7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28AB2999-1929-69AE-F4B8-38F9B81ECF7A}"/>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AC62732A-D69F-1BDC-8778-1D5E71576F10}"/>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7" name="TextBox 16">
            <a:extLst>
              <a:ext uri="{FF2B5EF4-FFF2-40B4-BE49-F238E27FC236}">
                <a16:creationId xmlns:a16="http://schemas.microsoft.com/office/drawing/2014/main" id="{D9CCAE72-315B-6DC4-6ED3-6C32104BB037}"/>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8" name="Slide Number Placeholder 5">
            <a:extLst>
              <a:ext uri="{FF2B5EF4-FFF2-40B4-BE49-F238E27FC236}">
                <a16:creationId xmlns:a16="http://schemas.microsoft.com/office/drawing/2014/main" id="{9F6B1C01-19BD-7D67-4E40-88818E2139B8}"/>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
            <a:extLst>
              <a:ext uri="{FF2B5EF4-FFF2-40B4-BE49-F238E27FC236}">
                <a16:creationId xmlns:a16="http://schemas.microsoft.com/office/drawing/2014/main" id="{7C973916-701B-92E4-FA4C-28A5746F5C0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723F4759-EB92-F4D5-2BB3-75D64C3DFEDB}"/>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092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1.6.3 - Cover K Pink1">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BC0B63B-5EB2-C517-FFAF-0A5B2B5AB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pic>
        <p:nvPicPr>
          <p:cNvPr id="2" name="Graphic 1">
            <a:extLst>
              <a:ext uri="{FF2B5EF4-FFF2-40B4-BE49-F238E27FC236}">
                <a16:creationId xmlns:a16="http://schemas.microsoft.com/office/drawing/2014/main" id="{D2D54FC7-5739-CC9E-8372-80A8BD5BD489}"/>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818"/>
          <a:stretch/>
        </p:blipFill>
        <p:spPr>
          <a:xfrm>
            <a:off x="4967656" y="0"/>
            <a:ext cx="4176344" cy="5144400"/>
          </a:xfrm>
          <a:prstGeom prst="rect">
            <a:avLst/>
          </a:prstGeom>
        </p:spPr>
      </p:pic>
      <p:sp>
        <p:nvSpPr>
          <p:cNvPr id="23" name="Title 4">
            <a:extLst>
              <a:ext uri="{FF2B5EF4-FFF2-40B4-BE49-F238E27FC236}">
                <a16:creationId xmlns:a16="http://schemas.microsoft.com/office/drawing/2014/main" id="{FADBBE10-EF5A-37AA-E18F-F9B27AA61FED}"/>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bg1"/>
                </a:solidFill>
                <a:latin typeface="+mj-lt"/>
                <a:ea typeface="+mn-ea"/>
                <a:cs typeface="+mn-cs"/>
              </a:defRPr>
            </a:lvl1pPr>
          </a:lstStyle>
          <a:p>
            <a:r>
              <a:rPr lang="en-GB"/>
              <a:t>Presentation</a:t>
            </a:r>
            <a:br>
              <a:rPr lang="en-GB"/>
            </a:br>
            <a:r>
              <a:rPr lang="en-GB"/>
              <a:t>Title (2 lines)</a:t>
            </a:r>
          </a:p>
        </p:txBody>
      </p:sp>
      <p:sp>
        <p:nvSpPr>
          <p:cNvPr id="24" name="Text Placeholder 3">
            <a:extLst>
              <a:ext uri="{FF2B5EF4-FFF2-40B4-BE49-F238E27FC236}">
                <a16:creationId xmlns:a16="http://schemas.microsoft.com/office/drawing/2014/main" id="{0DF69E35-608B-F57E-3615-F9FB9D11DD83}"/>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bg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8" name="Graphic 3">
            <a:extLst>
              <a:ext uri="{FF2B5EF4-FFF2-40B4-BE49-F238E27FC236}">
                <a16:creationId xmlns:a16="http://schemas.microsoft.com/office/drawing/2014/main" id="{02491239-1144-EB94-E007-F05D770D71DA}"/>
              </a:ext>
            </a:extLst>
          </p:cNvPr>
          <p:cNvGrpSpPr/>
          <p:nvPr userDrawn="1"/>
        </p:nvGrpSpPr>
        <p:grpSpPr>
          <a:xfrm>
            <a:off x="7055829" y="2418219"/>
            <a:ext cx="1363492" cy="307063"/>
            <a:chOff x="469958" y="1647414"/>
            <a:chExt cx="8205029" cy="1847802"/>
          </a:xfrm>
          <a:solidFill>
            <a:schemeClr val="bg1"/>
          </a:solidFill>
        </p:grpSpPr>
        <p:sp>
          <p:nvSpPr>
            <p:cNvPr id="9" name="Freeform 25">
              <a:extLst>
                <a:ext uri="{FF2B5EF4-FFF2-40B4-BE49-F238E27FC236}">
                  <a16:creationId xmlns:a16="http://schemas.microsoft.com/office/drawing/2014/main" id="{2FDE4536-B74E-FB0B-5701-EE95568054DA}"/>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1">
              <a:extLst>
                <a:ext uri="{FF2B5EF4-FFF2-40B4-BE49-F238E27FC236}">
                  <a16:creationId xmlns:a16="http://schemas.microsoft.com/office/drawing/2014/main" id="{DC504B4C-4BF0-DF13-D647-0C718DF4AD96}"/>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2">
              <a:extLst>
                <a:ext uri="{FF2B5EF4-FFF2-40B4-BE49-F238E27FC236}">
                  <a16:creationId xmlns:a16="http://schemas.microsoft.com/office/drawing/2014/main" id="{F3BB0087-C253-F0E4-3F52-1A53B4AFA975}"/>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3">
              <a:extLst>
                <a:ext uri="{FF2B5EF4-FFF2-40B4-BE49-F238E27FC236}">
                  <a16:creationId xmlns:a16="http://schemas.microsoft.com/office/drawing/2014/main" id="{3025D71C-0D10-5220-5980-B17FC068151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3" name="Freeform 34">
              <a:extLst>
                <a:ext uri="{FF2B5EF4-FFF2-40B4-BE49-F238E27FC236}">
                  <a16:creationId xmlns:a16="http://schemas.microsoft.com/office/drawing/2014/main" id="{64514CD7-9102-9552-6763-AB0337AAA7ED}"/>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8" name="TextBox 17">
            <a:extLst>
              <a:ext uri="{FF2B5EF4-FFF2-40B4-BE49-F238E27FC236}">
                <a16:creationId xmlns:a16="http://schemas.microsoft.com/office/drawing/2014/main" id="{5AE80B1C-FD35-F288-8BFD-2F827D4C51A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9" name="Slide Number Placeholder 5">
            <a:extLst>
              <a:ext uri="{FF2B5EF4-FFF2-40B4-BE49-F238E27FC236}">
                <a16:creationId xmlns:a16="http://schemas.microsoft.com/office/drawing/2014/main" id="{0B17E72F-0CE2-D4D0-F696-BEA9F83EF5A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0" name="Footer Placeholder 2">
            <a:extLst>
              <a:ext uri="{FF2B5EF4-FFF2-40B4-BE49-F238E27FC236}">
                <a16:creationId xmlns:a16="http://schemas.microsoft.com/office/drawing/2014/main" id="{AB4C8BF7-D6EA-CCEB-F116-FF8F674A1D0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3" name="Straight Connector 2">
            <a:extLst>
              <a:ext uri="{FF2B5EF4-FFF2-40B4-BE49-F238E27FC236}">
                <a16:creationId xmlns:a16="http://schemas.microsoft.com/office/drawing/2014/main" id="{EAF2EFAA-1CC4-492E-B8D1-6EF49CE7A8F8}"/>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24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4 - Cover K Whi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F4EAC9-01A1-ED6A-B271-D7FC17A6D29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798"/>
          <a:stretch/>
        </p:blipFill>
        <p:spPr>
          <a:xfrm>
            <a:off x="4966626" y="0"/>
            <a:ext cx="4177374" cy="5144400"/>
          </a:xfrm>
          <a:prstGeom prst="rect">
            <a:avLst/>
          </a:prstGeom>
        </p:spPr>
      </p:pic>
      <p:sp>
        <p:nvSpPr>
          <p:cNvPr id="17" name="Title 4">
            <a:extLst>
              <a:ext uri="{FF2B5EF4-FFF2-40B4-BE49-F238E27FC236}">
                <a16:creationId xmlns:a16="http://schemas.microsoft.com/office/drawing/2014/main" id="{EB5A7CA1-8E09-1FEE-5143-08105708AE59}"/>
              </a:ext>
            </a:extLst>
          </p:cNvPr>
          <p:cNvSpPr>
            <a:spLocks noGrp="1"/>
          </p:cNvSpPr>
          <p:nvPr>
            <p:ph type="title" hasCustomPrompt="1"/>
          </p:nvPr>
        </p:nvSpPr>
        <p:spPr>
          <a:xfrm>
            <a:off x="417532" y="1634674"/>
            <a:ext cx="3909884" cy="1244465"/>
          </a:xfrm>
          <a:prstGeom prst="rect">
            <a:avLst/>
          </a:prstGeom>
        </p:spPr>
        <p:txBody>
          <a:bodyPr lIns="0" tIns="0" rIns="0" bIns="0">
            <a:noAutofit/>
          </a:bodyPr>
          <a:lstStyle>
            <a:lvl1pPr marL="0" indent="0" algn="l" defTabSz="914378" rtl="0" eaLnBrk="1" latinLnBrk="0" hangingPunct="1">
              <a:lnSpc>
                <a:spcPct val="100000"/>
              </a:lnSpc>
              <a:spcBef>
                <a:spcPts val="0"/>
              </a:spcBef>
              <a:buFont typeface="Arial" panose="020B0604020202020204" pitchFamily="34" charset="0"/>
              <a:buNone/>
              <a:defRPr lang="en-GB" sz="3600" kern="1200" baseline="0" dirty="0" smtClean="0">
                <a:solidFill>
                  <a:schemeClr val="accent1"/>
                </a:solidFill>
                <a:latin typeface="+mj-lt"/>
                <a:ea typeface="+mn-ea"/>
                <a:cs typeface="+mn-cs"/>
              </a:defRPr>
            </a:lvl1pPr>
          </a:lstStyle>
          <a:p>
            <a:r>
              <a:rPr lang="en-GB"/>
              <a:t>Presentation</a:t>
            </a:r>
            <a:br>
              <a:rPr lang="en-GB"/>
            </a:br>
            <a:r>
              <a:rPr lang="en-GB"/>
              <a:t>Title (2 lines)</a:t>
            </a:r>
          </a:p>
        </p:txBody>
      </p:sp>
      <p:sp>
        <p:nvSpPr>
          <p:cNvPr id="18" name="Text Placeholder 3">
            <a:extLst>
              <a:ext uri="{FF2B5EF4-FFF2-40B4-BE49-F238E27FC236}">
                <a16:creationId xmlns:a16="http://schemas.microsoft.com/office/drawing/2014/main" id="{AF6FE26B-E8FF-4ACF-48A7-542E2FB4B861}"/>
              </a:ext>
            </a:extLst>
          </p:cNvPr>
          <p:cNvSpPr>
            <a:spLocks noGrp="1"/>
          </p:cNvSpPr>
          <p:nvPr>
            <p:ph type="body" sz="quarter" idx="12" hasCustomPrompt="1"/>
          </p:nvPr>
        </p:nvSpPr>
        <p:spPr>
          <a:xfrm>
            <a:off x="417532" y="3059711"/>
            <a:ext cx="3909884" cy="590953"/>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800">
                <a:solidFill>
                  <a:schemeClr val="accent1"/>
                </a:solidFill>
                <a:latin typeface="+mn-lt"/>
                <a:ea typeface="Nokia Pure Text Light" panose="020B0403020202020204" pitchFamily="34" charset="0"/>
              </a:defRPr>
            </a:lvl1pPr>
            <a:lvl2pPr marL="230394" indent="0">
              <a:lnSpc>
                <a:spcPct val="100000"/>
              </a:lnSpc>
              <a:spcBef>
                <a:spcPts val="0"/>
              </a:spcBef>
              <a:spcAft>
                <a:spcPts val="600"/>
              </a:spcAft>
              <a:buNone/>
              <a:defRPr sz="1400">
                <a:solidFill>
                  <a:schemeClr val="bg1"/>
                </a:solidFill>
                <a:latin typeface="+mn-lt"/>
                <a:ea typeface="Nokia Pure Text Light" panose="020B0403020202020204" pitchFamily="34" charset="0"/>
              </a:defRPr>
            </a:lvl2pPr>
            <a:lvl3pPr marL="462589" indent="0">
              <a:lnSpc>
                <a:spcPct val="100000"/>
              </a:lnSpc>
              <a:spcBef>
                <a:spcPts val="0"/>
              </a:spcBef>
              <a:spcAft>
                <a:spcPts val="600"/>
              </a:spcAft>
              <a:buNone/>
              <a:defRPr sz="1200">
                <a:solidFill>
                  <a:schemeClr val="bg1"/>
                </a:solidFill>
                <a:latin typeface="+mn-lt"/>
                <a:ea typeface="Nokia Pure Text Light" panose="020B0403020202020204" pitchFamily="34" charset="0"/>
              </a:defRPr>
            </a:lvl3pPr>
            <a:lvl4pPr marL="692983" indent="0">
              <a:lnSpc>
                <a:spcPct val="100000"/>
              </a:lnSpc>
              <a:spcBef>
                <a:spcPts val="0"/>
              </a:spcBef>
              <a:spcAft>
                <a:spcPts val="600"/>
              </a:spcAft>
              <a:buNone/>
              <a:defRPr sz="1000">
                <a:solidFill>
                  <a:schemeClr val="bg1"/>
                </a:solidFill>
                <a:latin typeface="+mn-lt"/>
                <a:ea typeface="Nokia Pure Text Light" panose="020B0403020202020204" pitchFamily="34" charset="0"/>
              </a:defRPr>
            </a:lvl4pPr>
            <a:lvl5pPr marL="923377" indent="0">
              <a:lnSpc>
                <a:spcPct val="100000"/>
              </a:lnSpc>
              <a:spcBef>
                <a:spcPts val="0"/>
              </a:spcBef>
              <a:spcAft>
                <a:spcPts val="600"/>
              </a:spcAft>
              <a:buFont typeface="Arial" panose="020B0604020202020204" pitchFamily="34" charset="0"/>
              <a:buNone/>
              <a:defRPr sz="900">
                <a:solidFill>
                  <a:schemeClr val="bg1"/>
                </a:solidFill>
                <a:latin typeface="+mn-lt"/>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Subtitle/Author</a:t>
            </a:r>
          </a:p>
        </p:txBody>
      </p:sp>
      <p:grpSp>
        <p:nvGrpSpPr>
          <p:cNvPr id="7" name="Graphic 3">
            <a:extLst>
              <a:ext uri="{FF2B5EF4-FFF2-40B4-BE49-F238E27FC236}">
                <a16:creationId xmlns:a16="http://schemas.microsoft.com/office/drawing/2014/main" id="{57ADD6F0-8A1D-2465-892B-42BFF999186F}"/>
              </a:ext>
            </a:extLst>
          </p:cNvPr>
          <p:cNvGrpSpPr/>
          <p:nvPr userDrawn="1"/>
        </p:nvGrpSpPr>
        <p:grpSpPr>
          <a:xfrm>
            <a:off x="7055829" y="2418219"/>
            <a:ext cx="1363492" cy="307063"/>
            <a:chOff x="469958" y="1647414"/>
            <a:chExt cx="8205029" cy="1847802"/>
          </a:xfrm>
          <a:solidFill>
            <a:schemeClr val="accent1"/>
          </a:solidFill>
        </p:grpSpPr>
        <p:sp>
          <p:nvSpPr>
            <p:cNvPr id="8" name="Freeform 25">
              <a:extLst>
                <a:ext uri="{FF2B5EF4-FFF2-40B4-BE49-F238E27FC236}">
                  <a16:creationId xmlns:a16="http://schemas.microsoft.com/office/drawing/2014/main" id="{6AF9626B-4B6B-456F-A237-FCACC9E9F30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solidFill>
                  <a:schemeClr val="tx2"/>
                </a:solidFill>
              </a:endParaRPr>
            </a:p>
          </p:txBody>
        </p:sp>
        <p:sp>
          <p:nvSpPr>
            <p:cNvPr id="9" name="Freeform 31">
              <a:extLst>
                <a:ext uri="{FF2B5EF4-FFF2-40B4-BE49-F238E27FC236}">
                  <a16:creationId xmlns:a16="http://schemas.microsoft.com/office/drawing/2014/main" id="{B6CEEA85-DD26-876A-A848-DA5F4C628A1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solidFill>
                  <a:schemeClr val="tx2"/>
                </a:solidFill>
              </a:endParaRPr>
            </a:p>
          </p:txBody>
        </p:sp>
        <p:sp>
          <p:nvSpPr>
            <p:cNvPr id="10" name="Freeform 32">
              <a:extLst>
                <a:ext uri="{FF2B5EF4-FFF2-40B4-BE49-F238E27FC236}">
                  <a16:creationId xmlns:a16="http://schemas.microsoft.com/office/drawing/2014/main" id="{08925FD2-D79C-256F-326A-4097D8380192}"/>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solidFill>
                  <a:schemeClr val="tx2"/>
                </a:solidFill>
              </a:endParaRPr>
            </a:p>
          </p:txBody>
        </p:sp>
        <p:sp>
          <p:nvSpPr>
            <p:cNvPr id="11" name="Freeform 33">
              <a:extLst>
                <a:ext uri="{FF2B5EF4-FFF2-40B4-BE49-F238E27FC236}">
                  <a16:creationId xmlns:a16="http://schemas.microsoft.com/office/drawing/2014/main" id="{AB3AAD83-D7CB-81CB-67DB-D1DD2E032AA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solidFill>
                  <a:schemeClr val="tx2"/>
                </a:solidFill>
              </a:endParaRPr>
            </a:p>
          </p:txBody>
        </p:sp>
        <p:sp>
          <p:nvSpPr>
            <p:cNvPr id="12" name="Freeform 34">
              <a:extLst>
                <a:ext uri="{FF2B5EF4-FFF2-40B4-BE49-F238E27FC236}">
                  <a16:creationId xmlns:a16="http://schemas.microsoft.com/office/drawing/2014/main" id="{3A1A359F-B85E-95ED-4488-9B71BC1306AF}"/>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solidFill>
                  <a:schemeClr val="tx2"/>
                </a:solidFill>
              </a:endParaRPr>
            </a:p>
          </p:txBody>
        </p:sp>
      </p:grpSp>
      <p:sp>
        <p:nvSpPr>
          <p:cNvPr id="19" name="TextBox 18">
            <a:extLst>
              <a:ext uri="{FF2B5EF4-FFF2-40B4-BE49-F238E27FC236}">
                <a16:creationId xmlns:a16="http://schemas.microsoft.com/office/drawing/2014/main" id="{685118FE-3A69-7878-D9BB-1A3313720C81}"/>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20" name="Slide Number Placeholder 5">
            <a:extLst>
              <a:ext uri="{FF2B5EF4-FFF2-40B4-BE49-F238E27FC236}">
                <a16:creationId xmlns:a16="http://schemas.microsoft.com/office/drawing/2014/main" id="{0F609D8D-5CB0-9FB7-12C3-CB2F81E54A6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1" name="Footer Placeholder 2">
            <a:extLst>
              <a:ext uri="{FF2B5EF4-FFF2-40B4-BE49-F238E27FC236}">
                <a16:creationId xmlns:a16="http://schemas.microsoft.com/office/drawing/2014/main" id="{A6A581A3-9568-ADAA-C577-D08AD5F13852}"/>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cxnSp>
        <p:nvCxnSpPr>
          <p:cNvPr id="2" name="Straight Connector 1">
            <a:extLst>
              <a:ext uri="{FF2B5EF4-FFF2-40B4-BE49-F238E27FC236}">
                <a16:creationId xmlns:a16="http://schemas.microsoft.com/office/drawing/2014/main" id="{3E08E003-2B92-ADF0-377B-757258E2C61D}"/>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1 Blue EXTERNAL title slide">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354AD9-06FB-4C15-A48D-5001BBC6FF5E}"/>
              </a:ext>
            </a:extLst>
          </p:cNvPr>
          <p:cNvSpPr>
            <a:spLocks noGrp="1"/>
          </p:cNvSpPr>
          <p:nvPr>
            <p:ph type="ftr" sz="quarter" idx="13"/>
          </p:nvPr>
        </p:nvSpPr>
        <p:spPr/>
        <p:txBody>
          <a:bodyPr/>
          <a:lstStyle/>
          <a:p>
            <a:r>
              <a:rPr lang="en-GB"/>
              <a:t>&lt;Document ID: change ID in footer or remove&gt; &lt;Change information classification in footer&gt;</a:t>
            </a:r>
            <a:endParaRPr lang="en-US"/>
          </a:p>
        </p:txBody>
      </p:sp>
      <p:pic>
        <p:nvPicPr>
          <p:cNvPr id="6" name="Picture 5">
            <a:extLst>
              <a:ext uri="{FF2B5EF4-FFF2-40B4-BE49-F238E27FC236}">
                <a16:creationId xmlns:a16="http://schemas.microsoft.com/office/drawing/2014/main" id="{881DDC49-8DAE-42EA-847C-6ED7E3A1DD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988" y="34045"/>
            <a:ext cx="1589956" cy="669288"/>
          </a:xfrm>
          <a:prstGeom prst="rect">
            <a:avLst/>
          </a:prstGeom>
        </p:spPr>
      </p:pic>
      <p:sp>
        <p:nvSpPr>
          <p:cNvPr id="7" name="Text Placeholder 3">
            <a:extLst>
              <a:ext uri="{FF2B5EF4-FFF2-40B4-BE49-F238E27FC236}">
                <a16:creationId xmlns:a16="http://schemas.microsoft.com/office/drawing/2014/main" id="{AD74C045-B71C-49BC-BDF9-715E2529C92B}"/>
              </a:ext>
            </a:extLst>
          </p:cNvPr>
          <p:cNvSpPr>
            <a:spLocks noGrp="1"/>
          </p:cNvSpPr>
          <p:nvPr>
            <p:ph type="body" sz="quarter" idx="12"/>
          </p:nvPr>
        </p:nvSpPr>
        <p:spPr>
          <a:xfrm>
            <a:off x="434502" y="3060000"/>
            <a:ext cx="8291898" cy="1576800"/>
          </a:xfrm>
          <a:prstGeom prst="rect">
            <a:avLst/>
          </a:prstGeom>
        </p:spPr>
        <p:txBody>
          <a:bodyPr lIns="0" tIns="0" rIns="0" bIns="0">
            <a:noAutofit/>
          </a:bodyPr>
          <a:lstStyle>
            <a:lvl1pPr marL="0" indent="0">
              <a:lnSpc>
                <a:spcPct val="100000"/>
              </a:lnSpc>
              <a:spcBef>
                <a:spcPts val="0"/>
              </a:spcBef>
              <a:spcAft>
                <a:spcPts val="600"/>
              </a:spcAft>
              <a:buFont typeface="Arial" panose="020B0604020202020204" pitchFamily="34" charset="0"/>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lnSpc>
                <a:spcPct val="100000"/>
              </a:lnSpc>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lnSpc>
                <a:spcPct val="100000"/>
              </a:lnSpc>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lnSpc>
                <a:spcPct val="100000"/>
              </a:lnSpc>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lnSpc>
                <a:spcPct val="100000"/>
              </a:lnSpc>
              <a:spcBef>
                <a:spcPts val="0"/>
              </a:spcBef>
              <a:spcAft>
                <a:spcPts val="600"/>
              </a:spcAft>
              <a:buFont typeface="Arial" panose="020B0604020202020204" pitchFamily="34" charset="0"/>
              <a:buNone/>
              <a:defRPr sz="9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4">
            <a:extLst>
              <a:ext uri="{FF2B5EF4-FFF2-40B4-BE49-F238E27FC236}">
                <a16:creationId xmlns:a16="http://schemas.microsoft.com/office/drawing/2014/main" id="{81C46984-1EDE-42C1-9FE5-08AC8EEB09A0}"/>
              </a:ext>
            </a:extLst>
          </p:cNvPr>
          <p:cNvSpPr>
            <a:spLocks noGrp="1"/>
          </p:cNvSpPr>
          <p:nvPr>
            <p:ph type="title" hasCustomPrompt="1"/>
          </p:nvPr>
        </p:nvSpPr>
        <p:spPr>
          <a:xfrm>
            <a:off x="417600" y="899998"/>
            <a:ext cx="8308800" cy="1980001"/>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lang="en-GB" sz="5400" kern="1200" baseline="0" dirty="0" smtClean="0">
                <a:solidFill>
                  <a:schemeClr val="bg1"/>
                </a:solidFill>
                <a:latin typeface="Nokia Pure Headline Ultra Light" panose="020B0204020202020204" pitchFamily="34" charset="0"/>
                <a:ea typeface="+mn-ea"/>
                <a:cs typeface="+mn-cs"/>
              </a:defRPr>
            </a:lvl1pPr>
          </a:lstStyle>
          <a:p>
            <a:r>
              <a:rPr lang="en-GB"/>
              <a:t>What is the key message, idea or takeaway</a:t>
            </a:r>
          </a:p>
        </p:txBody>
      </p:sp>
    </p:spTree>
    <p:extLst>
      <p:ext uri="{BB962C8B-B14F-4D97-AF65-F5344CB8AC3E}">
        <p14:creationId xmlns:p14="http://schemas.microsoft.com/office/powerpoint/2010/main" val="5781867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7.1 - Divider BlueGreen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98BFE0-FEAC-1333-6BF5-7907903B2D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EF5C81FB-4A41-2E38-2638-F82CC70C7B5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A3AA9E6A-3B54-EBA8-25AB-52211D52F5EA}"/>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0FC82D3C-5CAB-DDEA-5BAD-0CE49311B44C}"/>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F275CFF-10A6-01B8-606D-73D7A5642263}"/>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5" name="Text Placeholder 42">
            <a:extLst>
              <a:ext uri="{FF2B5EF4-FFF2-40B4-BE49-F238E27FC236}">
                <a16:creationId xmlns:a16="http://schemas.microsoft.com/office/drawing/2014/main" id="{56D07526-2E9D-2AAD-EE94-167EEE1536FF}"/>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FE02048B-6D7A-8D73-C1C4-5B16111F0B30}"/>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9033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2 - Divider BlueGreen3">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2BC244E-62D2-236F-4DC8-EEBFE9AF28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8" name="Text Placeholder 42">
            <a:extLst>
              <a:ext uri="{FF2B5EF4-FFF2-40B4-BE49-F238E27FC236}">
                <a16:creationId xmlns:a16="http://schemas.microsoft.com/office/drawing/2014/main" id="{BE7F6530-2B80-C2AA-C92D-861D7E8FD530}"/>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9E92399-CC16-9177-2657-E4899DE3837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4FBBDEB0-7315-4214-F9C8-48DBCC502C8E}"/>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3976F6A6-5835-91B8-5B94-A197DCCF65D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146445DD-AC0A-C4BA-03CB-A346CF3E927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5ED3C240-0F31-AD4B-E3D6-E9E2DFC4EB67}"/>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5D8D7E07-AE29-ED03-CA17-E767D394E16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05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3 - Divider BlueGreen5">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ACC9534-D4F4-B471-C3A8-8380F72B34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62755F71-C8DF-BEE3-C54C-12DECC4F977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3761BFBE-2F2E-2C4F-848A-E8505169811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BC0FACD4-71CC-9E35-CDCC-22C146E52E9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823572DF-299F-8B6C-1E42-1A659F393240}"/>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F374EA10-DD32-7823-1E8C-8A5B6454CCCB}"/>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4" name="Text Placeholder 42">
            <a:extLst>
              <a:ext uri="{FF2B5EF4-FFF2-40B4-BE49-F238E27FC236}">
                <a16:creationId xmlns:a16="http://schemas.microsoft.com/office/drawing/2014/main" id="{B4CCFE40-D40E-A7E0-E99F-0E9E3E7CA3B1}"/>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CCB7C389-5A93-054C-1BDF-9FC91FFA20AD}"/>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616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4 - Divider PurpleBlue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01D2CA4-939C-12C2-DF49-53BE4EA4C1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0DABAD96-0284-76FF-D804-48E7FFCA08F5}"/>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83B5421E-4ADD-A198-F29A-1E6995BF57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06758511-3EE8-4852-763C-F4F1187FA97D}"/>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486F512-1927-A0E0-A1C2-79941992D99A}"/>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8DEF3F3-5CAD-FC0C-F7DD-4A913E71BD3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4" name="Text Placeholder 42">
            <a:extLst>
              <a:ext uri="{FF2B5EF4-FFF2-40B4-BE49-F238E27FC236}">
                <a16:creationId xmlns:a16="http://schemas.microsoft.com/office/drawing/2014/main" id="{E790325F-8E1D-1D8F-9BC9-63324BDA4002}"/>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DFA58081-F274-C081-E890-EFC2A41D5FC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7933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5 - Divider BluePink1">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EF07AED-C885-0A94-CE92-AD0235762C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5" name="Text Placeholder 42">
            <a:extLst>
              <a:ext uri="{FF2B5EF4-FFF2-40B4-BE49-F238E27FC236}">
                <a16:creationId xmlns:a16="http://schemas.microsoft.com/office/drawing/2014/main" id="{513AFDC9-7EA7-195A-AC21-49A03E74AF43}"/>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5F57FFFB-CCE3-C058-3729-4EDEEE5E646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35665458-1735-3CFE-DB60-E654932058A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B8EAC92C-19BC-5473-42AE-69A4371F2861}"/>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9E2C85D8-A3A9-A261-1BCF-70106685644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521CF4E5-14D0-7A0E-3B20-BC1F539D9BFE}"/>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CAD97333-EA43-6640-585E-B0F0830740B7}"/>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252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7.6 - Divider Pink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FD17980-F783-4A27-87DC-42985B6C7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 name="Text Placeholder 42">
            <a:extLst>
              <a:ext uri="{FF2B5EF4-FFF2-40B4-BE49-F238E27FC236}">
                <a16:creationId xmlns:a16="http://schemas.microsoft.com/office/drawing/2014/main" id="{522A1BAB-7805-96E3-BA5B-3E8B26D8AA37}"/>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AB3FE475-1931-B109-EFE4-3720BF54E14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C4C0B05D-F0F7-15F3-4C17-EED0899C7AFB}"/>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9857B24-CF63-C1F9-6FBA-114618B4AAB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39CB5136-AC36-0B5E-A3A9-2D5B7B13CF90}"/>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4" name="Text Placeholder 42">
            <a:extLst>
              <a:ext uri="{FF2B5EF4-FFF2-40B4-BE49-F238E27FC236}">
                <a16:creationId xmlns:a16="http://schemas.microsoft.com/office/drawing/2014/main" id="{45165F11-ACDF-2F83-0960-B38B3A16DAD5}"/>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BED18778-E790-9812-B1F5-0E0F7858DCAF}"/>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8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7.7 - Divider Orange1">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34BF0FE-66B0-30DC-7C7E-0C60AC6208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4" name="Text Placeholder 42">
            <a:extLst>
              <a:ext uri="{FF2B5EF4-FFF2-40B4-BE49-F238E27FC236}">
                <a16:creationId xmlns:a16="http://schemas.microsoft.com/office/drawing/2014/main" id="{915CB6A6-17E7-3E33-E841-80BBD7036B36}"/>
              </a:ext>
            </a:extLst>
          </p:cNvPr>
          <p:cNvSpPr>
            <a:spLocks noGrp="1"/>
          </p:cNvSpPr>
          <p:nvPr>
            <p:ph type="body" sz="quarter" idx="11" hasCustomPrompt="1"/>
          </p:nvPr>
        </p:nvSpPr>
        <p:spPr>
          <a:xfrm>
            <a:off x="417600" y="1080001"/>
            <a:ext cx="8308800" cy="1760501"/>
          </a:xfrm>
          <a:prstGeom prst="rect">
            <a:avLst/>
          </a:prstGeom>
        </p:spPr>
        <p:txBody>
          <a:bodyPr lIns="0" tIns="0" rIns="0" bIns="0"/>
          <a:lstStyle>
            <a:lvl1pPr marL="0" indent="0">
              <a:buNone/>
              <a:defRPr sz="4400" baseline="0">
                <a:solidFill>
                  <a:schemeClr val="bg1"/>
                </a:solidFill>
                <a:latin typeface="Nokia Pure Headline Light" panose="020B0304020202020204" pitchFamily="34" charset="0"/>
              </a:defRPr>
            </a:lvl1pPr>
          </a:lstStyle>
          <a:p>
            <a:pPr lvl="0"/>
            <a:r>
              <a:rPr lang="en-US" noProof="0"/>
              <a:t>Divider pages </a:t>
            </a:r>
            <a:br>
              <a:rPr lang="en-US" noProof="0"/>
            </a:br>
            <a:r>
              <a:rPr lang="en-US" noProof="0"/>
              <a:t>or large quotes</a:t>
            </a:r>
          </a:p>
        </p:txBody>
      </p:sp>
      <p:pic>
        <p:nvPicPr>
          <p:cNvPr id="2" name="Graphic 1">
            <a:extLst>
              <a:ext uri="{FF2B5EF4-FFF2-40B4-BE49-F238E27FC236}">
                <a16:creationId xmlns:a16="http://schemas.microsoft.com/office/drawing/2014/main" id="{F11B8FE6-8F1C-8435-F33C-EE04C6A6A16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2320" y="4740460"/>
            <a:ext cx="972000" cy="219014"/>
          </a:xfrm>
          <a:prstGeom prst="rect">
            <a:avLst/>
          </a:prstGeom>
        </p:spPr>
      </p:pic>
      <p:sp>
        <p:nvSpPr>
          <p:cNvPr id="13" name="TextBox 12">
            <a:extLst>
              <a:ext uri="{FF2B5EF4-FFF2-40B4-BE49-F238E27FC236}">
                <a16:creationId xmlns:a16="http://schemas.microsoft.com/office/drawing/2014/main" id="{849B4D71-50D7-0502-EF7E-5AAF38E8659C}"/>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4" name="Slide Number Placeholder 5">
            <a:extLst>
              <a:ext uri="{FF2B5EF4-FFF2-40B4-BE49-F238E27FC236}">
                <a16:creationId xmlns:a16="http://schemas.microsoft.com/office/drawing/2014/main" id="{4256B84B-A641-FF3B-04A5-7875DE216F37}"/>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2">
            <a:extLst>
              <a:ext uri="{FF2B5EF4-FFF2-40B4-BE49-F238E27FC236}">
                <a16:creationId xmlns:a16="http://schemas.microsoft.com/office/drawing/2014/main" id="{DB5AF0F0-B002-CB3B-6A1E-945904E802DD}"/>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Internal</a:t>
            </a:r>
          </a:p>
        </p:txBody>
      </p:sp>
      <p:sp>
        <p:nvSpPr>
          <p:cNvPr id="3" name="Text Placeholder 42">
            <a:extLst>
              <a:ext uri="{FF2B5EF4-FFF2-40B4-BE49-F238E27FC236}">
                <a16:creationId xmlns:a16="http://schemas.microsoft.com/office/drawing/2014/main" id="{BFB53FB7-1753-80D0-CDCE-10664D914FBD}"/>
              </a:ext>
            </a:extLst>
          </p:cNvPr>
          <p:cNvSpPr>
            <a:spLocks noGrp="1"/>
          </p:cNvSpPr>
          <p:nvPr>
            <p:ph type="body" sz="quarter" idx="12"/>
          </p:nvPr>
        </p:nvSpPr>
        <p:spPr>
          <a:xfrm>
            <a:off x="417600" y="3161471"/>
            <a:ext cx="8308800" cy="1108470"/>
          </a:xfrm>
          <a:prstGeom prst="rect">
            <a:avLst/>
          </a:prstGeom>
        </p:spPr>
        <p:txBody>
          <a:bodyPr lIns="0" tIns="0" rIns="0" bIns="0"/>
          <a:lstStyle>
            <a:lvl1pPr marL="0" indent="0">
              <a:buNone/>
              <a:defRPr sz="1600" baseline="0">
                <a:solidFill>
                  <a:schemeClr val="bg1"/>
                </a:solidFill>
                <a:latin typeface="Nokia Pure Text Light" panose="020B0403020202020204" pitchFamily="34" charset="0"/>
                <a:ea typeface="Nokia Pure Text Light" panose="020B0403020202020204" pitchFamily="34" charset="0"/>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F629192D-9BFF-547E-D7E1-AE02B2E78B03}"/>
              </a:ext>
            </a:extLst>
          </p:cNvPr>
          <p:cNvCxnSpPr>
            <a:cxnSpLocks/>
          </p:cNvCxnSpPr>
          <p:nvPr userDrawn="1"/>
        </p:nvCxnSpPr>
        <p:spPr>
          <a:xfrm>
            <a:off x="1403610" y="4842900"/>
            <a:ext cx="0" cy="1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3765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1 - End BlueGreen2">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3A71822B-C712-A4E6-919B-405BA7F21A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113608E-22FD-657F-8D07-CD39EC97958A}"/>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DA917A93-F7DB-3A50-D98B-8185FF15DE00}"/>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08D8095F-7FCC-5669-F881-F66619242228}"/>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A8F3D3FE-D0C9-59C1-F189-DA228D51A05B}"/>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7F167DEA-E276-FD24-54AA-B4A09328CCE6}"/>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5BDAA131-A001-A420-C695-237DBC40265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802077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2 - End BlueGreen3">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EF89375-E21D-F63F-06A8-C59355F125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BD7979C-B9C6-8A09-B241-FD1FED4BAC89}"/>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7B0CAF0-3BC0-2F0C-A2D6-BD2777136ABD}"/>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DFE11313-A28D-C9D5-388D-F3DCE472D73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5423B194-3C18-4ED2-C954-ADB91F99CDD9}"/>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3A46B4C4-EAE8-DC64-8EE7-085376B9F0C3}"/>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868AEA7C-4869-2294-8EAF-A87420CD4743}"/>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018432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8.3 - End BlueGreen5">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08FFEE3-9429-FB20-94DA-036B3BA28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FF97AAA9-D469-5AE4-F90F-9020A3DDBE0A}"/>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C2E78338-BF1F-47F8-574E-5A79325DD1F8}"/>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BEABEE7F-B8A9-CDE0-CB0E-B91BA834B8F1}"/>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42EAFBE4-3E55-88EC-6263-AA83BE68E7C0}"/>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55877F46-FE15-EE6B-7255-F5187038A7A8}"/>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F62DDA2E-E23F-3C1F-FBA8-13E4AE5F3526}"/>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310055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1 Blue end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9010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4 - End PurpleBlue2">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465075C-3A04-8F21-2D96-F11146239A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A77D7537-AB6E-150C-8EAC-2488703A5501}"/>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B6DD48B6-4C1B-73D2-03B9-15D30FCE5E9E}"/>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64D70B58-DDCB-C449-2352-59773ED88AE4}"/>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609F40CE-5FD9-0148-24E8-B471F0E808BF}"/>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921AF8C9-7D93-7437-46E4-70C04BC1FCD9}"/>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A4086F6C-E115-654F-39E3-04AE3FA5602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6084476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8.5 - End BluePink1">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39F40A4-C4FE-CE81-4DDE-1096BF05B1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04350EF6-70D2-8CA6-C8B4-23AD48C51B92}"/>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E3C5F24B-DEBE-91F4-60EF-98DB9598FC4B}"/>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0430F02E-A1F8-79E9-1749-B79A96144EDF}"/>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FABBDCAD-55AC-A504-7AB9-9EA8B4E0982A}"/>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3870B6CA-17E5-8094-AABA-A4EB4CF4DD7D}"/>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AB471460-440F-63D0-B43A-D4E98094F4B1}"/>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0717548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8.6 - End Pink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1011232-FEC1-556E-5D81-2627C46F6D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E305D3B8-631A-ECF6-F436-B2BCDEC1D146}"/>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5AA4292-461B-4E6C-D0DF-22D79FF5659C}"/>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E83B83EF-F13E-0C9F-A72E-1028FFB5C1A3}"/>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7583F4ED-E4FB-BC79-63D6-917602298C36}"/>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D7AF8DF3-63F0-80CE-4E26-5256A0E0248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AD0AD8F7-2131-0B88-1728-D3CA421A2D28}"/>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4145887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7 - Divider Orange1">
    <p:bg>
      <p:bgPr>
        <a:solidFill>
          <a:schemeClr val="tx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C7C13A4-489B-3211-82FF-868A0A256E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grpSp>
        <p:nvGrpSpPr>
          <p:cNvPr id="3" name="Graphic 3">
            <a:extLst>
              <a:ext uri="{FF2B5EF4-FFF2-40B4-BE49-F238E27FC236}">
                <a16:creationId xmlns:a16="http://schemas.microsoft.com/office/drawing/2014/main" id="{7490672C-BECC-A8CE-2FB2-AF9FB16315DB}"/>
              </a:ext>
            </a:extLst>
          </p:cNvPr>
          <p:cNvGrpSpPr/>
          <p:nvPr userDrawn="1"/>
        </p:nvGrpSpPr>
        <p:grpSpPr>
          <a:xfrm>
            <a:off x="1833318" y="1954989"/>
            <a:ext cx="5477366" cy="1233523"/>
            <a:chOff x="469958" y="1647414"/>
            <a:chExt cx="8205029" cy="1847802"/>
          </a:xfrm>
          <a:solidFill>
            <a:schemeClr val="bg1"/>
          </a:solidFill>
        </p:grpSpPr>
        <p:sp>
          <p:nvSpPr>
            <p:cNvPr id="4" name="Freeform 10">
              <a:extLst>
                <a:ext uri="{FF2B5EF4-FFF2-40B4-BE49-F238E27FC236}">
                  <a16:creationId xmlns:a16="http://schemas.microsoft.com/office/drawing/2014/main" id="{A3EA2D57-26D4-3FE7-0AD1-EEED4BE8BED6}"/>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5" name="Freeform 11">
              <a:extLst>
                <a:ext uri="{FF2B5EF4-FFF2-40B4-BE49-F238E27FC236}">
                  <a16:creationId xmlns:a16="http://schemas.microsoft.com/office/drawing/2014/main" id="{3244009B-B9FA-D5C6-D5E3-5563DC7638F9}"/>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6" name="Freeform 12">
              <a:extLst>
                <a:ext uri="{FF2B5EF4-FFF2-40B4-BE49-F238E27FC236}">
                  <a16:creationId xmlns:a16="http://schemas.microsoft.com/office/drawing/2014/main" id="{2FD42FBA-921E-BB93-CEB5-51CAED5F599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7" name="Freeform 13">
              <a:extLst>
                <a:ext uri="{FF2B5EF4-FFF2-40B4-BE49-F238E27FC236}">
                  <a16:creationId xmlns:a16="http://schemas.microsoft.com/office/drawing/2014/main" id="{DADC54FF-C0E3-D235-2C4E-2FB66C6E9ED7}"/>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8" name="Freeform 14">
              <a:extLst>
                <a:ext uri="{FF2B5EF4-FFF2-40B4-BE49-F238E27FC236}">
                  <a16:creationId xmlns:a16="http://schemas.microsoft.com/office/drawing/2014/main" id="{8E3A682F-0F88-48F0-97B1-60B5B2477F9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1987263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8.8 - Divider White">
    <p:bg>
      <p:bgPr>
        <a:solidFill>
          <a:schemeClr val="bg1"/>
        </a:solidFill>
        <a:effectLst/>
      </p:bgPr>
    </p:bg>
    <p:spTree>
      <p:nvGrpSpPr>
        <p:cNvPr id="1" name=""/>
        <p:cNvGrpSpPr/>
        <p:nvPr/>
      </p:nvGrpSpPr>
      <p:grpSpPr>
        <a:xfrm>
          <a:off x="0" y="0"/>
          <a:ext cx="0" cy="0"/>
          <a:chOff x="0" y="0"/>
          <a:chExt cx="0" cy="0"/>
        </a:xfrm>
      </p:grpSpPr>
      <p:grpSp>
        <p:nvGrpSpPr>
          <p:cNvPr id="2" name="Graphic 3">
            <a:extLst>
              <a:ext uri="{FF2B5EF4-FFF2-40B4-BE49-F238E27FC236}">
                <a16:creationId xmlns:a16="http://schemas.microsoft.com/office/drawing/2014/main" id="{46DC4F6B-8D28-1514-E83F-9C8BC35CC881}"/>
              </a:ext>
            </a:extLst>
          </p:cNvPr>
          <p:cNvGrpSpPr/>
          <p:nvPr userDrawn="1"/>
        </p:nvGrpSpPr>
        <p:grpSpPr>
          <a:xfrm>
            <a:off x="1833318" y="1954989"/>
            <a:ext cx="5477366" cy="1233523"/>
            <a:chOff x="469958" y="1647414"/>
            <a:chExt cx="8205029" cy="1847802"/>
          </a:xfrm>
          <a:solidFill>
            <a:schemeClr val="accent1"/>
          </a:solidFill>
        </p:grpSpPr>
        <p:sp>
          <p:nvSpPr>
            <p:cNvPr id="3" name="Freeform 10">
              <a:extLst>
                <a:ext uri="{FF2B5EF4-FFF2-40B4-BE49-F238E27FC236}">
                  <a16:creationId xmlns:a16="http://schemas.microsoft.com/office/drawing/2014/main" id="{528AAC0C-F8F7-997C-49C5-2DDCFFEF4C2F}"/>
                </a:ext>
              </a:extLst>
            </p:cNvPr>
            <p:cNvSpPr/>
            <p:nvPr/>
          </p:nvSpPr>
          <p:spPr>
            <a:xfrm>
              <a:off x="6648498" y="1648478"/>
              <a:ext cx="2026489" cy="1793370"/>
            </a:xfrm>
            <a:custGeom>
              <a:avLst/>
              <a:gdLst>
                <a:gd name="connsiteX0" fmla="*/ 1019683 w 2026489"/>
                <a:gd name="connsiteY0" fmla="*/ 11431 h 1793370"/>
                <a:gd name="connsiteX1" fmla="*/ 1013215 w 2026489"/>
                <a:gd name="connsiteY1" fmla="*/ 0 h 1793370"/>
                <a:gd name="connsiteX2" fmla="*/ 864805 w 2026489"/>
                <a:gd name="connsiteY2" fmla="*/ 264656 h 1793370"/>
                <a:gd name="connsiteX3" fmla="*/ 1366453 w 2026489"/>
                <a:gd name="connsiteY3" fmla="*/ 1150009 h 1793370"/>
                <a:gd name="connsiteX4" fmla="*/ 362940 w 2026489"/>
                <a:gd name="connsiteY4" fmla="*/ 1150009 h 1793370"/>
                <a:gd name="connsiteX5" fmla="*/ 0 w 2026489"/>
                <a:gd name="connsiteY5" fmla="*/ 1793331 h 1793370"/>
                <a:gd name="connsiteX6" fmla="*/ 299127 w 2026489"/>
                <a:gd name="connsiteY6" fmla="*/ 1793370 h 1793370"/>
                <a:gd name="connsiteX7" fmla="*/ 517917 w 2026489"/>
                <a:gd name="connsiteY7" fmla="*/ 1406250 h 1793370"/>
                <a:gd name="connsiteX8" fmla="*/ 1508375 w 2026489"/>
                <a:gd name="connsiteY8" fmla="*/ 1406250 h 1793370"/>
                <a:gd name="connsiteX9" fmla="*/ 1727480 w 2026489"/>
                <a:gd name="connsiteY9" fmla="*/ 1793370 h 1793370"/>
                <a:gd name="connsiteX10" fmla="*/ 2026490 w 2026489"/>
                <a:gd name="connsiteY10" fmla="*/ 1793331 h 1793370"/>
                <a:gd name="connsiteX11" fmla="*/ 1019683 w 2026489"/>
                <a:gd name="connsiteY11" fmla="*/ 11431 h 179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6489" h="1793370">
                  <a:moveTo>
                    <a:pt x="1019683" y="11431"/>
                  </a:moveTo>
                  <a:lnTo>
                    <a:pt x="1013215" y="0"/>
                  </a:lnTo>
                  <a:lnTo>
                    <a:pt x="864805" y="264656"/>
                  </a:lnTo>
                  <a:lnTo>
                    <a:pt x="1366453" y="1150009"/>
                  </a:lnTo>
                  <a:lnTo>
                    <a:pt x="362940" y="1150009"/>
                  </a:lnTo>
                  <a:lnTo>
                    <a:pt x="0" y="1793331"/>
                  </a:lnTo>
                  <a:lnTo>
                    <a:pt x="299127" y="1793370"/>
                  </a:lnTo>
                  <a:lnTo>
                    <a:pt x="517917" y="1406250"/>
                  </a:lnTo>
                  <a:lnTo>
                    <a:pt x="1508375" y="1406250"/>
                  </a:lnTo>
                  <a:lnTo>
                    <a:pt x="1727480" y="1793370"/>
                  </a:lnTo>
                  <a:lnTo>
                    <a:pt x="2026490" y="1793331"/>
                  </a:lnTo>
                  <a:lnTo>
                    <a:pt x="1019683" y="11431"/>
                  </a:lnTo>
                  <a:close/>
                </a:path>
              </a:pathLst>
            </a:custGeom>
            <a:grpFill/>
            <a:ln w="1972" cap="flat">
              <a:noFill/>
              <a:prstDash val="solid"/>
              <a:miter/>
            </a:ln>
          </p:spPr>
          <p:txBody>
            <a:bodyPr rtlCol="0" anchor="ctr"/>
            <a:lstStyle/>
            <a:p>
              <a:endParaRPr lang="en-US" sz="1800"/>
            </a:p>
          </p:txBody>
        </p:sp>
        <p:sp>
          <p:nvSpPr>
            <p:cNvPr id="4" name="Freeform 11">
              <a:extLst>
                <a:ext uri="{FF2B5EF4-FFF2-40B4-BE49-F238E27FC236}">
                  <a16:creationId xmlns:a16="http://schemas.microsoft.com/office/drawing/2014/main" id="{709A296F-6430-7EEE-74D0-2B39CDE8E8CE}"/>
                </a:ext>
              </a:extLst>
            </p:cNvPr>
            <p:cNvSpPr/>
            <p:nvPr/>
          </p:nvSpPr>
          <p:spPr>
            <a:xfrm>
              <a:off x="6141802" y="1706399"/>
              <a:ext cx="271953" cy="1735409"/>
            </a:xfrm>
            <a:custGeom>
              <a:avLst/>
              <a:gdLst>
                <a:gd name="connsiteX0" fmla="*/ 39 w 271953"/>
                <a:gd name="connsiteY0" fmla="*/ 0 h 1735409"/>
                <a:gd name="connsiteX1" fmla="*/ 0 w 271953"/>
                <a:gd name="connsiteY1" fmla="*/ 1735409 h 1735409"/>
                <a:gd name="connsiteX2" fmla="*/ 271934 w 271953"/>
                <a:gd name="connsiteY2" fmla="*/ 1735409 h 1735409"/>
                <a:gd name="connsiteX3" fmla="*/ 271953 w 271953"/>
                <a:gd name="connsiteY3" fmla="*/ 218776 h 1735409"/>
                <a:gd name="connsiteX4" fmla="*/ 271953 w 271953"/>
                <a:gd name="connsiteY4" fmla="*/ 0 h 1735409"/>
                <a:gd name="connsiteX5" fmla="*/ 39 w 271953"/>
                <a:gd name="connsiteY5" fmla="*/ 0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 h="1735409">
                  <a:moveTo>
                    <a:pt x="39" y="0"/>
                  </a:moveTo>
                  <a:lnTo>
                    <a:pt x="0" y="1735409"/>
                  </a:lnTo>
                  <a:lnTo>
                    <a:pt x="271934" y="1735409"/>
                  </a:lnTo>
                  <a:lnTo>
                    <a:pt x="271953" y="218776"/>
                  </a:lnTo>
                  <a:lnTo>
                    <a:pt x="271953" y="0"/>
                  </a:lnTo>
                  <a:lnTo>
                    <a:pt x="39" y="0"/>
                  </a:lnTo>
                  <a:close/>
                </a:path>
              </a:pathLst>
            </a:custGeom>
            <a:grpFill/>
            <a:ln w="1972" cap="flat">
              <a:noFill/>
              <a:prstDash val="solid"/>
              <a:miter/>
            </a:ln>
          </p:spPr>
          <p:txBody>
            <a:bodyPr rtlCol="0" anchor="ctr"/>
            <a:lstStyle/>
            <a:p>
              <a:endParaRPr lang="en-US" sz="1800"/>
            </a:p>
          </p:txBody>
        </p:sp>
        <p:sp>
          <p:nvSpPr>
            <p:cNvPr id="5" name="Freeform 12">
              <a:extLst>
                <a:ext uri="{FF2B5EF4-FFF2-40B4-BE49-F238E27FC236}">
                  <a16:creationId xmlns:a16="http://schemas.microsoft.com/office/drawing/2014/main" id="{98732BD3-7687-3964-C382-BE79A1668857}"/>
                </a:ext>
              </a:extLst>
            </p:cNvPr>
            <p:cNvSpPr/>
            <p:nvPr/>
          </p:nvSpPr>
          <p:spPr>
            <a:xfrm>
              <a:off x="4382809" y="1706399"/>
              <a:ext cx="1429220" cy="1735409"/>
            </a:xfrm>
            <a:custGeom>
              <a:avLst/>
              <a:gdLst>
                <a:gd name="connsiteX0" fmla="*/ 403030 w 1429220"/>
                <a:gd name="connsiteY0" fmla="*/ 867715 h 1735409"/>
                <a:gd name="connsiteX1" fmla="*/ 1429102 w 1429220"/>
                <a:gd name="connsiteY1" fmla="*/ 0 h 1735409"/>
                <a:gd name="connsiteX2" fmla="*/ 1026072 w 1429220"/>
                <a:gd name="connsiteY2" fmla="*/ 0 h 1735409"/>
                <a:gd name="connsiteX3" fmla="*/ 6665 w 1429220"/>
                <a:gd name="connsiteY3" fmla="*/ 862058 h 1735409"/>
                <a:gd name="connsiteX4" fmla="*/ 0 w 1429220"/>
                <a:gd name="connsiteY4" fmla="*/ 867715 h 1735409"/>
                <a:gd name="connsiteX5" fmla="*/ 1024022 w 1429220"/>
                <a:gd name="connsiteY5" fmla="*/ 1733655 h 1735409"/>
                <a:gd name="connsiteX6" fmla="*/ 1026072 w 1429220"/>
                <a:gd name="connsiteY6" fmla="*/ 1735409 h 1735409"/>
                <a:gd name="connsiteX7" fmla="*/ 1429221 w 1429220"/>
                <a:gd name="connsiteY7" fmla="*/ 1735409 h 1735409"/>
                <a:gd name="connsiteX8" fmla="*/ 403030 w 1429220"/>
                <a:gd name="connsiteY8" fmla="*/ 867715 h 173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9220" h="1735409">
                  <a:moveTo>
                    <a:pt x="403030" y="867715"/>
                  </a:moveTo>
                  <a:lnTo>
                    <a:pt x="1429102" y="0"/>
                  </a:lnTo>
                  <a:lnTo>
                    <a:pt x="1026072" y="0"/>
                  </a:lnTo>
                  <a:lnTo>
                    <a:pt x="6665" y="862058"/>
                  </a:lnTo>
                  <a:lnTo>
                    <a:pt x="0" y="867715"/>
                  </a:lnTo>
                  <a:lnTo>
                    <a:pt x="1024022" y="1733655"/>
                  </a:lnTo>
                  <a:lnTo>
                    <a:pt x="1026072" y="1735409"/>
                  </a:lnTo>
                  <a:lnTo>
                    <a:pt x="1429221" y="1735409"/>
                  </a:lnTo>
                  <a:lnTo>
                    <a:pt x="403030" y="867715"/>
                  </a:lnTo>
                  <a:close/>
                </a:path>
              </a:pathLst>
            </a:custGeom>
            <a:grpFill/>
            <a:ln w="1972" cap="flat">
              <a:noFill/>
              <a:prstDash val="solid"/>
              <a:miter/>
            </a:ln>
          </p:spPr>
          <p:txBody>
            <a:bodyPr rtlCol="0" anchor="ctr"/>
            <a:lstStyle/>
            <a:p>
              <a:endParaRPr lang="en-US" sz="1800"/>
            </a:p>
          </p:txBody>
        </p:sp>
        <p:sp>
          <p:nvSpPr>
            <p:cNvPr id="6" name="Freeform 13">
              <a:extLst>
                <a:ext uri="{FF2B5EF4-FFF2-40B4-BE49-F238E27FC236}">
                  <a16:creationId xmlns:a16="http://schemas.microsoft.com/office/drawing/2014/main" id="{9F629670-5E2F-8BFA-0D73-6127F5336BE0}"/>
                </a:ext>
              </a:extLst>
            </p:cNvPr>
            <p:cNvSpPr/>
            <p:nvPr/>
          </p:nvSpPr>
          <p:spPr>
            <a:xfrm>
              <a:off x="2295838" y="1674374"/>
              <a:ext cx="1881493" cy="1794690"/>
            </a:xfrm>
            <a:custGeom>
              <a:avLst/>
              <a:gdLst>
                <a:gd name="connsiteX0" fmla="*/ 1814643 w 1881493"/>
                <a:gd name="connsiteY0" fmla="*/ 547443 h 1794690"/>
                <a:gd name="connsiteX1" fmla="*/ 1612674 w 1881493"/>
                <a:gd name="connsiteY1" fmla="*/ 257739 h 1794690"/>
                <a:gd name="connsiteX2" fmla="*/ 1309110 w 1881493"/>
                <a:gd name="connsiteY2" fmla="*/ 64720 h 1794690"/>
                <a:gd name="connsiteX3" fmla="*/ 937848 w 1881493"/>
                <a:gd name="connsiteY3" fmla="*/ 0 h 1794690"/>
                <a:gd name="connsiteX4" fmla="*/ 935876 w 1881493"/>
                <a:gd name="connsiteY4" fmla="*/ 0 h 1794690"/>
                <a:gd name="connsiteX5" fmla="*/ 567434 w 1881493"/>
                <a:gd name="connsiteY5" fmla="*/ 63577 h 1794690"/>
                <a:gd name="connsiteX6" fmla="*/ 266532 w 1881493"/>
                <a:gd name="connsiteY6" fmla="*/ 255669 h 1794690"/>
                <a:gd name="connsiteX7" fmla="*/ 66910 w 1881493"/>
                <a:gd name="connsiteY7" fmla="*/ 546044 h 1794690"/>
                <a:gd name="connsiteX8" fmla="*/ 1 w 1881493"/>
                <a:gd name="connsiteY8" fmla="*/ 903997 h 1794690"/>
                <a:gd name="connsiteX9" fmla="*/ 65352 w 1881493"/>
                <a:gd name="connsiteY9" fmla="*/ 1253928 h 1794690"/>
                <a:gd name="connsiteX10" fmla="*/ 262687 w 1881493"/>
                <a:gd name="connsiteY10" fmla="*/ 1540085 h 1794690"/>
                <a:gd name="connsiteX11" fmla="*/ 559113 w 1881493"/>
                <a:gd name="connsiteY11" fmla="*/ 1730758 h 1794690"/>
                <a:gd name="connsiteX12" fmla="*/ 921382 w 1881493"/>
                <a:gd name="connsiteY12" fmla="*/ 1794691 h 1794690"/>
                <a:gd name="connsiteX13" fmla="*/ 923354 w 1881493"/>
                <a:gd name="connsiteY13" fmla="*/ 1794691 h 1794690"/>
                <a:gd name="connsiteX14" fmla="*/ 1299861 w 1881493"/>
                <a:gd name="connsiteY14" fmla="*/ 1731941 h 1794690"/>
                <a:gd name="connsiteX15" fmla="*/ 1608040 w 1881493"/>
                <a:gd name="connsiteY15" fmla="*/ 1542253 h 1794690"/>
                <a:gd name="connsiteX16" fmla="*/ 1812848 w 1881493"/>
                <a:gd name="connsiteY16" fmla="*/ 1255446 h 1794690"/>
                <a:gd name="connsiteX17" fmla="*/ 1881493 w 1881493"/>
                <a:gd name="connsiteY17" fmla="*/ 901927 h 1794690"/>
                <a:gd name="connsiteX18" fmla="*/ 1814643 w 1881493"/>
                <a:gd name="connsiteY18" fmla="*/ 547443 h 1794690"/>
                <a:gd name="connsiteX19" fmla="*/ 1417982 w 1881493"/>
                <a:gd name="connsiteY19" fmla="*/ 1364193 h 1794690"/>
                <a:gd name="connsiteX20" fmla="*/ 1201815 w 1881493"/>
                <a:gd name="connsiteY20" fmla="*/ 1504808 h 1794690"/>
                <a:gd name="connsiteX21" fmla="*/ 939288 w 1881493"/>
                <a:gd name="connsiteY21" fmla="*/ 1551398 h 1794690"/>
                <a:gd name="connsiteX22" fmla="*/ 937947 w 1881493"/>
                <a:gd name="connsiteY22" fmla="*/ 1551398 h 1794690"/>
                <a:gd name="connsiteX23" fmla="*/ 675675 w 1881493"/>
                <a:gd name="connsiteY23" fmla="*/ 1504907 h 1794690"/>
                <a:gd name="connsiteX24" fmla="*/ 461638 w 1881493"/>
                <a:gd name="connsiteY24" fmla="*/ 1366420 h 1794690"/>
                <a:gd name="connsiteX25" fmla="*/ 319322 w 1881493"/>
                <a:gd name="connsiteY25" fmla="*/ 1158779 h 1794690"/>
                <a:gd name="connsiteX26" fmla="*/ 272172 w 1881493"/>
                <a:gd name="connsiteY26" fmla="*/ 904411 h 1794690"/>
                <a:gd name="connsiteX27" fmla="*/ 319972 w 1881493"/>
                <a:gd name="connsiteY27" fmla="*/ 643598 h 1794690"/>
                <a:gd name="connsiteX28" fmla="*/ 462467 w 1881493"/>
                <a:gd name="connsiteY28" fmla="*/ 434281 h 1794690"/>
                <a:gd name="connsiteX29" fmla="*/ 678574 w 1881493"/>
                <a:gd name="connsiteY29" fmla="*/ 296484 h 1794690"/>
                <a:gd name="connsiteX30" fmla="*/ 946071 w 1881493"/>
                <a:gd name="connsiteY30" fmla="*/ 250782 h 1794690"/>
                <a:gd name="connsiteX31" fmla="*/ 947491 w 1881493"/>
                <a:gd name="connsiteY31" fmla="*/ 250782 h 1794690"/>
                <a:gd name="connsiteX32" fmla="*/ 1205621 w 1881493"/>
                <a:gd name="connsiteY32" fmla="*/ 297706 h 1794690"/>
                <a:gd name="connsiteX33" fmla="*/ 1419520 w 1881493"/>
                <a:gd name="connsiteY33" fmla="*/ 437631 h 1794690"/>
                <a:gd name="connsiteX34" fmla="*/ 1563217 w 1881493"/>
                <a:gd name="connsiteY34" fmla="*/ 645470 h 1794690"/>
                <a:gd name="connsiteX35" fmla="*/ 1610860 w 1881493"/>
                <a:gd name="connsiteY35" fmla="*/ 896547 h 1794690"/>
                <a:gd name="connsiteX36" fmla="*/ 1599324 w 1881493"/>
                <a:gd name="connsiteY36" fmla="*/ 1027229 h 1794690"/>
                <a:gd name="connsiteX37" fmla="*/ 1417982 w 1881493"/>
                <a:gd name="connsiteY37" fmla="*/ 1364193 h 17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1493" h="1794690">
                  <a:moveTo>
                    <a:pt x="1814643" y="547443"/>
                  </a:moveTo>
                  <a:cubicBezTo>
                    <a:pt x="1769998" y="440528"/>
                    <a:pt x="1702043" y="343054"/>
                    <a:pt x="1612674" y="257739"/>
                  </a:cubicBezTo>
                  <a:cubicBezTo>
                    <a:pt x="1523305" y="172423"/>
                    <a:pt x="1421137" y="107486"/>
                    <a:pt x="1309110" y="64720"/>
                  </a:cubicBezTo>
                  <a:cubicBezTo>
                    <a:pt x="1197083" y="21954"/>
                    <a:pt x="1072277" y="197"/>
                    <a:pt x="937848" y="0"/>
                  </a:cubicBezTo>
                  <a:lnTo>
                    <a:pt x="935876" y="0"/>
                  </a:lnTo>
                  <a:cubicBezTo>
                    <a:pt x="802216" y="0"/>
                    <a:pt x="678258" y="21383"/>
                    <a:pt x="567434" y="63577"/>
                  </a:cubicBezTo>
                  <a:cubicBezTo>
                    <a:pt x="455979" y="106008"/>
                    <a:pt x="354738" y="170630"/>
                    <a:pt x="266532" y="255669"/>
                  </a:cubicBezTo>
                  <a:cubicBezTo>
                    <a:pt x="178326" y="340708"/>
                    <a:pt x="111121" y="438420"/>
                    <a:pt x="66910" y="546044"/>
                  </a:cubicBezTo>
                  <a:cubicBezTo>
                    <a:pt x="22699" y="653668"/>
                    <a:pt x="198" y="774024"/>
                    <a:pt x="1" y="903997"/>
                  </a:cubicBezTo>
                  <a:cubicBezTo>
                    <a:pt x="-196" y="1030659"/>
                    <a:pt x="21693" y="1148373"/>
                    <a:pt x="65352" y="1253928"/>
                  </a:cubicBezTo>
                  <a:cubicBezTo>
                    <a:pt x="109012" y="1359483"/>
                    <a:pt x="175349" y="1455795"/>
                    <a:pt x="262687" y="1540085"/>
                  </a:cubicBezTo>
                  <a:cubicBezTo>
                    <a:pt x="350025" y="1624376"/>
                    <a:pt x="449747" y="1688505"/>
                    <a:pt x="559113" y="1730758"/>
                  </a:cubicBezTo>
                  <a:cubicBezTo>
                    <a:pt x="668478" y="1773012"/>
                    <a:pt x="790266" y="1794493"/>
                    <a:pt x="921382" y="1794691"/>
                  </a:cubicBezTo>
                  <a:lnTo>
                    <a:pt x="923354" y="1794691"/>
                  </a:lnTo>
                  <a:cubicBezTo>
                    <a:pt x="1059834" y="1794691"/>
                    <a:pt x="1186513" y="1773583"/>
                    <a:pt x="1299861" y="1731941"/>
                  </a:cubicBezTo>
                  <a:cubicBezTo>
                    <a:pt x="1414196" y="1689845"/>
                    <a:pt x="1518986" y="1625359"/>
                    <a:pt x="1608040" y="1542253"/>
                  </a:cubicBezTo>
                  <a:cubicBezTo>
                    <a:pt x="1698553" y="1458219"/>
                    <a:pt x="1767473" y="1361730"/>
                    <a:pt x="1812848" y="1255446"/>
                  </a:cubicBezTo>
                  <a:cubicBezTo>
                    <a:pt x="1858223" y="1149162"/>
                    <a:pt x="1881295" y="1030264"/>
                    <a:pt x="1881493" y="901927"/>
                  </a:cubicBezTo>
                  <a:cubicBezTo>
                    <a:pt x="1881689" y="773590"/>
                    <a:pt x="1859268" y="654358"/>
                    <a:pt x="1814643" y="547443"/>
                  </a:cubicBezTo>
                  <a:close/>
                  <a:moveTo>
                    <a:pt x="1417982" y="1364193"/>
                  </a:moveTo>
                  <a:cubicBezTo>
                    <a:pt x="1354130" y="1426450"/>
                    <a:pt x="1281404" y="1473749"/>
                    <a:pt x="1201815" y="1504808"/>
                  </a:cubicBezTo>
                  <a:cubicBezTo>
                    <a:pt x="1122562" y="1535730"/>
                    <a:pt x="1034198" y="1551398"/>
                    <a:pt x="939288" y="1551398"/>
                  </a:cubicBezTo>
                  <a:lnTo>
                    <a:pt x="937947" y="1551398"/>
                  </a:lnTo>
                  <a:cubicBezTo>
                    <a:pt x="842898" y="1551240"/>
                    <a:pt x="754554" y="1535631"/>
                    <a:pt x="675675" y="1504907"/>
                  </a:cubicBezTo>
                  <a:cubicBezTo>
                    <a:pt x="596797" y="1474183"/>
                    <a:pt x="524702" y="1427653"/>
                    <a:pt x="461638" y="1366420"/>
                  </a:cubicBezTo>
                  <a:cubicBezTo>
                    <a:pt x="398575" y="1305188"/>
                    <a:pt x="350735" y="1235364"/>
                    <a:pt x="319322" y="1158779"/>
                  </a:cubicBezTo>
                  <a:cubicBezTo>
                    <a:pt x="287908" y="1082195"/>
                    <a:pt x="271995" y="996584"/>
                    <a:pt x="272172" y="904411"/>
                  </a:cubicBezTo>
                  <a:cubicBezTo>
                    <a:pt x="272310" y="809320"/>
                    <a:pt x="288401" y="721581"/>
                    <a:pt x="319972" y="643598"/>
                  </a:cubicBezTo>
                  <a:cubicBezTo>
                    <a:pt x="351544" y="565614"/>
                    <a:pt x="399462" y="495257"/>
                    <a:pt x="462467" y="434281"/>
                  </a:cubicBezTo>
                  <a:cubicBezTo>
                    <a:pt x="524288" y="374026"/>
                    <a:pt x="597842" y="327122"/>
                    <a:pt x="678574" y="296484"/>
                  </a:cubicBezTo>
                  <a:cubicBezTo>
                    <a:pt x="758656" y="266154"/>
                    <a:pt x="848656" y="250782"/>
                    <a:pt x="946071" y="250782"/>
                  </a:cubicBezTo>
                  <a:lnTo>
                    <a:pt x="947491" y="250782"/>
                  </a:lnTo>
                  <a:cubicBezTo>
                    <a:pt x="1040469" y="250920"/>
                    <a:pt x="1127314" y="266706"/>
                    <a:pt x="1205621" y="297706"/>
                  </a:cubicBezTo>
                  <a:cubicBezTo>
                    <a:pt x="1283928" y="328706"/>
                    <a:pt x="1355846" y="375749"/>
                    <a:pt x="1419520" y="437631"/>
                  </a:cubicBezTo>
                  <a:cubicBezTo>
                    <a:pt x="1483195" y="499514"/>
                    <a:pt x="1531488" y="569417"/>
                    <a:pt x="1563217" y="645470"/>
                  </a:cubicBezTo>
                  <a:cubicBezTo>
                    <a:pt x="1594946" y="721522"/>
                    <a:pt x="1610998" y="806069"/>
                    <a:pt x="1610860" y="896547"/>
                  </a:cubicBezTo>
                  <a:cubicBezTo>
                    <a:pt x="1610919" y="940365"/>
                    <a:pt x="1607054" y="984099"/>
                    <a:pt x="1599324" y="1027229"/>
                  </a:cubicBezTo>
                  <a:cubicBezTo>
                    <a:pt x="1575621" y="1156532"/>
                    <a:pt x="1514628" y="1269911"/>
                    <a:pt x="1417982" y="1364193"/>
                  </a:cubicBezTo>
                  <a:close/>
                </a:path>
              </a:pathLst>
            </a:custGeom>
            <a:grpFill/>
            <a:ln w="1972" cap="flat">
              <a:noFill/>
              <a:prstDash val="solid"/>
              <a:miter/>
            </a:ln>
          </p:spPr>
          <p:txBody>
            <a:bodyPr rtlCol="0" anchor="ctr"/>
            <a:lstStyle/>
            <a:p>
              <a:endParaRPr lang="en-US" sz="1800"/>
            </a:p>
          </p:txBody>
        </p:sp>
        <p:sp>
          <p:nvSpPr>
            <p:cNvPr id="7" name="Freeform 14">
              <a:extLst>
                <a:ext uri="{FF2B5EF4-FFF2-40B4-BE49-F238E27FC236}">
                  <a16:creationId xmlns:a16="http://schemas.microsoft.com/office/drawing/2014/main" id="{9B99146A-4055-2125-3098-1EF0E51C5852}"/>
                </a:ext>
              </a:extLst>
            </p:cNvPr>
            <p:cNvSpPr/>
            <p:nvPr/>
          </p:nvSpPr>
          <p:spPr>
            <a:xfrm>
              <a:off x="469958" y="1647414"/>
              <a:ext cx="1719691" cy="1847802"/>
            </a:xfrm>
            <a:custGeom>
              <a:avLst/>
              <a:gdLst>
                <a:gd name="connsiteX0" fmla="*/ 0 w 1719691"/>
                <a:gd name="connsiteY0" fmla="*/ 0 h 1847802"/>
                <a:gd name="connsiteX1" fmla="*/ 0 w 1719691"/>
                <a:gd name="connsiteY1" fmla="*/ 1794395 h 1847802"/>
                <a:gd name="connsiteX2" fmla="*/ 277515 w 1719691"/>
                <a:gd name="connsiteY2" fmla="*/ 1794395 h 1847802"/>
                <a:gd name="connsiteX3" fmla="*/ 277534 w 1719691"/>
                <a:gd name="connsiteY3" fmla="*/ 607611 h 1847802"/>
                <a:gd name="connsiteX4" fmla="*/ 1707485 w 1719691"/>
                <a:gd name="connsiteY4" fmla="*/ 1837299 h 1847802"/>
                <a:gd name="connsiteX5" fmla="*/ 1719691 w 1719691"/>
                <a:gd name="connsiteY5" fmla="*/ 1847803 h 1847802"/>
                <a:gd name="connsiteX6" fmla="*/ 1719691 w 1719691"/>
                <a:gd name="connsiteY6" fmla="*/ 1476350 h 1847802"/>
                <a:gd name="connsiteX7" fmla="*/ 0 w 1719691"/>
                <a:gd name="connsiteY7" fmla="*/ 0 h 18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9691" h="1847802">
                  <a:moveTo>
                    <a:pt x="0" y="0"/>
                  </a:moveTo>
                  <a:lnTo>
                    <a:pt x="0" y="1794395"/>
                  </a:lnTo>
                  <a:lnTo>
                    <a:pt x="277515" y="1794395"/>
                  </a:lnTo>
                  <a:lnTo>
                    <a:pt x="277534" y="607611"/>
                  </a:lnTo>
                  <a:lnTo>
                    <a:pt x="1707485" y="1837299"/>
                  </a:lnTo>
                  <a:lnTo>
                    <a:pt x="1719691" y="1847803"/>
                  </a:lnTo>
                  <a:lnTo>
                    <a:pt x="1719691" y="1476350"/>
                  </a:lnTo>
                  <a:lnTo>
                    <a:pt x="0" y="0"/>
                  </a:lnTo>
                  <a:close/>
                </a:path>
              </a:pathLst>
            </a:custGeom>
            <a:grpFill/>
            <a:ln w="1972"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2502334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1.2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p:txBody>
          <a:bodyPr/>
          <a:lstStyle/>
          <a:p>
            <a:r>
              <a:rPr lang="en-GB"/>
              <a:t>Confidential</a:t>
            </a:r>
            <a:endParaRPr lang="en-US"/>
          </a:p>
        </p:txBody>
      </p:sp>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tx1"/>
                </a:solidFill>
                <a:latin typeface="Nokia Pure Headline Ultra Light" panose="020B02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bg2"/>
                </a:solidFill>
                <a:latin typeface="Nokia Pure Headline Ultra Light" panose="020B0204020202020204" pitchFamily="34" charset="0"/>
              </a:defRPr>
            </a:lvl1pPr>
          </a:lstStyle>
          <a:p>
            <a:pPr lvl="0"/>
            <a:r>
              <a:rPr lang="en-US" noProof="0"/>
              <a:t>Click to edit headline</a:t>
            </a:r>
          </a:p>
        </p:txBody>
      </p:sp>
    </p:spTree>
    <p:extLst>
      <p:ext uri="{BB962C8B-B14F-4D97-AF65-F5344CB8AC3E}">
        <p14:creationId xmlns:p14="http://schemas.microsoft.com/office/powerpoint/2010/main" val="32380796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1.1.1 - Blank">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3D6A4B7-704E-AAAA-B16B-0F7877CA50B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0" name="TextBox 9">
            <a:extLst>
              <a:ext uri="{FF2B5EF4-FFF2-40B4-BE49-F238E27FC236}">
                <a16:creationId xmlns:a16="http://schemas.microsoft.com/office/drawing/2014/main" id="{A2CC8E39-9A4E-A4DF-F50E-11E2BDCAFF74}"/>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1" name="Slide Number Placeholder 5">
            <a:extLst>
              <a:ext uri="{FF2B5EF4-FFF2-40B4-BE49-F238E27FC236}">
                <a16:creationId xmlns:a16="http://schemas.microsoft.com/office/drawing/2014/main" id="{54684DA7-0D8A-B949-344B-2DA84CB93D5D}"/>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3" name="Footer Placeholder 2">
            <a:extLst>
              <a:ext uri="{FF2B5EF4-FFF2-40B4-BE49-F238E27FC236}">
                <a16:creationId xmlns:a16="http://schemas.microsoft.com/office/drawing/2014/main" id="{6E4F0CF6-F16F-8670-1980-E9ED719A0C64}"/>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6457C485-AAE3-8CE0-B84B-C83F4093C08C}"/>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159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1.1.2 - Title">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pic>
        <p:nvPicPr>
          <p:cNvPr id="2" name="Graphic 1">
            <a:extLst>
              <a:ext uri="{FF2B5EF4-FFF2-40B4-BE49-F238E27FC236}">
                <a16:creationId xmlns:a16="http://schemas.microsoft.com/office/drawing/2014/main" id="{60A88A15-3ABC-3274-AAF4-8A412DDB8F1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4" name="TextBox 13">
            <a:extLst>
              <a:ext uri="{FF2B5EF4-FFF2-40B4-BE49-F238E27FC236}">
                <a16:creationId xmlns:a16="http://schemas.microsoft.com/office/drawing/2014/main" id="{B4AE9558-F65E-E57A-5394-E3FBBB881C02}"/>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5" name="Slide Number Placeholder 5">
            <a:extLst>
              <a:ext uri="{FF2B5EF4-FFF2-40B4-BE49-F238E27FC236}">
                <a16:creationId xmlns:a16="http://schemas.microsoft.com/office/drawing/2014/main" id="{792A02F9-A52E-683F-E045-1AFEBB2E551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6" name="Footer Placeholder 2">
            <a:extLst>
              <a:ext uri="{FF2B5EF4-FFF2-40B4-BE49-F238E27FC236}">
                <a16:creationId xmlns:a16="http://schemas.microsoft.com/office/drawing/2014/main" id="{2949A3C7-28A6-58FC-0E18-DC956F4648A9}"/>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3" name="Straight Connector 2">
            <a:extLst>
              <a:ext uri="{FF2B5EF4-FFF2-40B4-BE49-F238E27FC236}">
                <a16:creationId xmlns:a16="http://schemas.microsoft.com/office/drawing/2014/main" id="{74AA98FC-E577-274F-771E-82560F85DC94}"/>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661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1.1.3 - Tex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0" indent="0">
              <a:lnSpc>
                <a:spcPct val="100000"/>
              </a:lnSpc>
              <a:spcBef>
                <a:spcPts val="0"/>
              </a:spcBef>
              <a:spcAft>
                <a:spcPts val="600"/>
              </a:spcAft>
              <a:buSzPct val="70000"/>
              <a:buNone/>
              <a:defRPr sz="1200">
                <a:solidFill>
                  <a:schemeClr val="tx2"/>
                </a:solidFill>
              </a:defRPr>
            </a:lvl1pPr>
            <a:lvl2pPr marL="179996" indent="0">
              <a:lnSpc>
                <a:spcPct val="100000"/>
              </a:lnSpc>
              <a:spcBef>
                <a:spcPts val="0"/>
              </a:spcBef>
              <a:spcAft>
                <a:spcPts val="600"/>
              </a:spcAft>
              <a:buSzPct val="70000"/>
              <a:buNone/>
              <a:defRPr sz="1200">
                <a:solidFill>
                  <a:schemeClr val="tx2"/>
                </a:solidFill>
              </a:defRPr>
            </a:lvl2pPr>
            <a:lvl3pPr marL="359991" indent="0">
              <a:lnSpc>
                <a:spcPct val="100000"/>
              </a:lnSpc>
              <a:spcBef>
                <a:spcPts val="0"/>
              </a:spcBef>
              <a:spcAft>
                <a:spcPts val="600"/>
              </a:spcAft>
              <a:buSzPct val="70000"/>
              <a:buNone/>
              <a:defRPr sz="1200">
                <a:solidFill>
                  <a:schemeClr val="tx2"/>
                </a:solidFill>
              </a:defRPr>
            </a:lvl3pPr>
            <a:lvl4pPr marL="539987" indent="0">
              <a:lnSpc>
                <a:spcPct val="100000"/>
              </a:lnSpc>
              <a:spcBef>
                <a:spcPts val="0"/>
              </a:spcBef>
              <a:spcAft>
                <a:spcPts val="600"/>
              </a:spcAft>
              <a:buSzPct val="70000"/>
              <a:buNone/>
              <a:defRPr sz="1200">
                <a:solidFill>
                  <a:schemeClr val="tx2"/>
                </a:solidFill>
              </a:defRPr>
            </a:lvl4pPr>
            <a:lvl5pPr marL="719982" indent="0">
              <a:lnSpc>
                <a:spcPct val="100000"/>
              </a:lnSpc>
              <a:spcBef>
                <a:spcPts val="0"/>
              </a:spcBef>
              <a:spcAft>
                <a:spcPts val="600"/>
              </a:spcAft>
              <a:buSzPct val="70000"/>
              <a:buNone/>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752AD69E-8972-FFEB-3CDF-810FC2C15BE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31A68076-E163-16F0-6643-612506DC25C6}"/>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DDBD7350-FFE3-8F35-04ED-B83CAB700A06}"/>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E90EBC0-49DE-3234-6D8A-7B5E88E2D975}"/>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4147FFC8-BCFC-9C91-34CB-FA2757B9FCD8}"/>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234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1.1.4 - 1xBullet">
    <p:spTree>
      <p:nvGrpSpPr>
        <p:cNvPr id="1" name=""/>
        <p:cNvGrpSpPr/>
        <p:nvPr/>
      </p:nvGrpSpPr>
      <p:grpSpPr>
        <a:xfrm>
          <a:off x="0" y="0"/>
          <a:ext cx="0" cy="0"/>
          <a:chOff x="0" y="0"/>
          <a:chExt cx="0" cy="0"/>
        </a:xfrm>
      </p:grpSpPr>
      <p:sp>
        <p:nvSpPr>
          <p:cNvPr id="6" name="Text Placeholder 42">
            <a:extLst>
              <a:ext uri="{FF2B5EF4-FFF2-40B4-BE49-F238E27FC236}">
                <a16:creationId xmlns:a16="http://schemas.microsoft.com/office/drawing/2014/main" id="{D048D520-8858-4E4E-8511-3306272E38FC}"/>
              </a:ext>
            </a:extLst>
          </p:cNvPr>
          <p:cNvSpPr>
            <a:spLocks noGrp="1"/>
          </p:cNvSpPr>
          <p:nvPr>
            <p:ph type="body" sz="quarter" idx="12" hasCustomPrompt="1"/>
          </p:nvPr>
        </p:nvSpPr>
        <p:spPr>
          <a:xfrm>
            <a:off x="417600" y="395946"/>
            <a:ext cx="8308800" cy="340654"/>
          </a:xfrm>
          <a:prstGeom prst="rect">
            <a:avLst/>
          </a:prstGeom>
        </p:spPr>
        <p:txBody>
          <a:bodyPr lIns="0" tIns="0" rIns="0" bIns="0"/>
          <a:lstStyle>
            <a:lvl1pPr marL="0" indent="0">
              <a:lnSpc>
                <a:spcPct val="100000"/>
              </a:lnSpc>
              <a:spcBef>
                <a:spcPts val="0"/>
              </a:spcBef>
              <a:buNone/>
              <a:defRPr sz="2400" baseline="0">
                <a:solidFill>
                  <a:schemeClr val="accent1"/>
                </a:solidFill>
                <a:latin typeface="Nokia Pure Headline Light" panose="020B0304020202020204" pitchFamily="34" charset="0"/>
              </a:defRPr>
            </a:lvl1pPr>
          </a:lstStyle>
          <a:p>
            <a:pPr lvl="0"/>
            <a:r>
              <a:rPr lang="en-US" noProof="0"/>
              <a:t>Click to edit headline</a:t>
            </a:r>
          </a:p>
        </p:txBody>
      </p:sp>
      <p:sp>
        <p:nvSpPr>
          <p:cNvPr id="4" name="Text Placeholder 42">
            <a:extLst>
              <a:ext uri="{FF2B5EF4-FFF2-40B4-BE49-F238E27FC236}">
                <a16:creationId xmlns:a16="http://schemas.microsoft.com/office/drawing/2014/main" id="{73EC6F19-4B79-4103-93C9-A7D00929D42E}"/>
              </a:ext>
            </a:extLst>
          </p:cNvPr>
          <p:cNvSpPr>
            <a:spLocks noGrp="1"/>
          </p:cNvSpPr>
          <p:nvPr>
            <p:ph type="body" sz="quarter" idx="13" hasCustomPrompt="1"/>
          </p:nvPr>
        </p:nvSpPr>
        <p:spPr>
          <a:xfrm>
            <a:off x="417600" y="764520"/>
            <a:ext cx="8308800" cy="340654"/>
          </a:xfrm>
          <a:prstGeom prst="rect">
            <a:avLst/>
          </a:prstGeom>
        </p:spPr>
        <p:txBody>
          <a:bodyPr lIns="0" tIns="0" rIns="0" bIns="0"/>
          <a:lstStyle>
            <a:lvl1pPr marL="0" indent="0">
              <a:lnSpc>
                <a:spcPct val="100000"/>
              </a:lnSpc>
              <a:spcBef>
                <a:spcPts val="0"/>
              </a:spcBef>
              <a:buNone/>
              <a:defRPr sz="1800" baseline="0">
                <a:solidFill>
                  <a:schemeClr val="tx2"/>
                </a:solidFill>
                <a:latin typeface="Nokia Pure Headline Light" panose="020B0304020202020204" pitchFamily="34" charset="0"/>
              </a:defRPr>
            </a:lvl1pPr>
          </a:lstStyle>
          <a:p>
            <a:pPr lvl="0"/>
            <a:r>
              <a:rPr lang="en-US" noProof="0"/>
              <a:t>Click to edit headline</a:t>
            </a:r>
          </a:p>
        </p:txBody>
      </p:sp>
      <p:sp>
        <p:nvSpPr>
          <p:cNvPr id="5" name="Text Placeholder 12">
            <a:extLst>
              <a:ext uri="{FF2B5EF4-FFF2-40B4-BE49-F238E27FC236}">
                <a16:creationId xmlns:a16="http://schemas.microsoft.com/office/drawing/2014/main" id="{725B0BB8-7D8D-1CFB-75CE-E19F62B9211C}"/>
              </a:ext>
            </a:extLst>
          </p:cNvPr>
          <p:cNvSpPr>
            <a:spLocks noGrp="1"/>
          </p:cNvSpPr>
          <p:nvPr>
            <p:ph type="body" sz="quarter" idx="15"/>
          </p:nvPr>
        </p:nvSpPr>
        <p:spPr>
          <a:xfrm>
            <a:off x="417338" y="1260000"/>
            <a:ext cx="8308800" cy="3118980"/>
          </a:xfrm>
          <a:prstGeom prst="rect">
            <a:avLst/>
          </a:prstGeom>
        </p:spPr>
        <p:txBody>
          <a:bodyPr lIns="0" tIns="0" rIns="0" bIns="0"/>
          <a:lstStyle>
            <a:lvl1pPr marL="179996" indent="-179996">
              <a:lnSpc>
                <a:spcPct val="100000"/>
              </a:lnSpc>
              <a:spcBef>
                <a:spcPts val="0"/>
              </a:spcBef>
              <a:spcAft>
                <a:spcPts val="600"/>
              </a:spcAft>
              <a:buSzPct val="70000"/>
              <a:defRPr sz="1200">
                <a:solidFill>
                  <a:schemeClr val="tx2"/>
                </a:solidFill>
              </a:defRPr>
            </a:lvl1pPr>
            <a:lvl2pPr marL="359991" indent="-179996">
              <a:lnSpc>
                <a:spcPct val="100000"/>
              </a:lnSpc>
              <a:spcBef>
                <a:spcPts val="0"/>
              </a:spcBef>
              <a:spcAft>
                <a:spcPts val="600"/>
              </a:spcAft>
              <a:buSzPct val="70000"/>
              <a:defRPr sz="1200">
                <a:solidFill>
                  <a:schemeClr val="tx2"/>
                </a:solidFill>
              </a:defRPr>
            </a:lvl2pPr>
            <a:lvl3pPr marL="539987" indent="-179996">
              <a:lnSpc>
                <a:spcPct val="100000"/>
              </a:lnSpc>
              <a:spcBef>
                <a:spcPts val="0"/>
              </a:spcBef>
              <a:spcAft>
                <a:spcPts val="600"/>
              </a:spcAft>
              <a:buSzPct val="70000"/>
              <a:defRPr sz="1200">
                <a:solidFill>
                  <a:schemeClr val="tx2"/>
                </a:solidFill>
              </a:defRPr>
            </a:lvl3pPr>
            <a:lvl4pPr marL="719982" indent="-179996">
              <a:lnSpc>
                <a:spcPct val="100000"/>
              </a:lnSpc>
              <a:spcBef>
                <a:spcPts val="0"/>
              </a:spcBef>
              <a:spcAft>
                <a:spcPts val="600"/>
              </a:spcAft>
              <a:buSzPct val="70000"/>
              <a:defRPr lang="en-US" sz="1200" kern="1200" dirty="0">
                <a:solidFill>
                  <a:schemeClr val="tx2"/>
                </a:solidFill>
                <a:latin typeface="+mn-lt"/>
                <a:ea typeface="+mn-ea"/>
                <a:cs typeface="+mn-cs"/>
              </a:defRPr>
            </a:lvl4pPr>
            <a:lvl5pPr marL="899978" indent="-179996">
              <a:lnSpc>
                <a:spcPct val="100000"/>
              </a:lnSpc>
              <a:spcBef>
                <a:spcPts val="0"/>
              </a:spcBef>
              <a:spcAft>
                <a:spcPts val="600"/>
              </a:spcAft>
              <a:buSzPct val="70000"/>
              <a:defRPr sz="1200">
                <a:solidFill>
                  <a:schemeClr val="tx2"/>
                </a:solidFill>
              </a:defRPr>
            </a:lvl5pPr>
            <a:lvl6pPr marL="1079973" indent="-179996">
              <a:lnSpc>
                <a:spcPct val="100000"/>
              </a:lnSpc>
              <a:spcBef>
                <a:spcPts val="0"/>
              </a:spcBef>
              <a:buSzPct val="70000"/>
              <a:buFont typeface="Arial" panose="020B0604020202020204" pitchFamily="34" charset="0"/>
              <a:buChar char="•"/>
              <a:defRPr sz="1100">
                <a:solidFill>
                  <a:schemeClr val="tx2"/>
                </a:solidFill>
              </a:defRPr>
            </a:lvl6pPr>
            <a:lvl7pPr marL="1079973">
              <a:defRPr sz="120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id="{3772E5D1-F4A4-5034-E057-717754E3543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320" y="4740460"/>
            <a:ext cx="972000" cy="219014"/>
          </a:xfrm>
          <a:prstGeom prst="rect">
            <a:avLst/>
          </a:prstGeom>
        </p:spPr>
      </p:pic>
      <p:sp>
        <p:nvSpPr>
          <p:cNvPr id="15" name="TextBox 14">
            <a:extLst>
              <a:ext uri="{FF2B5EF4-FFF2-40B4-BE49-F238E27FC236}">
                <a16:creationId xmlns:a16="http://schemas.microsoft.com/office/drawing/2014/main" id="{D5C5286A-148E-6CAC-4953-28CEC8A7AC65}"/>
              </a:ext>
            </a:extLst>
          </p:cNvPr>
          <p:cNvSpPr txBox="1"/>
          <p:nvPr userDrawn="1"/>
        </p:nvSpPr>
        <p:spPr>
          <a:xfrm>
            <a:off x="680029" y="4858556"/>
            <a:ext cx="631583" cy="123111"/>
          </a:xfrm>
          <a:prstGeom prst="rect">
            <a:avLst/>
          </a:prstGeom>
          <a:noFill/>
        </p:spPr>
        <p:txBody>
          <a:bodyPr wrap="none" lIns="0" tIns="0" rIns="0" bIns="0" anchor="b" anchorCtr="0">
            <a:noAutofit/>
          </a:bodyPr>
          <a:lstStyle/>
          <a:p>
            <a:r>
              <a:rPr lang="en-US" sz="8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2023 Nokia</a:t>
            </a:r>
          </a:p>
        </p:txBody>
      </p:sp>
      <p:sp>
        <p:nvSpPr>
          <p:cNvPr id="16" name="Slide Number Placeholder 5">
            <a:extLst>
              <a:ext uri="{FF2B5EF4-FFF2-40B4-BE49-F238E27FC236}">
                <a16:creationId xmlns:a16="http://schemas.microsoft.com/office/drawing/2014/main" id="{8C09A251-3EA9-3813-C32A-42674B11B3BE}"/>
              </a:ext>
            </a:extLst>
          </p:cNvPr>
          <p:cNvSpPr txBox="1">
            <a:spLocks/>
          </p:cNvSpPr>
          <p:nvPr userDrawn="1"/>
        </p:nvSpPr>
        <p:spPr>
          <a:xfrm>
            <a:off x="419102" y="4858555"/>
            <a:ext cx="117020" cy="123111"/>
          </a:xfrm>
          <a:prstGeom prst="rect">
            <a:avLst/>
          </a:prstGeom>
        </p:spPr>
        <p:txBody>
          <a:bodyPr wrap="none" lIns="0" tIns="0" rIns="0" bIns="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noProof="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7" name="Footer Placeholder 2">
            <a:extLst>
              <a:ext uri="{FF2B5EF4-FFF2-40B4-BE49-F238E27FC236}">
                <a16:creationId xmlns:a16="http://schemas.microsoft.com/office/drawing/2014/main" id="{4DDBC5E9-DF95-1530-C94F-AC94C8FDD7BF}"/>
              </a:ext>
            </a:extLst>
          </p:cNvPr>
          <p:cNvSpPr>
            <a:spLocks noGrp="1"/>
          </p:cNvSpPr>
          <p:nvPr>
            <p:ph type="ftr" sz="quarter" idx="3"/>
          </p:nvPr>
        </p:nvSpPr>
        <p:spPr>
          <a:xfrm>
            <a:off x="1504610" y="4858555"/>
            <a:ext cx="2880000" cy="122400"/>
          </a:xfrm>
          <a:prstGeom prst="rect">
            <a:avLst/>
          </a:prstGeom>
        </p:spPr>
        <p:txBody>
          <a:bodyPr vert="horz" wrap="none" lIns="0" tIns="0" rIns="0" bIns="0" rtlCol="0" anchor="b" anchorCtr="0">
            <a:noAutofit/>
          </a:bodyPr>
          <a:lstStyle>
            <a:lvl1pPr marL="0" algn="l" defTabSz="457189" rtl="0" eaLnBrk="1" latinLnBrk="0" hangingPunct="1">
              <a:defRPr lang="en-GB" sz="800" kern="12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Confidential</a:t>
            </a:r>
          </a:p>
        </p:txBody>
      </p:sp>
      <p:cxnSp>
        <p:nvCxnSpPr>
          <p:cNvPr id="2" name="Straight Connector 1">
            <a:extLst>
              <a:ext uri="{FF2B5EF4-FFF2-40B4-BE49-F238E27FC236}">
                <a16:creationId xmlns:a16="http://schemas.microsoft.com/office/drawing/2014/main" id="{79E8CF51-8E48-6828-423E-617B4E1565E7}"/>
              </a:ext>
            </a:extLst>
          </p:cNvPr>
          <p:cNvCxnSpPr>
            <a:cxnSpLocks/>
          </p:cNvCxnSpPr>
          <p:nvPr userDrawn="1"/>
        </p:nvCxnSpPr>
        <p:spPr>
          <a:xfrm>
            <a:off x="1403610" y="4842900"/>
            <a:ext cx="0" cy="144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27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9" Type="http://schemas.openxmlformats.org/officeDocument/2006/relationships/slideLayout" Target="../slideLayouts/slideLayout234.xml"/><Relationship Id="rId21" Type="http://schemas.openxmlformats.org/officeDocument/2006/relationships/slideLayout" Target="../slideLayouts/slideLayout216.xml"/><Relationship Id="rId34" Type="http://schemas.openxmlformats.org/officeDocument/2006/relationships/slideLayout" Target="../slideLayouts/slideLayout229.xml"/><Relationship Id="rId42" Type="http://schemas.openxmlformats.org/officeDocument/2006/relationships/slideLayout" Target="../slideLayouts/slideLayout237.xml"/><Relationship Id="rId47" Type="http://schemas.openxmlformats.org/officeDocument/2006/relationships/slideLayout" Target="../slideLayouts/slideLayout242.xml"/><Relationship Id="rId50" Type="http://schemas.openxmlformats.org/officeDocument/2006/relationships/slideLayout" Target="../slideLayouts/slideLayout245.xml"/><Relationship Id="rId55" Type="http://schemas.openxmlformats.org/officeDocument/2006/relationships/slideLayout" Target="../slideLayouts/slideLayout250.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38" Type="http://schemas.openxmlformats.org/officeDocument/2006/relationships/slideLayout" Target="../slideLayouts/slideLayout233.xml"/><Relationship Id="rId46" Type="http://schemas.openxmlformats.org/officeDocument/2006/relationships/slideLayout" Target="../slideLayouts/slideLayout241.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41" Type="http://schemas.openxmlformats.org/officeDocument/2006/relationships/slideLayout" Target="../slideLayouts/slideLayout236.xml"/><Relationship Id="rId54" Type="http://schemas.openxmlformats.org/officeDocument/2006/relationships/slideLayout" Target="../slideLayouts/slideLayout249.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37" Type="http://schemas.openxmlformats.org/officeDocument/2006/relationships/slideLayout" Target="../slideLayouts/slideLayout232.xml"/><Relationship Id="rId40" Type="http://schemas.openxmlformats.org/officeDocument/2006/relationships/slideLayout" Target="../slideLayouts/slideLayout235.xml"/><Relationship Id="rId45" Type="http://schemas.openxmlformats.org/officeDocument/2006/relationships/slideLayout" Target="../slideLayouts/slideLayout240.xml"/><Relationship Id="rId53" Type="http://schemas.openxmlformats.org/officeDocument/2006/relationships/slideLayout" Target="../slideLayouts/slideLayout248.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slideLayout" Target="../slideLayouts/slideLayout231.xml"/><Relationship Id="rId49" Type="http://schemas.openxmlformats.org/officeDocument/2006/relationships/slideLayout" Target="../slideLayouts/slideLayout244.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4" Type="http://schemas.openxmlformats.org/officeDocument/2006/relationships/slideLayout" Target="../slideLayouts/slideLayout239.xml"/><Relationship Id="rId52" Type="http://schemas.openxmlformats.org/officeDocument/2006/relationships/slideLayout" Target="../slideLayouts/slideLayout247.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slideLayout" Target="../slideLayouts/slideLayout230.xml"/><Relationship Id="rId43" Type="http://schemas.openxmlformats.org/officeDocument/2006/relationships/slideLayout" Target="../slideLayouts/slideLayout238.xml"/><Relationship Id="rId48" Type="http://schemas.openxmlformats.org/officeDocument/2006/relationships/slideLayout" Target="../slideLayouts/slideLayout243.xml"/><Relationship Id="rId56" Type="http://schemas.openxmlformats.org/officeDocument/2006/relationships/theme" Target="../theme/theme10.xml"/><Relationship Id="rId8" Type="http://schemas.openxmlformats.org/officeDocument/2006/relationships/slideLayout" Target="../slideLayouts/slideLayout203.xml"/><Relationship Id="rId51" Type="http://schemas.openxmlformats.org/officeDocument/2006/relationships/slideLayout" Target="../slideLayouts/slideLayout246.xml"/><Relationship Id="rId3" Type="http://schemas.openxmlformats.org/officeDocument/2006/relationships/slideLayout" Target="../slideLayouts/slideLayout19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53.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42.xml"/><Relationship Id="rId117" Type="http://schemas.openxmlformats.org/officeDocument/2006/relationships/slideLayout" Target="../slideLayouts/slideLayout133.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slideLayout" Target="../slideLayouts/slideLayout100.xml"/><Relationship Id="rId89" Type="http://schemas.openxmlformats.org/officeDocument/2006/relationships/slideLayout" Target="../slideLayouts/slideLayout105.xml"/><Relationship Id="rId112" Type="http://schemas.openxmlformats.org/officeDocument/2006/relationships/slideLayout" Target="../slideLayouts/slideLayout128.xml"/><Relationship Id="rId16" Type="http://schemas.openxmlformats.org/officeDocument/2006/relationships/slideLayout" Target="../slideLayouts/slideLayout32.xml"/><Relationship Id="rId107" Type="http://schemas.openxmlformats.org/officeDocument/2006/relationships/slideLayout" Target="../slideLayouts/slideLayout123.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102" Type="http://schemas.openxmlformats.org/officeDocument/2006/relationships/slideLayout" Target="../slideLayouts/slideLayout118.xml"/><Relationship Id="rId123" Type="http://schemas.openxmlformats.org/officeDocument/2006/relationships/image" Target="../media/image7.png"/><Relationship Id="rId5" Type="http://schemas.openxmlformats.org/officeDocument/2006/relationships/slideLayout" Target="../slideLayouts/slideLayout21.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90" Type="http://schemas.openxmlformats.org/officeDocument/2006/relationships/slideLayout" Target="../slideLayouts/slideLayout106.xml"/><Relationship Id="rId95" Type="http://schemas.openxmlformats.org/officeDocument/2006/relationships/slideLayout" Target="../slideLayouts/slideLayout111.xml"/><Relationship Id="rId19" Type="http://schemas.openxmlformats.org/officeDocument/2006/relationships/slideLayout" Target="../slideLayouts/slideLayout3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100" Type="http://schemas.openxmlformats.org/officeDocument/2006/relationships/slideLayout" Target="../slideLayouts/slideLayout116.xml"/><Relationship Id="rId105" Type="http://schemas.openxmlformats.org/officeDocument/2006/relationships/slideLayout" Target="../slideLayouts/slideLayout121.xml"/><Relationship Id="rId113" Type="http://schemas.openxmlformats.org/officeDocument/2006/relationships/slideLayout" Target="../slideLayouts/slideLayout129.xml"/><Relationship Id="rId118" Type="http://schemas.openxmlformats.org/officeDocument/2006/relationships/slideLayout" Target="../slideLayouts/slideLayout134.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93" Type="http://schemas.openxmlformats.org/officeDocument/2006/relationships/slideLayout" Target="../slideLayouts/slideLayout109.xml"/><Relationship Id="rId98" Type="http://schemas.openxmlformats.org/officeDocument/2006/relationships/slideLayout" Target="../slideLayouts/slideLayout114.xml"/><Relationship Id="rId121" Type="http://schemas.openxmlformats.org/officeDocument/2006/relationships/slideLayout" Target="../slideLayouts/slideLayout13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103" Type="http://schemas.openxmlformats.org/officeDocument/2006/relationships/slideLayout" Target="../slideLayouts/slideLayout119.xml"/><Relationship Id="rId108" Type="http://schemas.openxmlformats.org/officeDocument/2006/relationships/slideLayout" Target="../slideLayouts/slideLayout124.xml"/><Relationship Id="rId116" Type="http://schemas.openxmlformats.org/officeDocument/2006/relationships/slideLayout" Target="../slideLayouts/slideLayout132.xml"/><Relationship Id="rId124" Type="http://schemas.openxmlformats.org/officeDocument/2006/relationships/image" Target="../media/image5.png"/><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91" Type="http://schemas.openxmlformats.org/officeDocument/2006/relationships/slideLayout" Target="../slideLayouts/slideLayout107.xml"/><Relationship Id="rId96" Type="http://schemas.openxmlformats.org/officeDocument/2006/relationships/slideLayout" Target="../slideLayouts/slideLayout112.xml"/><Relationship Id="rId111" Type="http://schemas.openxmlformats.org/officeDocument/2006/relationships/slideLayout" Target="../slideLayouts/slideLayout12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6" Type="http://schemas.openxmlformats.org/officeDocument/2006/relationships/slideLayout" Target="../slideLayouts/slideLayout122.xml"/><Relationship Id="rId114" Type="http://schemas.openxmlformats.org/officeDocument/2006/relationships/slideLayout" Target="../slideLayouts/slideLayout130.xml"/><Relationship Id="rId119" Type="http://schemas.openxmlformats.org/officeDocument/2006/relationships/slideLayout" Target="../slideLayouts/slideLayout135.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94" Type="http://schemas.openxmlformats.org/officeDocument/2006/relationships/slideLayout" Target="../slideLayouts/slideLayout110.xml"/><Relationship Id="rId99" Type="http://schemas.openxmlformats.org/officeDocument/2006/relationships/slideLayout" Target="../slideLayouts/slideLayout115.xml"/><Relationship Id="rId101" Type="http://schemas.openxmlformats.org/officeDocument/2006/relationships/slideLayout" Target="../slideLayouts/slideLayout117.xml"/><Relationship Id="rId122" Type="http://schemas.openxmlformats.org/officeDocument/2006/relationships/theme" Target="../theme/theme8.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109" Type="http://schemas.openxmlformats.org/officeDocument/2006/relationships/slideLayout" Target="../slideLayouts/slideLayout12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97" Type="http://schemas.openxmlformats.org/officeDocument/2006/relationships/slideLayout" Target="../slideLayouts/slideLayout113.xml"/><Relationship Id="rId104" Type="http://schemas.openxmlformats.org/officeDocument/2006/relationships/slideLayout" Target="../slideLayouts/slideLayout120.xml"/><Relationship Id="rId120" Type="http://schemas.openxmlformats.org/officeDocument/2006/relationships/slideLayout" Target="../slideLayouts/slideLayout136.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92" Type="http://schemas.openxmlformats.org/officeDocument/2006/relationships/slideLayout" Target="../slideLayouts/slideLayout108.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110" Type="http://schemas.openxmlformats.org/officeDocument/2006/relationships/slideLayout" Target="../slideLayouts/slideLayout126.xml"/><Relationship Id="rId115"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slideLayout" Target="../slideLayouts/slideLayout176.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42" Type="http://schemas.openxmlformats.org/officeDocument/2006/relationships/slideLayout" Target="../slideLayouts/slideLayout179.xml"/><Relationship Id="rId47" Type="http://schemas.openxmlformats.org/officeDocument/2006/relationships/slideLayout" Target="../slideLayouts/slideLayout184.xml"/><Relationship Id="rId50" Type="http://schemas.openxmlformats.org/officeDocument/2006/relationships/slideLayout" Target="../slideLayouts/slideLayout187.xml"/><Relationship Id="rId55" Type="http://schemas.openxmlformats.org/officeDocument/2006/relationships/slideLayout" Target="../slideLayouts/slideLayout192.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46" Type="http://schemas.openxmlformats.org/officeDocument/2006/relationships/slideLayout" Target="../slideLayouts/slideLayout183.xml"/><Relationship Id="rId59" Type="http://schemas.openxmlformats.org/officeDocument/2006/relationships/theme" Target="../theme/theme9.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29" Type="http://schemas.openxmlformats.org/officeDocument/2006/relationships/slideLayout" Target="../slideLayouts/slideLayout166.xml"/><Relationship Id="rId41" Type="http://schemas.openxmlformats.org/officeDocument/2006/relationships/slideLayout" Target="../slideLayouts/slideLayout178.xml"/><Relationship Id="rId54" Type="http://schemas.openxmlformats.org/officeDocument/2006/relationships/slideLayout" Target="../slideLayouts/slideLayout191.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40" Type="http://schemas.openxmlformats.org/officeDocument/2006/relationships/slideLayout" Target="../slideLayouts/slideLayout177.xml"/><Relationship Id="rId45" Type="http://schemas.openxmlformats.org/officeDocument/2006/relationships/slideLayout" Target="../slideLayouts/slideLayout182.xml"/><Relationship Id="rId53" Type="http://schemas.openxmlformats.org/officeDocument/2006/relationships/slideLayout" Target="../slideLayouts/slideLayout190.xml"/><Relationship Id="rId58" Type="http://schemas.openxmlformats.org/officeDocument/2006/relationships/slideLayout" Target="../slideLayouts/slideLayout195.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49" Type="http://schemas.openxmlformats.org/officeDocument/2006/relationships/slideLayout" Target="../slideLayouts/slideLayout186.xml"/><Relationship Id="rId57" Type="http://schemas.openxmlformats.org/officeDocument/2006/relationships/slideLayout" Target="../slideLayouts/slideLayout194.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4" Type="http://schemas.openxmlformats.org/officeDocument/2006/relationships/slideLayout" Target="../slideLayouts/slideLayout181.xml"/><Relationship Id="rId52" Type="http://schemas.openxmlformats.org/officeDocument/2006/relationships/slideLayout" Target="../slideLayouts/slideLayout189.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43" Type="http://schemas.openxmlformats.org/officeDocument/2006/relationships/slideLayout" Target="../slideLayouts/slideLayout180.xml"/><Relationship Id="rId48" Type="http://schemas.openxmlformats.org/officeDocument/2006/relationships/slideLayout" Target="../slideLayouts/slideLayout185.xml"/><Relationship Id="rId56" Type="http://schemas.openxmlformats.org/officeDocument/2006/relationships/slideLayout" Target="../slideLayouts/slideLayout193.xml"/><Relationship Id="rId8" Type="http://schemas.openxmlformats.org/officeDocument/2006/relationships/slideLayout" Target="../slideLayouts/slideLayout145.xml"/><Relationship Id="rId51" Type="http://schemas.openxmlformats.org/officeDocument/2006/relationships/slideLayout" Target="../slideLayouts/slideLayout188.xml"/><Relationship Id="rId3"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2024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&lt;Document ID: change ID in footer or remove&gt; &lt;Change information classification in footer&gt;</a:t>
            </a:r>
            <a:endParaRPr lang="en-US"/>
          </a:p>
        </p:txBody>
      </p:sp>
      <p:pic>
        <p:nvPicPr>
          <p:cNvPr id="3" name="Graphic 2">
            <a:extLst>
              <a:ext uri="{FF2B5EF4-FFF2-40B4-BE49-F238E27FC236}">
                <a16:creationId xmlns:a16="http://schemas.microsoft.com/office/drawing/2014/main" id="{97AB5132-584F-488A-B51D-08DDE0851DA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52320" y="4740459"/>
            <a:ext cx="972000" cy="219014"/>
          </a:xfrm>
          <a:prstGeom prst="rect">
            <a:avLst/>
          </a:prstGeom>
        </p:spPr>
      </p:pic>
    </p:spTree>
    <p:extLst>
      <p:ext uri="{BB962C8B-B14F-4D97-AF65-F5344CB8AC3E}">
        <p14:creationId xmlns:p14="http://schemas.microsoft.com/office/powerpoint/2010/main" val="4241891639"/>
      </p:ext>
    </p:extLst>
  </p:cSld>
  <p:clrMap bg1="lt1" tx1="dk1" bg2="lt2" tx2="dk2" accent1="accent1" accent2="accent2" accent3="accent3" accent4="accent4" accent5="accent5" accent6="accent6" hlink="hlink" folHlink="folHlink"/>
  <p:sldLayoutIdLst>
    <p:sldLayoutId id="2147483663" r:id="rId1"/>
    <p:sldLayoutId id="2147483726" r:id="rId2"/>
    <p:sldLayoutId id="2147483730" r:id="rId3"/>
    <p:sldLayoutId id="2147483727" r:id="rId4"/>
    <p:sldLayoutId id="2147483664" r:id="rId5"/>
    <p:sldLayoutId id="2147483665" r:id="rId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911808"/>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3999" r:id="rId44"/>
    <p:sldLayoutId id="2147484000" r:id="rId45"/>
    <p:sldLayoutId id="2147484001" r:id="rId46"/>
    <p:sldLayoutId id="2147484002" r:id="rId47"/>
    <p:sldLayoutId id="2147484003" r:id="rId48"/>
    <p:sldLayoutId id="2147484004" r:id="rId49"/>
    <p:sldLayoutId id="2147484005" r:id="rId50"/>
    <p:sldLayoutId id="2147484006" r:id="rId51"/>
    <p:sldLayoutId id="2147484007" r:id="rId52"/>
    <p:sldLayoutId id="2147484008" r:id="rId53"/>
    <p:sldLayoutId id="2147484009" r:id="rId54"/>
    <p:sldLayoutId id="2147484010" r:id="rId55"/>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4CEAFC18-F740-420D-8DA7-68B0EC97C46E}"/>
              </a:ext>
            </a:extLst>
          </p:cNvPr>
          <p:cNvSpPr/>
          <p:nvPr userDrawn="1"/>
        </p:nvSpPr>
        <p:spPr>
          <a:xfrm>
            <a:off x="0" y="4810126"/>
            <a:ext cx="9149954" cy="136922"/>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sz="1350">
              <a:solidFill>
                <a:schemeClr val="bg1"/>
              </a:solidFill>
            </a:endParaRPr>
          </a:p>
        </p:txBody>
      </p:sp>
      <p:sp>
        <p:nvSpPr>
          <p:cNvPr id="1027" name="Title Placeholder 1">
            <a:extLst>
              <a:ext uri="{FF2B5EF4-FFF2-40B4-BE49-F238E27FC236}">
                <a16:creationId xmlns:a16="http://schemas.microsoft.com/office/drawing/2014/main" id="{4AFE2B5B-1B45-4E7A-A25D-B141A077B612}"/>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a:extLst>
              <a:ext uri="{FF2B5EF4-FFF2-40B4-BE49-F238E27FC236}">
                <a16:creationId xmlns:a16="http://schemas.microsoft.com/office/drawing/2014/main" id="{008F4169-1069-4316-B1D5-466056FF0739}"/>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nip Single Corner Rectangle 6">
            <a:extLst>
              <a:ext uri="{FF2B5EF4-FFF2-40B4-BE49-F238E27FC236}">
                <a16:creationId xmlns:a16="http://schemas.microsoft.com/office/drawing/2014/main" id="{C220C726-1B32-4CFD-B6FE-8C6E0C6B668C}"/>
              </a:ext>
            </a:extLst>
          </p:cNvPr>
          <p:cNvSpPr/>
          <p:nvPr userDrawn="1"/>
        </p:nvSpPr>
        <p:spPr>
          <a:xfrm>
            <a:off x="-5954" y="1091804"/>
            <a:ext cx="8612982" cy="202406"/>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sz="1350">
              <a:solidFill>
                <a:schemeClr val="bg1"/>
              </a:solidFill>
            </a:endParaRPr>
          </a:p>
        </p:txBody>
      </p:sp>
      <p:sp>
        <p:nvSpPr>
          <p:cNvPr id="9" name="TextBox 7">
            <a:extLst>
              <a:ext uri="{FF2B5EF4-FFF2-40B4-BE49-F238E27FC236}">
                <a16:creationId xmlns:a16="http://schemas.microsoft.com/office/drawing/2014/main" id="{ED4BE506-C0F9-461F-89BC-4B3F6F61A38D}"/>
              </a:ext>
            </a:extLst>
          </p:cNvPr>
          <p:cNvSpPr txBox="1">
            <a:spLocks noChangeArrowheads="1"/>
          </p:cNvSpPr>
          <p:nvPr userDrawn="1"/>
        </p:nvSpPr>
        <p:spPr bwMode="auto">
          <a:xfrm>
            <a:off x="8393907" y="4944666"/>
            <a:ext cx="7405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600" dirty="0">
                <a:ln w="0"/>
                <a:latin typeface="Calibri" panose="020F0502020204030204" pitchFamily="34" charset="0"/>
              </a:rPr>
              <a:t>© 3GPP 2022</a:t>
            </a:r>
          </a:p>
        </p:txBody>
      </p:sp>
      <p:pic>
        <p:nvPicPr>
          <p:cNvPr id="1031" name="Picture 1">
            <a:extLst>
              <a:ext uri="{FF2B5EF4-FFF2-40B4-BE49-F238E27FC236}">
                <a16:creationId xmlns:a16="http://schemas.microsoft.com/office/drawing/2014/main" id="{5E9ECA3E-FE52-464F-8707-38070FE65DB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00925" y="357187"/>
            <a:ext cx="105608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4C62F9F5-7ED7-4782-9DFF-6089C2DCD9EC}"/>
              </a:ext>
            </a:extLst>
          </p:cNvPr>
          <p:cNvSpPr txBox="1">
            <a:spLocks noChangeArrowheads="1"/>
          </p:cNvSpPr>
          <p:nvPr userDrawn="1"/>
        </p:nvSpPr>
        <p:spPr bwMode="auto">
          <a:xfrm>
            <a:off x="8621316" y="4763691"/>
            <a:ext cx="3417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5420701A-B243-422E-826E-78BD4E22F668}" type="slidenum">
              <a:rPr lang="en-GB" altLang="en-US" sz="1050" smtClean="0">
                <a:latin typeface="Calibri" panose="020F0502020204030204" pitchFamily="34" charset="0"/>
              </a:rPr>
              <a:pPr>
                <a:defRPr/>
              </a:pPr>
              <a:t>‹#›</a:t>
            </a:fld>
            <a:endParaRPr lang="en-GB" altLang="en-US" sz="1050">
              <a:latin typeface="Calibri" panose="020F0502020204030204" pitchFamily="34" charset="0"/>
            </a:endParaRPr>
          </a:p>
        </p:txBody>
      </p:sp>
      <p:sp>
        <p:nvSpPr>
          <p:cNvPr id="11" name="Text Box 14">
            <a:extLst>
              <a:ext uri="{FF2B5EF4-FFF2-40B4-BE49-F238E27FC236}">
                <a16:creationId xmlns:a16="http://schemas.microsoft.com/office/drawing/2014/main" id="{AA2802BD-1B72-4AD1-8184-0FD099607084}"/>
              </a:ext>
            </a:extLst>
          </p:cNvPr>
          <p:cNvSpPr txBox="1">
            <a:spLocks noChangeArrowheads="1"/>
          </p:cNvSpPr>
          <p:nvPr userDrawn="1"/>
        </p:nvSpPr>
        <p:spPr bwMode="auto">
          <a:xfrm>
            <a:off x="100013" y="27385"/>
            <a:ext cx="27213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sv-SE" altLang="en-US" sz="900" b="1" dirty="0">
                <a:latin typeface="Arial "/>
              </a:rPr>
              <a:t>3GPP </a:t>
            </a:r>
            <a:r>
              <a:rPr lang="en-US" altLang="zh-CN" sz="900" b="1" dirty="0">
                <a:latin typeface="Arial "/>
              </a:rPr>
              <a:t>TSG-WG SA2</a:t>
            </a:r>
            <a:endParaRPr lang="sv-SE" altLang="en-US" sz="900" b="1" dirty="0">
              <a:latin typeface="Arial "/>
            </a:endParaRPr>
          </a:p>
        </p:txBody>
      </p:sp>
    </p:spTree>
    <p:extLst>
      <p:ext uri="{BB962C8B-B14F-4D97-AF65-F5344CB8AC3E}">
        <p14:creationId xmlns:p14="http://schemas.microsoft.com/office/powerpoint/2010/main" val="174117396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Lst>
  <p:transition>
    <p:wipe dir="r"/>
  </p:transition>
  <p:hf hdr="0" ftr="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Blip>
          <a:blip r:embed="rId6"/>
        </a:buBlip>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Clr>
          <a:srgbClr val="C00000"/>
        </a:buClr>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C1947E-906A-46AD-9413-1921F00F19AB}"/>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9" name="Slide Number Placeholder 5">
            <a:extLst>
              <a:ext uri="{FF2B5EF4-FFF2-40B4-BE49-F238E27FC236}">
                <a16:creationId xmlns:a16="http://schemas.microsoft.com/office/drawing/2014/main" id="{BA0CA059-29E1-450A-A218-D27AB73F8070}"/>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0" name="Footer Placeholder 14">
            <a:extLst>
              <a:ext uri="{FF2B5EF4-FFF2-40B4-BE49-F238E27FC236}">
                <a16:creationId xmlns:a16="http://schemas.microsoft.com/office/drawing/2014/main" id="{80DAFA2C-A5B7-47BD-9867-3032BEE127ED}"/>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tx2"/>
                </a:solidFill>
              </a:defRPr>
            </a:lvl1p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2753873327"/>
      </p:ext>
    </p:extLst>
  </p:cSld>
  <p:clrMap bg1="lt1" tx1="dk1" bg2="lt2" tx2="dk2" accent1="accent1" accent2="accent2" accent3="accent3" accent4="accent4" accent5="accent5" accent6="accent6" hlink="hlink" folHlink="folHlink"/>
  <p:sldLayoutIdLst>
    <p:sldLayoutId id="2147483723" r:id="rId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5" name="Footer Placeholder 14">
            <a:extLst>
              <a:ext uri="{FF2B5EF4-FFF2-40B4-BE49-F238E27FC236}">
                <a16:creationId xmlns:a16="http://schemas.microsoft.com/office/drawing/2014/main" id="{9EA08E70-E40A-4C76-ADD7-CA63C95746CA}"/>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a:p>
        </p:txBody>
      </p:sp>
    </p:spTree>
    <p:extLst>
      <p:ext uri="{BB962C8B-B14F-4D97-AF65-F5344CB8AC3E}">
        <p14:creationId xmlns:p14="http://schemas.microsoft.com/office/powerpoint/2010/main" val="1928352381"/>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398D-C6B9-4EAD-A887-41ECEA7F30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3644516792"/>
      </p:ext>
    </p:extLst>
  </p:cSld>
  <p:clrMap bg1="lt1" tx1="dk1" bg2="lt2" tx2="dk2" accent1="accent1" accent2="accent2" accent3="accent3" accent4="accent4" accent5="accent5" accent6="accent6" hlink="hlink" folHlink="folHlink"/>
  <p:sldLayoutIdLst>
    <p:sldLayoutId id="2147483677" r:id="rId1"/>
    <p:sldLayoutId id="2147483745"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1C3A2-73EF-4E4E-97C2-1C446243E8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89180" y="2031750"/>
            <a:ext cx="2565641" cy="1080000"/>
          </a:xfrm>
          <a:prstGeom prst="rect">
            <a:avLst/>
          </a:prstGeom>
        </p:spPr>
      </p:pic>
    </p:spTree>
    <p:extLst>
      <p:ext uri="{BB962C8B-B14F-4D97-AF65-F5344CB8AC3E}">
        <p14:creationId xmlns:p14="http://schemas.microsoft.com/office/powerpoint/2010/main" val="1710388094"/>
      </p:ext>
    </p:extLst>
  </p:cSld>
  <p:clrMap bg1="lt1" tx1="dk1" bg2="lt2" tx2="dk2" accent1="accent1" accent2="accent2" accent3="accent3" accent4="accent4" accent5="accent5" accent6="accent6" hlink="hlink" folHlink="folHlink"/>
  <p:sldLayoutIdLst>
    <p:sldLayoutId id="214748367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Footer Placeholder 2">
            <a:extLst>
              <a:ext uri="{FF2B5EF4-FFF2-40B4-BE49-F238E27FC236}">
                <a16:creationId xmlns:a16="http://schemas.microsoft.com/office/drawing/2014/main" id="{D3E74C75-1C44-4A6F-9F21-72B5E3ACCBC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4538F1B2-3B70-46D3-B6FC-0199A17FB7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870286614"/>
      </p:ext>
    </p:extLst>
  </p:cSld>
  <p:clrMap bg1="lt1" tx1="dk1" bg2="lt2" tx2="dk2" accent1="accent1" accent2="accent2" accent3="accent3" accent4="accent4" accent5="accent5" accent6="accent6" hlink="hlink" folHlink="folHlink"/>
  <p:sldLayoutIdLst>
    <p:sldLayoutId id="2147483683" r:id="rId1"/>
    <p:sldLayoutId id="2147483729" r:id="rId2"/>
    <p:sldLayoutId id="2147483682" r:id="rId3"/>
    <p:sldLayoutId id="214748368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5D8FD1-98D9-47C9-885D-370F1B25E0D7}"/>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8" name="Slide Number Placeholder 5">
            <a:extLst>
              <a:ext uri="{FF2B5EF4-FFF2-40B4-BE49-F238E27FC236}">
                <a16:creationId xmlns:a16="http://schemas.microsoft.com/office/drawing/2014/main" id="{DD45D477-1173-4B46-833F-F999BFE9380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noProof="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noProof="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3" name="Footer Placeholder 2">
            <a:extLst>
              <a:ext uri="{FF2B5EF4-FFF2-40B4-BE49-F238E27FC236}">
                <a16:creationId xmlns:a16="http://schemas.microsoft.com/office/drawing/2014/main" id="{D3E74C75-1C44-4A6F-9F21-72B5E3ACCBC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latin typeface="Nokia Pure Text Light" panose="020B0403020202020204" pitchFamily="34" charset="0"/>
                <a:ea typeface="Nokia Pure Text Light" panose="020B0403020202020204" pitchFamily="34" charset="0"/>
              </a:defRPr>
            </a:lvl1pPr>
          </a:lstStyle>
          <a:p>
            <a:r>
              <a:rPr lang="en-GB"/>
              <a:t>&lt;Document ID: change ID in footer or remove&gt; &lt;Change information classification in footer&gt;</a:t>
            </a:r>
            <a:endParaRPr lang="en-US"/>
          </a:p>
        </p:txBody>
      </p:sp>
      <p:pic>
        <p:nvPicPr>
          <p:cNvPr id="9" name="Picture 8">
            <a:extLst>
              <a:ext uri="{FF2B5EF4-FFF2-40B4-BE49-F238E27FC236}">
                <a16:creationId xmlns:a16="http://schemas.microsoft.com/office/drawing/2014/main" id="{4538F1B2-3B70-46D3-B6FC-0199A17FB7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4114844329"/>
      </p:ext>
    </p:extLst>
  </p:cSld>
  <p:clrMap bg1="lt1" tx1="dk1" bg2="lt2" tx2="dk2" accent1="accent1" accent2="accent2" accent3="accent3" accent4="accent4" accent5="accent5" accent6="accent6" hlink="hlink" folHlink="folHlink"/>
  <p:sldLayoutIdLst>
    <p:sldLayoutId id="214748373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7D0E1A0-C19A-4DB8-BA1F-3D71830D1A93}"/>
              </a:ext>
            </a:extLst>
          </p:cNvPr>
          <p:cNvSpPr txBox="1"/>
          <p:nvPr userDrawn="1"/>
        </p:nvSpPr>
        <p:spPr>
          <a:xfrm>
            <a:off x="755776" y="4816800"/>
            <a:ext cx="1800000" cy="122237"/>
          </a:xfrm>
          <a:prstGeom prst="rect">
            <a:avLst/>
          </a:prstGeom>
          <a:noFill/>
        </p:spPr>
        <p:txBody>
          <a:bodyPr wrap="square" lIns="0" tIns="0" rIns="0" bIns="0" anchor="b">
            <a:spAutoFit/>
          </a:bodyPr>
          <a:lstStyle/>
          <a:p>
            <a:r>
              <a:rPr lang="en-US"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2022 Nokia</a:t>
            </a:r>
          </a:p>
        </p:txBody>
      </p:sp>
      <p:sp>
        <p:nvSpPr>
          <p:cNvPr id="12" name="Slide Number Placeholder 5">
            <a:extLst>
              <a:ext uri="{FF2B5EF4-FFF2-40B4-BE49-F238E27FC236}">
                <a16:creationId xmlns:a16="http://schemas.microsoft.com/office/drawing/2014/main" id="{7920C8E0-2BA3-45B9-8A9F-1B9E59157439}"/>
              </a:ext>
            </a:extLst>
          </p:cNvPr>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5" name="Footer Placeholder 14">
            <a:extLst>
              <a:ext uri="{FF2B5EF4-FFF2-40B4-BE49-F238E27FC236}">
                <a16:creationId xmlns:a16="http://schemas.microsoft.com/office/drawing/2014/main" id="{141D57DB-1EB7-4DFA-9100-436A54579F68}"/>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a:solidFill>
                  <a:schemeClr val="bg1"/>
                </a:solidFill>
              </a:defRPr>
            </a:lvl1pPr>
          </a:lstStyle>
          <a:p>
            <a:r>
              <a:rPr lang="en-GB"/>
              <a:t>&lt;Document ID: change ID in footer or remove&gt; &lt;Change information classification in footer&gt;</a:t>
            </a:r>
            <a:endParaRPr lang="en-US"/>
          </a:p>
        </p:txBody>
      </p:sp>
      <p:pic>
        <p:nvPicPr>
          <p:cNvPr id="7" name="Picture 6">
            <a:extLst>
              <a:ext uri="{FF2B5EF4-FFF2-40B4-BE49-F238E27FC236}">
                <a16:creationId xmlns:a16="http://schemas.microsoft.com/office/drawing/2014/main" id="{A8C5FB64-385A-4093-B8B2-2F00FF978275}"/>
              </a:ext>
            </a:extLst>
          </p:cNvPr>
          <p:cNvPicPr>
            <a:picLocks noChangeAspect="1"/>
          </p:cNvPicPr>
          <p:nvPr userDrawn="1"/>
        </p:nvPicPr>
        <p:blipFill>
          <a:blip r:embed="rId123" cstate="print">
            <a:extLst>
              <a:ext uri="{28A0092B-C50C-407E-A947-70E740481C1C}">
                <a14:useLocalDpi xmlns:a14="http://schemas.microsoft.com/office/drawing/2010/main" val="0"/>
              </a:ext>
            </a:extLst>
          </a:blip>
          <a:stretch>
            <a:fillRect/>
          </a:stretch>
        </p:blipFill>
        <p:spPr>
          <a:xfrm>
            <a:off x="7877226" y="4651000"/>
            <a:ext cx="1008112" cy="424363"/>
          </a:xfrm>
          <a:prstGeom prst="rect">
            <a:avLst/>
          </a:prstGeom>
        </p:spPr>
      </p:pic>
      <p:pic>
        <p:nvPicPr>
          <p:cNvPr id="6" name="Picture 5">
            <a:extLst>
              <a:ext uri="{FF2B5EF4-FFF2-40B4-BE49-F238E27FC236}">
                <a16:creationId xmlns:a16="http://schemas.microsoft.com/office/drawing/2014/main" id="{B794E613-9F09-4BCA-8FA1-3CEB91BF55D2}"/>
              </a:ext>
            </a:extLst>
          </p:cNvPr>
          <p:cNvPicPr>
            <a:picLocks noChangeAspect="1"/>
          </p:cNvPicPr>
          <p:nvPr userDrawn="1"/>
        </p:nvPicPr>
        <p:blipFill>
          <a:blip r:embed="rId124" cstate="print">
            <a:extLst>
              <a:ext uri="{28A0092B-C50C-407E-A947-70E740481C1C}">
                <a14:useLocalDpi xmlns:a14="http://schemas.microsoft.com/office/drawing/2010/main" val="0"/>
              </a:ext>
            </a:extLst>
          </a:blip>
          <a:stretch>
            <a:fillRect/>
          </a:stretch>
        </p:blipFill>
        <p:spPr>
          <a:xfrm>
            <a:off x="7875813" y="4648933"/>
            <a:ext cx="1009152" cy="424800"/>
          </a:xfrm>
          <a:prstGeom prst="rect">
            <a:avLst/>
          </a:prstGeom>
        </p:spPr>
      </p:pic>
    </p:spTree>
    <p:extLst>
      <p:ext uri="{BB962C8B-B14F-4D97-AF65-F5344CB8AC3E}">
        <p14:creationId xmlns:p14="http://schemas.microsoft.com/office/powerpoint/2010/main" val="157831864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7" r:id="rId7"/>
    <p:sldLayoutId id="2147483748" r:id="rId8"/>
    <p:sldLayoutId id="2147483749" r:id="rId9"/>
    <p:sldLayoutId id="2147483750" r:id="rId10"/>
    <p:sldLayoutId id="2147483751" r:id="rId11"/>
    <p:sldLayoutId id="2147483752" r:id="rId12"/>
    <p:sldLayoutId id="2147483753" r:id="rId13"/>
    <p:sldLayoutId id="2147483755" r:id="rId14"/>
    <p:sldLayoutId id="2147483756"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1" r:id="rId27"/>
    <p:sldLayoutId id="2147483786" r:id="rId28"/>
    <p:sldLayoutId id="2147483787"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 id="2147483800" r:id="rId40"/>
    <p:sldLayoutId id="2147483801" r:id="rId41"/>
    <p:sldLayoutId id="2147483802" r:id="rId42"/>
    <p:sldLayoutId id="2147483803" r:id="rId43"/>
    <p:sldLayoutId id="2147483804" r:id="rId44"/>
    <p:sldLayoutId id="2147483805" r:id="rId45"/>
    <p:sldLayoutId id="2147483806" r:id="rId46"/>
    <p:sldLayoutId id="2147483807" r:id="rId47"/>
    <p:sldLayoutId id="2147483808" r:id="rId48"/>
    <p:sldLayoutId id="2147483809" r:id="rId49"/>
    <p:sldLayoutId id="2147483810" r:id="rId50"/>
    <p:sldLayoutId id="2147483811" r:id="rId51"/>
    <p:sldLayoutId id="2147483812" r:id="rId52"/>
    <p:sldLayoutId id="2147483813" r:id="rId53"/>
    <p:sldLayoutId id="2147483814" r:id="rId54"/>
    <p:sldLayoutId id="2147483815" r:id="rId55"/>
    <p:sldLayoutId id="2147483816" r:id="rId56"/>
    <p:sldLayoutId id="2147483817" r:id="rId57"/>
    <p:sldLayoutId id="2147483818" r:id="rId58"/>
    <p:sldLayoutId id="2147483819" r:id="rId59"/>
    <p:sldLayoutId id="2147483820" r:id="rId60"/>
    <p:sldLayoutId id="2147483821" r:id="rId61"/>
    <p:sldLayoutId id="2147483822" r:id="rId62"/>
    <p:sldLayoutId id="2147483823" r:id="rId63"/>
    <p:sldLayoutId id="2147483824" r:id="rId64"/>
    <p:sldLayoutId id="2147483825" r:id="rId65"/>
    <p:sldLayoutId id="2147483826" r:id="rId66"/>
    <p:sldLayoutId id="2147483827" r:id="rId67"/>
    <p:sldLayoutId id="2147483828" r:id="rId68"/>
    <p:sldLayoutId id="2147483829" r:id="rId69"/>
    <p:sldLayoutId id="2147483830" r:id="rId70"/>
    <p:sldLayoutId id="2147483831" r:id="rId71"/>
    <p:sldLayoutId id="2147483832" r:id="rId72"/>
    <p:sldLayoutId id="2147483833" r:id="rId73"/>
    <p:sldLayoutId id="2147483834" r:id="rId74"/>
    <p:sldLayoutId id="2147483835" r:id="rId75"/>
    <p:sldLayoutId id="2147483836" r:id="rId76"/>
    <p:sldLayoutId id="2147483837" r:id="rId77"/>
    <p:sldLayoutId id="2147483838" r:id="rId78"/>
    <p:sldLayoutId id="2147483839" r:id="rId79"/>
    <p:sldLayoutId id="2147483840" r:id="rId80"/>
    <p:sldLayoutId id="2147483841" r:id="rId81"/>
    <p:sldLayoutId id="2147483842" r:id="rId82"/>
    <p:sldLayoutId id="2147483843" r:id="rId83"/>
    <p:sldLayoutId id="2147483844" r:id="rId84"/>
    <p:sldLayoutId id="2147483845" r:id="rId85"/>
    <p:sldLayoutId id="2147483846" r:id="rId86"/>
    <p:sldLayoutId id="2147483847" r:id="rId87"/>
    <p:sldLayoutId id="2147483848" r:id="rId88"/>
    <p:sldLayoutId id="2147483849" r:id="rId89"/>
    <p:sldLayoutId id="2147483850" r:id="rId90"/>
    <p:sldLayoutId id="2147483851" r:id="rId91"/>
    <p:sldLayoutId id="2147483852" r:id="rId92"/>
    <p:sldLayoutId id="2147483853" r:id="rId93"/>
    <p:sldLayoutId id="2147483854" r:id="rId94"/>
    <p:sldLayoutId id="2147483855" r:id="rId95"/>
    <p:sldLayoutId id="2147483856" r:id="rId96"/>
    <p:sldLayoutId id="2147483857" r:id="rId97"/>
    <p:sldLayoutId id="2147483858" r:id="rId98"/>
    <p:sldLayoutId id="2147483859" r:id="rId99"/>
    <p:sldLayoutId id="2147483860" r:id="rId100"/>
    <p:sldLayoutId id="2147483861" r:id="rId101"/>
    <p:sldLayoutId id="2147483862" r:id="rId102"/>
    <p:sldLayoutId id="2147483863" r:id="rId103"/>
    <p:sldLayoutId id="2147483864" r:id="rId104"/>
    <p:sldLayoutId id="2147483865" r:id="rId105"/>
    <p:sldLayoutId id="2147483866" r:id="rId106"/>
    <p:sldLayoutId id="2147483867" r:id="rId107"/>
    <p:sldLayoutId id="2147483868" r:id="rId108"/>
    <p:sldLayoutId id="2147483869" r:id="rId109"/>
    <p:sldLayoutId id="2147483870" r:id="rId110"/>
    <p:sldLayoutId id="2147483871" r:id="rId111"/>
    <p:sldLayoutId id="2147483873" r:id="rId112"/>
    <p:sldLayoutId id="2147483874" r:id="rId113"/>
    <p:sldLayoutId id="2147483875" r:id="rId114"/>
    <p:sldLayoutId id="2147483876" r:id="rId115"/>
    <p:sldLayoutId id="2147483877" r:id="rId116"/>
    <p:sldLayoutId id="2147483878" r:id="rId117"/>
    <p:sldLayoutId id="2147483879" r:id="rId118"/>
    <p:sldLayoutId id="2147483880" r:id="rId119"/>
    <p:sldLayoutId id="2147483887" r:id="rId120"/>
    <p:sldLayoutId id="2147483889" r:id="rId12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8380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 id="2147483924" r:id="rId33"/>
    <p:sldLayoutId id="2147483925" r:id="rId34"/>
    <p:sldLayoutId id="2147483926" r:id="rId35"/>
    <p:sldLayoutId id="2147483927" r:id="rId36"/>
    <p:sldLayoutId id="2147483928" r:id="rId37"/>
    <p:sldLayoutId id="2147483929" r:id="rId38"/>
    <p:sldLayoutId id="2147483930" r:id="rId39"/>
    <p:sldLayoutId id="2147483931" r:id="rId40"/>
    <p:sldLayoutId id="2147483932" r:id="rId41"/>
    <p:sldLayoutId id="2147483933" r:id="rId42"/>
    <p:sldLayoutId id="2147483934" r:id="rId43"/>
    <p:sldLayoutId id="2147483935" r:id="rId44"/>
    <p:sldLayoutId id="2147483936" r:id="rId45"/>
    <p:sldLayoutId id="2147483937" r:id="rId46"/>
    <p:sldLayoutId id="2147483938" r:id="rId47"/>
    <p:sldLayoutId id="2147483939" r:id="rId48"/>
    <p:sldLayoutId id="2147483940" r:id="rId49"/>
    <p:sldLayoutId id="2147483941" r:id="rId50"/>
    <p:sldLayoutId id="2147483942" r:id="rId51"/>
    <p:sldLayoutId id="2147483943" r:id="rId52"/>
    <p:sldLayoutId id="2147483944" r:id="rId53"/>
    <p:sldLayoutId id="2147483945" r:id="rId54"/>
    <p:sldLayoutId id="2147483946" r:id="rId55"/>
    <p:sldLayoutId id="2147483947" r:id="rId56"/>
    <p:sldLayoutId id="2147483948" r:id="rId57"/>
    <p:sldLayoutId id="2147483949" r:id="rId58"/>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3.xml"/></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FCA172-672F-4297-B767-9F7EDE373FA1}"/>
              </a:ext>
            </a:extLst>
          </p:cNvPr>
          <p:cNvSpPr>
            <a:spLocks noGrp="1"/>
          </p:cNvSpPr>
          <p:nvPr>
            <p:ph type="title"/>
          </p:nvPr>
        </p:nvSpPr>
        <p:spPr>
          <a:xfrm>
            <a:off x="369971" y="1664745"/>
            <a:ext cx="8404058" cy="1093934"/>
          </a:xfrm>
        </p:spPr>
        <p:txBody>
          <a:bodyPr/>
          <a:lstStyle/>
          <a:p>
            <a:pPr algn="ctr" eaLnBrk="1" hangingPunct="1"/>
            <a:r>
              <a:rPr lang="en-US" altLang="en-US" sz="3300" b="1" dirty="0"/>
              <a:t>UE selection aspect for Topology 2</a:t>
            </a:r>
            <a:endParaRPr lang="en-GB" altLang="en-US" sz="3300" b="1" dirty="0"/>
          </a:p>
        </p:txBody>
      </p:sp>
      <p:sp>
        <p:nvSpPr>
          <p:cNvPr id="5123" name="Text Placeholder 2">
            <a:extLst>
              <a:ext uri="{FF2B5EF4-FFF2-40B4-BE49-F238E27FC236}">
                <a16:creationId xmlns:a16="http://schemas.microsoft.com/office/drawing/2014/main" id="{9FAD3684-801E-4E1E-85EB-F5F3E5D37277}"/>
              </a:ext>
            </a:extLst>
          </p:cNvPr>
          <p:cNvSpPr>
            <a:spLocks noGrp="1"/>
          </p:cNvSpPr>
          <p:nvPr>
            <p:ph type="body" idx="4294967295"/>
          </p:nvPr>
        </p:nvSpPr>
        <p:spPr>
          <a:xfrm>
            <a:off x="1614488" y="3144316"/>
            <a:ext cx="5915025" cy="377929"/>
          </a:xfrm>
        </p:spPr>
        <p:txBody>
          <a:bodyPr/>
          <a:lstStyle/>
          <a:p>
            <a:pPr marL="0" indent="0" algn="ctr" eaLnBrk="1" hangingPunct="1">
              <a:buNone/>
            </a:pPr>
            <a:r>
              <a:rPr lang="en-GB" altLang="en-US" dirty="0"/>
              <a:t>Nokia</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440CEA78-CE02-4527-B55F-6208E30C5C72}"/>
              </a:ext>
            </a:extLst>
          </p:cNvPr>
          <p:cNvSpPr txBox="1">
            <a:spLocks/>
          </p:cNvSpPr>
          <p:nvPr/>
        </p:nvSpPr>
        <p:spPr>
          <a:xfrm>
            <a:off x="393478" y="694025"/>
            <a:ext cx="7293446" cy="356721"/>
          </a:xfrm>
          <a:prstGeom prst="rect">
            <a:avLst/>
          </a:prstGeom>
        </p:spPr>
        <p:txBody>
          <a:bodyPr lIns="0" tIns="0" rIns="0" bIns="0" anchor="t">
            <a:normAutofit/>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pPr defTabSz="890849">
              <a:lnSpc>
                <a:spcPts val="2573"/>
              </a:lnSpc>
              <a:defRPr/>
            </a:pPr>
            <a:r>
              <a:rPr lang="en-US" altLang="zh-CN" sz="2100" dirty="0">
                <a:solidFill>
                  <a:srgbClr val="1D1D1A"/>
                </a:solidFill>
              </a:rPr>
              <a:t>UE selection in topology 2</a:t>
            </a:r>
          </a:p>
        </p:txBody>
      </p:sp>
      <p:sp>
        <p:nvSpPr>
          <p:cNvPr id="2" name="Text Placeholder 3">
            <a:extLst>
              <a:ext uri="{FF2B5EF4-FFF2-40B4-BE49-F238E27FC236}">
                <a16:creationId xmlns:a16="http://schemas.microsoft.com/office/drawing/2014/main" id="{F27E1046-52C2-3280-52C9-BCD0D7299BE9}"/>
              </a:ext>
            </a:extLst>
          </p:cNvPr>
          <p:cNvSpPr txBox="1">
            <a:spLocks/>
          </p:cNvSpPr>
          <p:nvPr/>
        </p:nvSpPr>
        <p:spPr>
          <a:xfrm>
            <a:off x="272917" y="1418774"/>
            <a:ext cx="8525362" cy="3220631"/>
          </a:xfrm>
          <a:prstGeom prst="rect">
            <a:avLst/>
          </a:prstGeom>
        </p:spPr>
        <p:txBody>
          <a:bodyPr/>
          <a:lstStyle>
            <a:lvl1pPr marL="171450" indent="-171450" algn="l" rtl="0" eaLnBrk="0" fontAlgn="base" hangingPunct="0">
              <a:lnSpc>
                <a:spcPct val="90000"/>
              </a:lnSpc>
              <a:spcBef>
                <a:spcPts val="750"/>
              </a:spcBef>
              <a:spcAft>
                <a:spcPct val="0"/>
              </a:spcAft>
              <a:buBlip>
                <a:blip r:embed="rId3"/>
              </a:buBlip>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Clr>
                <a:srgbClr val="C00000"/>
              </a:buClr>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1100" b="1" dirty="0"/>
              <a:t>CN Selection (NAS-based)</a:t>
            </a:r>
          </a:p>
          <a:p>
            <a:pPr lvl="1" defTabSz="914400"/>
            <a:r>
              <a:rPr lang="en-US" sz="1100" b="1" dirty="0"/>
              <a:t>Description:</a:t>
            </a:r>
            <a:r>
              <a:rPr lang="en-US" sz="1100" dirty="0"/>
              <a:t> The CN selects the UE reader based on application requirements from the AF, CN-level information, and possibly other details reported by the RAN.</a:t>
            </a:r>
          </a:p>
          <a:p>
            <a:pPr lvl="1" defTabSz="914400"/>
            <a:r>
              <a:rPr lang="en-US" sz="1100" b="1" dirty="0"/>
              <a:t>Limitations:</a:t>
            </a:r>
            <a:r>
              <a:rPr lang="en-US" sz="1100" dirty="0"/>
              <a:t> CN lacks accurate real-time radio information, which RAN possesses.</a:t>
            </a:r>
          </a:p>
          <a:p>
            <a:pPr defTabSz="914400"/>
            <a:r>
              <a:rPr lang="en-US" sz="1100" b="1" dirty="0"/>
              <a:t>RAN Selection (RRC-based with Direct Path)</a:t>
            </a:r>
          </a:p>
          <a:p>
            <a:pPr lvl="1" defTabSz="914400"/>
            <a:r>
              <a:rPr lang="en-US" sz="1100" b="1" dirty="0"/>
              <a:t>Description:</a:t>
            </a:r>
            <a:r>
              <a:rPr lang="en-US" sz="1100" dirty="0"/>
              <a:t> CN provides the necessary information upfront to the RAN, allowing the RAN to select the UE reader based on certain RAN conditions.</a:t>
            </a:r>
          </a:p>
          <a:p>
            <a:pPr lvl="1" defTabSz="914400"/>
            <a:r>
              <a:rPr lang="en-US" sz="1100" b="1" dirty="0"/>
              <a:t>Limitations:</a:t>
            </a:r>
            <a:r>
              <a:rPr lang="en-US" sz="1100" dirty="0"/>
              <a:t> This method does not support per-application authorization for UE reader functionality and does not support cases where a specific UE ID is requested.</a:t>
            </a:r>
          </a:p>
          <a:p>
            <a:pPr defTabSz="914400"/>
            <a:r>
              <a:rPr lang="en-US" sz="1100" b="1" dirty="0"/>
              <a:t>Hybrid Selection (RRC-based with Indirect Path)</a:t>
            </a:r>
            <a:endParaRPr lang="en-US" sz="1100" b="1" dirty="0">
              <a:highlight>
                <a:srgbClr val="FFFF00"/>
              </a:highlight>
            </a:endParaRPr>
          </a:p>
          <a:p>
            <a:pPr lvl="1" defTabSz="914400"/>
            <a:r>
              <a:rPr lang="en-US" sz="1100" b="1" dirty="0"/>
              <a:t>Description:</a:t>
            </a:r>
            <a:r>
              <a:rPr lang="en-US" sz="1100" dirty="0"/>
              <a:t> The CN pre-selects a set of candidate UE readers based on certain CN-level information and provides this list to the RAN. The RAN then down-selects the UE readers, taking into account specific RAN conditions. And, when the UE reader information is provided, the CN can additionally verify if the requested UE is reachable and, if not, can page it to bring it into connected mode.</a:t>
            </a:r>
          </a:p>
          <a:p>
            <a:pPr defTabSz="914400"/>
            <a:r>
              <a:rPr lang="en-US" sz="1100" b="1" dirty="0"/>
              <a:t>No Selection (User Plane-based)</a:t>
            </a:r>
          </a:p>
          <a:p>
            <a:pPr lvl="1" defTabSz="914400"/>
            <a:r>
              <a:rPr lang="en-US" sz="1100" b="1" dirty="0"/>
              <a:t>Description:</a:t>
            </a:r>
            <a:r>
              <a:rPr lang="en-US" sz="1100" dirty="0"/>
              <a:t> Applicable for use cases where the UE reader information is already known to the AF.</a:t>
            </a:r>
          </a:p>
          <a:p>
            <a:pPr lvl="1" defTabSz="914400"/>
            <a:r>
              <a:rPr lang="en-US" sz="1100" b="1" dirty="0"/>
              <a:t>Limitations:</a:t>
            </a:r>
            <a:r>
              <a:rPr lang="en-US" sz="1100" dirty="0"/>
              <a:t> Network control over UE PDU session establishment is not available. </a:t>
            </a:r>
          </a:p>
        </p:txBody>
      </p:sp>
    </p:spTree>
    <p:extLst>
      <p:ext uri="{BB962C8B-B14F-4D97-AF65-F5344CB8AC3E}">
        <p14:creationId xmlns:p14="http://schemas.microsoft.com/office/powerpoint/2010/main" val="3244175081"/>
      </p:ext>
    </p:extLst>
  </p:cSld>
  <p:clrMapOvr>
    <a:masterClrMapping/>
  </p:clrMapOvr>
</p:sld>
</file>

<file path=ppt/theme/theme1.xml><?xml version="1.0" encoding="utf-8"?>
<a:theme xmlns:a="http://schemas.openxmlformats.org/drawingml/2006/main" name="1. Whit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ResrcID21015_Nokia - Pure PowerPoint template 2022 v1.3" id="{5912F155-BF6A-437F-81EE-2A1E79CABCE5}" vid="{C81CF3D1-86CF-4C42-9E58-F5695A541456}"/>
    </a:ext>
  </a:extLst>
</a:theme>
</file>

<file path=ppt/theme/theme10.xml><?xml version="1.0" encoding="utf-8"?>
<a:theme xmlns:a="http://schemas.openxmlformats.org/drawingml/2006/main" name="1_1. White">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 PowerPoint template 2023 v1.3" id="{DD0C3133-E3AE-47D2-A897-43496769EDE2}" vid="{7EB8784B-D8AE-47B4-BCC3-8AAF24F0E14F}"/>
    </a:ext>
  </a:extLst>
</a:theme>
</file>

<file path=ppt/theme/theme1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White titl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ResrcID21015_Nokia - Pure PowerPoint template 2022 v1.3" id="{5912F155-BF6A-437F-81EE-2A1E79CABCE5}" vid="{8AB3F7C6-CCC7-4554-8169-A96CEEEECF9B}"/>
    </a:ext>
  </a:extLst>
</a:theme>
</file>

<file path=ppt/theme/theme3.xml><?xml version="1.0" encoding="utf-8"?>
<a:theme xmlns:a="http://schemas.openxmlformats.org/drawingml/2006/main" name="3. Blue titl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rcID21015_Nokia - Pure PowerPoint template 2022 v1.3" id="{5912F155-BF6A-437F-81EE-2A1E79CABCE5}" vid="{DC0E370D-5D33-4F09-A646-B771B804F980}"/>
    </a:ext>
  </a:extLst>
</a:theme>
</file>

<file path=ppt/theme/theme4.xml><?xml version="1.0" encoding="utf-8"?>
<a:theme xmlns:a="http://schemas.openxmlformats.org/drawingml/2006/main" name="4. Blu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rcID21015_Nokia - Pure PowerPoint template 2022 v1.3" id="{5912F155-BF6A-437F-81EE-2A1E79CABCE5}" vid="{AB9CB456-5CD4-42F7-B8DF-ADA0D798D7C9}"/>
    </a:ext>
  </a:extLst>
</a:theme>
</file>

<file path=ppt/theme/theme5.xml><?xml version="1.0" encoding="utf-8"?>
<a:theme xmlns:a="http://schemas.openxmlformats.org/drawingml/2006/main" name="5. White end slide">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rcID21015_Nokia - Pure PowerPoint template 2022 v1.3" id="{5912F155-BF6A-437F-81EE-2A1E79CABCE5}" vid="{350980DE-4BF9-4B6D-BB64-1BA1B9681CB4}"/>
    </a:ext>
  </a:extLst>
</a:theme>
</file>

<file path=ppt/theme/theme6.xml><?xml version="1.0" encoding="utf-8"?>
<a:theme xmlns:a="http://schemas.openxmlformats.org/drawingml/2006/main" name="6. Gray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t"/>
      <a:lstStyle>
        <a:defPPr algn="l">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srcID21015_Nokia - Pure PowerPoint template 2022 v1.3" id="{5912F155-BF6A-437F-81EE-2A1E79CABCE5}" vid="{55C6AB18-6F85-4B17-97CE-5E78352265CD}"/>
    </a:ext>
  </a:extLst>
</a:theme>
</file>

<file path=ppt/theme/theme7.xml><?xml version="1.0" encoding="utf-8"?>
<a:theme xmlns:a="http://schemas.openxmlformats.org/drawingml/2006/main" name="7. Image ">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t"/>
      <a:lstStyle>
        <a:defPPr algn="l">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srcID21015_Nokia - Pure PowerPoint template 2022 v1.3" id="{5912F155-BF6A-437F-81EE-2A1E79CABCE5}" vid="{B2BF92F9-66BE-4544-810F-0732F45DC6C2}"/>
    </a:ext>
  </a:extLst>
</a:theme>
</file>

<file path=ppt/theme/theme8.xml><?xml version="1.0" encoding="utf-8"?>
<a:theme xmlns:a="http://schemas.openxmlformats.org/drawingml/2006/main" name="8. Blue master">
  <a:themeElements>
    <a:clrScheme name="C 2018 Nokia">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124191"/>
      </a:hlink>
      <a:folHlink>
        <a:srgbClr val="001135"/>
      </a:folHlink>
    </a:clrScheme>
    <a:fontScheme name="Nokia 2018">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algn="l">
          <a:spcAft>
            <a:spcPts val="300"/>
          </a:spcAft>
          <a:buSzPct val="100000"/>
          <a:defRPr sz="1200" dirty="0" smtClean="0">
            <a:solidFill>
              <a:schemeClr val="tx2"/>
            </a:solidFill>
          </a:defRPr>
        </a:defPPr>
      </a:lstStyle>
    </a:txDef>
  </a:objectDefaults>
  <a:extraClrSchemeLst/>
  <a:extLst>
    <a:ext uri="{05A4C25C-085E-4340-85A3-A5531E510DB2}">
      <thm15:themeFamily xmlns:thm15="http://schemas.microsoft.com/office/thememl/2012/main" name="ResrcID21015_Nokia - Pure PowerPoint template 2022 v1.3" id="{5912F155-BF6A-437F-81EE-2A1E79CABCE5}" vid="{ECB25AD4-BDBA-4F93-9749-75F9771C68A5}"/>
    </a:ext>
  </a:extLst>
</a:theme>
</file>

<file path=ppt/theme/theme9.xml><?xml version="1.0" encoding="utf-8"?>
<a:theme xmlns:a="http://schemas.openxmlformats.org/drawingml/2006/main" name="1. White">
  <a:themeElements>
    <a:clrScheme name="Nokia 2023.1">
      <a:dk1>
        <a:srgbClr val="CCCCCC"/>
      </a:dk1>
      <a:lt1>
        <a:srgbClr val="FFFFFF"/>
      </a:lt1>
      <a:dk2>
        <a:srgbClr val="001135"/>
      </a:dk2>
      <a:lt2>
        <a:srgbClr val="666666"/>
      </a:lt2>
      <a:accent1>
        <a:srgbClr val="005AFF"/>
      </a:accent1>
      <a:accent2>
        <a:srgbClr val="23ABB6"/>
      </a:accent2>
      <a:accent3>
        <a:srgbClr val="37CC73"/>
      </a:accent3>
      <a:accent4>
        <a:srgbClr val="F47F31"/>
      </a:accent4>
      <a:accent5>
        <a:srgbClr val="E03DCD"/>
      </a:accent5>
      <a:accent6>
        <a:srgbClr val="7D33F2"/>
      </a:accent6>
      <a:hlink>
        <a:srgbClr val="001135"/>
      </a:hlink>
      <a:folHlink>
        <a:srgbClr val="005AFF"/>
      </a:folHlink>
    </a:clrScheme>
    <a:fontScheme name="Nokia 2023">
      <a:majorFont>
        <a:latin typeface="Nokia Pure Headline Light"/>
        <a:ea typeface=""/>
        <a:cs typeface=""/>
      </a:majorFont>
      <a:minorFont>
        <a:latin typeface="Nokia Pure Tex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spcAft>
            <a:spcPts val="300"/>
          </a:spcAft>
          <a:buSzPct val="100000"/>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noAutofit/>
      </a:bodyPr>
      <a:lstStyle>
        <a:defPPr marL="0" marR="0" indent="0" algn="l" defTabSz="180000" rtl="0" eaLnBrk="1" fontAlgn="auto" latinLnBrk="0" hangingPunct="1">
          <a:lnSpc>
            <a:spcPct val="100000"/>
          </a:lnSpc>
          <a:spcBef>
            <a:spcPts val="0"/>
          </a:spcBef>
          <a:spcAft>
            <a:spcPts val="300"/>
          </a:spcAft>
          <a:buClrTx/>
          <a:buSzTx/>
          <a:buFont typeface="+mj-lt"/>
          <a:buNone/>
          <a:tabLst>
            <a:tab pos="180000" algn="l"/>
          </a:tabLst>
          <a:defRPr kumimoji="0" sz="1200" b="0" i="0" u="none" strike="noStrike" kern="1200" cap="none" spc="0" normalizeH="0" baseline="0" noProof="0" dirty="0" smtClean="0">
            <a:ln>
              <a:noFill/>
            </a:ln>
            <a:solidFill>
              <a:schemeClr val="tx2"/>
            </a:solidFill>
            <a:effectLst/>
            <a:uLnTx/>
            <a:uFillTx/>
            <a:latin typeface="Nokia Pure Text Light"/>
            <a:ea typeface="+mn-ea"/>
            <a:cs typeface="+mn-cs"/>
          </a:defRPr>
        </a:defPPr>
      </a:lstStyle>
    </a:txDef>
  </a:objectDefaults>
  <a:extraClrSchemeLst/>
  <a:extLst>
    <a:ext uri="{05A4C25C-085E-4340-85A3-A5531E510DB2}">
      <thm15:themeFamily xmlns:thm15="http://schemas.microsoft.com/office/thememl/2012/main" name="Nokia - PowerPoint template 2023 v1.3" id="{DD0C3133-E3AE-47D2-A897-43496769EDE2}" vid="{7EB8784B-D8AE-47B4-BCC3-8AAF24F0E1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_dlc_DocId xmlns="71c5aaf6-e6ce-465b-b873-5148d2a4c105">RBI5PAMIO524-1378021075-17036</_dlc_DocId>
    <_dlc_DocIdUrl xmlns="71c5aaf6-e6ce-465b-b873-5148d2a4c105">
      <Url>https://nokia.sharepoint.com/sites/gxp/_layouts/15/DocIdRedir.aspx?ID=RBI5PAMIO524-1378021075-17036</Url>
      <Description>RBI5PAMIO524-1378021075-17036</Description>
    </_dlc_DocIdUrl>
    <_dlc_DocIdPersistId xmlns="71c5aaf6-e6ce-465b-b873-5148d2a4c105">false</_dlc_DocIdPersistId>
    <lcf76f155ced4ddcb4097134ff3c332f xmlns="99f0ae65-0eaf-4c4d-8c13-6a7b0d1b269d">
      <Terms xmlns="http://schemas.microsoft.com/office/infopath/2007/PartnerControls"/>
    </lcf76f155ced4ddcb4097134ff3c332f>
    <TaxCatchAll xmlns="7275bb01-7583-478d-bc14-e839a2dd59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4c87397-5fc1-491e-85e7-d6110dbe9cbd" ContentTypeId="0x0101" PreviousValue="false" LastSyncTimeStamp="2018-03-09T14:36:50.893Z"/>
</file>

<file path=customXml/item5.xml><?xml version="1.0" encoding="utf-8"?>
<ct:contentTypeSchema xmlns:ct="http://schemas.microsoft.com/office/2006/metadata/contentType" xmlns:ma="http://schemas.microsoft.com/office/2006/metadata/properties/metaAttributes" ct:_="" ma:_="" ma:contentTypeName="Document" ma:contentTypeID="0x01010034ED8DB340E5B84DBCDB3C5E8BBA0A38" ma:contentTypeVersion="15" ma:contentTypeDescription="Create a new document." ma:contentTypeScope="" ma:versionID="c109719ab7c9cf4fa887cbb8bae1b122">
  <xsd:schema xmlns:xsd="http://www.w3.org/2001/XMLSchema" xmlns:xs="http://www.w3.org/2001/XMLSchema" xmlns:p="http://schemas.microsoft.com/office/2006/metadata/properties" xmlns:ns2="71c5aaf6-e6ce-465b-b873-5148d2a4c105" xmlns:ns3="99f0ae65-0eaf-4c4d-8c13-6a7b0d1b269d" xmlns:ns4="7275bb01-7583-478d-bc14-e839a2dd5989" targetNamespace="http://schemas.microsoft.com/office/2006/metadata/properties" ma:root="true" ma:fieldsID="99ce0f41762e89ee242a169bb51dfebb" ns2:_="" ns3:_="" ns4:_="">
    <xsd:import namespace="71c5aaf6-e6ce-465b-b873-5148d2a4c105"/>
    <xsd:import namespace="99f0ae65-0eaf-4c4d-8c13-6a7b0d1b269d"/>
    <xsd:import namespace="7275bb01-7583-478d-bc14-e839a2dd5989"/>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9f0ae65-0eaf-4c4d-8c13-6a7b0d1b269d"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4c87397-5fc1-491e-85e7-d6110dbe9cbd"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75bb01-7583-478d-bc14-e839a2dd598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0ac3f90-bf3b-4c63-910d-f3e01299c9db}" ma:internalName="TaxCatchAll" ma:showField="CatchAllData" ma:web="7275bb01-7583-478d-bc14-e839a2dd5989">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4D230-0111-4E5E-B593-1105ED41A1F4}">
  <ds:schemaRefs>
    <ds:schemaRef ds:uri="http://schemas.microsoft.com/sharepoint/events"/>
  </ds:schemaRefs>
</ds:datastoreItem>
</file>

<file path=customXml/itemProps2.xml><?xml version="1.0" encoding="utf-8"?>
<ds:datastoreItem xmlns:ds="http://schemas.openxmlformats.org/officeDocument/2006/customXml" ds:itemID="{9EE2CBA3-1A78-4F8D-B5EC-C69284AD8786}">
  <ds:schemaRefs>
    <ds:schemaRef ds:uri="http://purl.org/dc/elements/1.1/"/>
    <ds:schemaRef ds:uri="http://schemas.microsoft.com/office/2006/metadata/properties"/>
    <ds:schemaRef ds:uri="71c5aaf6-e6ce-465b-b873-5148d2a4c105"/>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7275bb01-7583-478d-bc14-e839a2dd5989"/>
    <ds:schemaRef ds:uri="99f0ae65-0eaf-4c4d-8c13-6a7b0d1b269d"/>
    <ds:schemaRef ds:uri="http://www.w3.org/XML/1998/namespace"/>
    <ds:schemaRef ds:uri="http://purl.org/dc/terms/"/>
  </ds:schemaRefs>
</ds:datastoreItem>
</file>

<file path=customXml/itemProps3.xml><?xml version="1.0" encoding="utf-8"?>
<ds:datastoreItem xmlns:ds="http://schemas.openxmlformats.org/officeDocument/2006/customXml" ds:itemID="{0294DC00-3A94-40A1-BCF8-DB8AB6EFE55B}">
  <ds:schemaRefs>
    <ds:schemaRef ds:uri="http://schemas.microsoft.com/sharepoint/v3/contenttype/forms"/>
  </ds:schemaRefs>
</ds:datastoreItem>
</file>

<file path=customXml/itemProps4.xml><?xml version="1.0" encoding="utf-8"?>
<ds:datastoreItem xmlns:ds="http://schemas.openxmlformats.org/officeDocument/2006/customXml" ds:itemID="{56464DE6-3CD1-4F61-8054-AA9D34101A8E}">
  <ds:schemaRefs>
    <ds:schemaRef ds:uri="Microsoft.SharePoint.Taxonomy.ContentTypeSync"/>
  </ds:schemaRefs>
</ds:datastoreItem>
</file>

<file path=customXml/itemProps5.xml><?xml version="1.0" encoding="utf-8"?>
<ds:datastoreItem xmlns:ds="http://schemas.openxmlformats.org/officeDocument/2006/customXml" ds:itemID="{1EC18DC7-A6A2-4E5A-90DD-A73422284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99f0ae65-0eaf-4c4d-8c13-6a7b0d1b269d"/>
    <ds:schemaRef ds:uri="7275bb01-7583-478d-bc14-e839a2dd5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emplate>Nokia - Pure PowerPoint template 2022 v1.3</Template>
  <TotalTime>1785</TotalTime>
  <Words>241</Words>
  <Application>Microsoft Office PowerPoint</Application>
  <PresentationFormat>On-screen Show (16:9)</PresentationFormat>
  <Paragraphs>17</Paragraphs>
  <Slides>2</Slides>
  <Notes>2</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2</vt:i4>
      </vt:variant>
    </vt:vector>
  </HeadingPairs>
  <TitlesOfParts>
    <vt:vector size="22" baseType="lpstr">
      <vt:lpstr>Arial </vt:lpstr>
      <vt:lpstr>Arial</vt:lpstr>
      <vt:lpstr>Calibri</vt:lpstr>
      <vt:lpstr>Calibri Light</vt:lpstr>
      <vt:lpstr>Nokia Pure Headline Light</vt:lpstr>
      <vt:lpstr>Nokia Pure Headline Ultra Light</vt:lpstr>
      <vt:lpstr>Nokia Pure Text</vt:lpstr>
      <vt:lpstr>Nokia Pure Text Light</vt:lpstr>
      <vt:lpstr>Times New Roman</vt:lpstr>
      <vt:lpstr>1. White master</vt:lpstr>
      <vt:lpstr>2. White title master</vt:lpstr>
      <vt:lpstr>3. Blue title master</vt:lpstr>
      <vt:lpstr>4. Blue end slide</vt:lpstr>
      <vt:lpstr>5. White end slide</vt:lpstr>
      <vt:lpstr>6. Gray master</vt:lpstr>
      <vt:lpstr>7. Image </vt:lpstr>
      <vt:lpstr>8. Blue master</vt:lpstr>
      <vt:lpstr>1. White</vt:lpstr>
      <vt:lpstr>1_1. White</vt:lpstr>
      <vt:lpstr>Office Theme</vt:lpstr>
      <vt:lpstr>UE selection aspect for Topology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eNA_Ph3 Rel. 18 WID</dc:title>
  <dc:creator>Fabio Giust (Nokia)</dc:creator>
  <cp:lastModifiedBy>Nokia_org</cp:lastModifiedBy>
  <cp:revision>2</cp:revision>
  <dcterms:created xsi:type="dcterms:W3CDTF">2023-01-24T10:59:54Z</dcterms:created>
  <dcterms:modified xsi:type="dcterms:W3CDTF">2024-11-07T06:42:49Z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0x01010034ED8DB340E5B84DBCDB3C5E8BBA0A38</vt:lpwstr>
  </property>
  <property fmtid="{D5CDD505-2E9C-101B-9397-08002B2CF9AE}" pid="3" name="_dlc_DocIdItemGuid">
    <vt:lpwstr>57e006e0-8e55-4c23-a259-bc14073c908c</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