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91" r:id="rId2"/>
  </p:sldMasterIdLst>
  <p:notesMasterIdLst>
    <p:notesMasterId r:id="rId13"/>
  </p:notesMasterIdLst>
  <p:sldIdLst>
    <p:sldId id="1130" r:id="rId3"/>
    <p:sldId id="1131" r:id="rId4"/>
    <p:sldId id="1132" r:id="rId5"/>
    <p:sldId id="1133" r:id="rId6"/>
    <p:sldId id="1137" r:id="rId7"/>
    <p:sldId id="1138" r:id="rId8"/>
    <p:sldId id="1134" r:id="rId9"/>
    <p:sldId id="1139" r:id="rId10"/>
    <p:sldId id="1135" r:id="rId11"/>
    <p:sldId id="1136" r:id="rId12"/>
  </p:sldIdLst>
  <p:sldSz cx="12192000" cy="6858000"/>
  <p:notesSz cx="7102475" cy="9037638"/>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drew Bennett/Communications Research /SRUK/Principal Engineer/Samsung Electronics" initials="ABR/EE" lastIdx="3" clrIdx="0">
    <p:extLst>
      <p:ext uri="{19B8F6BF-5375-455C-9EA6-DF929625EA0E}">
        <p15:presenceInfo xmlns:p15="http://schemas.microsoft.com/office/powerpoint/2012/main" userId="S-1-5-21-1569490900-2152479555-3239727262-339419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E9657"/>
    <a:srgbClr val="0066FF"/>
    <a:srgbClr val="92D050"/>
    <a:srgbClr val="C5C5C5"/>
    <a:srgbClr val="C800BE"/>
    <a:srgbClr val="FA7100"/>
    <a:srgbClr val="FFA7A7"/>
    <a:srgbClr val="53FFA1"/>
    <a:srgbClr val="FF5B5B"/>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7429" autoAdjust="0"/>
    <p:restoredTop sz="94660"/>
  </p:normalViewPr>
  <p:slideViewPr>
    <p:cSldViewPr snapToGrid="0">
      <p:cViewPr varScale="1">
        <p:scale>
          <a:sx n="71" d="100"/>
          <a:sy n="71" d="100"/>
        </p:scale>
        <p:origin x="84" y="366"/>
      </p:cViewPr>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5345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23092" y="0"/>
            <a:ext cx="3077739" cy="453451"/>
          </a:xfrm>
          <a:prstGeom prst="rect">
            <a:avLst/>
          </a:prstGeom>
        </p:spPr>
        <p:txBody>
          <a:bodyPr vert="horz" lIns="91440" tIns="45720" rIns="91440" bIns="45720" rtlCol="0"/>
          <a:lstStyle>
            <a:lvl1pPr algn="r">
              <a:defRPr sz="1200"/>
            </a:lvl1pPr>
          </a:lstStyle>
          <a:p>
            <a:fld id="{A4948FFD-DDE0-4E13-8CF4-6D833C916B90}" type="datetimeFigureOut">
              <a:rPr lang="en-US" smtClean="0"/>
              <a:t>1/22/2025</a:t>
            </a:fld>
            <a:endParaRPr lang="en-US"/>
          </a:p>
        </p:txBody>
      </p:sp>
      <p:sp>
        <p:nvSpPr>
          <p:cNvPr id="4" name="Slide Image Placeholder 3"/>
          <p:cNvSpPr>
            <a:spLocks noGrp="1" noRot="1" noChangeAspect="1"/>
          </p:cNvSpPr>
          <p:nvPr>
            <p:ph type="sldImg" idx="2"/>
          </p:nvPr>
        </p:nvSpPr>
        <p:spPr>
          <a:xfrm>
            <a:off x="839788" y="1130300"/>
            <a:ext cx="5422900" cy="30495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10248" y="4349363"/>
            <a:ext cx="5681980" cy="355857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584188"/>
            <a:ext cx="3077739" cy="45345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584188"/>
            <a:ext cx="3077739" cy="453450"/>
          </a:xfrm>
          <a:prstGeom prst="rect">
            <a:avLst/>
          </a:prstGeom>
        </p:spPr>
        <p:txBody>
          <a:bodyPr vert="horz" lIns="91440" tIns="45720" rIns="91440" bIns="45720" rtlCol="0" anchor="b"/>
          <a:lstStyle>
            <a:lvl1pPr algn="r">
              <a:defRPr sz="1200"/>
            </a:lvl1pPr>
          </a:lstStyle>
          <a:p>
            <a:fld id="{0EFD39E0-52DC-4E29-9B33-7D479C89A1F8}" type="slidenum">
              <a:rPr lang="en-US" smtClean="0"/>
              <a:t>‹#›</a:t>
            </a:fld>
            <a:endParaRPr lang="en-US"/>
          </a:p>
        </p:txBody>
      </p:sp>
    </p:spTree>
    <p:extLst>
      <p:ext uri="{BB962C8B-B14F-4D97-AF65-F5344CB8AC3E}">
        <p14:creationId xmlns:p14="http://schemas.microsoft.com/office/powerpoint/2010/main" val="27424321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1 White - plain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mj-lt"/>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68"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mj-lt"/>
              </a:defRPr>
            </a:lvl1pPr>
          </a:lstStyle>
          <a:p>
            <a:pPr lvl="0"/>
            <a:r>
              <a:rPr lang="en-US" noProof="0"/>
              <a:t>Click to edit headline</a:t>
            </a:r>
          </a:p>
        </p:txBody>
      </p:sp>
      <p:sp>
        <p:nvSpPr>
          <p:cNvPr id="5"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1319510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6-1 Nokia Divider Master title">
    <p:spTree>
      <p:nvGrpSpPr>
        <p:cNvPr id="1" name=""/>
        <p:cNvGrpSpPr/>
        <p:nvPr/>
      </p:nvGrpSpPr>
      <p:grpSpPr>
        <a:xfrm>
          <a:off x="0" y="0"/>
          <a:ext cx="0" cy="0"/>
          <a:chOff x="0" y="0"/>
          <a:chExt cx="0" cy="0"/>
        </a:xfrm>
      </p:grpSpPr>
      <p:sp>
        <p:nvSpPr>
          <p:cNvPr id="7" name="Text Placeholder 42"/>
          <p:cNvSpPr>
            <a:spLocks noGrp="1"/>
          </p:cNvSpPr>
          <p:nvPr>
            <p:ph type="body" sz="quarter" idx="11" hasCustomPrompt="1"/>
          </p:nvPr>
        </p:nvSpPr>
        <p:spPr>
          <a:xfrm>
            <a:off x="556804" y="374418"/>
            <a:ext cx="11078400" cy="846355"/>
          </a:xfrm>
          <a:prstGeom prst="rect">
            <a:avLst/>
          </a:prstGeom>
        </p:spPr>
        <p:txBody>
          <a:bodyPr lIns="0" tIns="0" rIns="0" bIns="0"/>
          <a:lstStyle>
            <a:lvl1pPr marL="0" indent="0">
              <a:buNone/>
              <a:defRPr sz="4769" baseline="0">
                <a:solidFill>
                  <a:schemeClr val="bg1"/>
                </a:solidFill>
                <a:latin typeface="Nokia Pure Headline Ultra Light" panose="020B0204020202020204" pitchFamily="34" charset="0"/>
              </a:defRPr>
            </a:lvl1pPr>
          </a:lstStyle>
          <a:p>
            <a:pPr lvl="0"/>
            <a:r>
              <a:rPr lang="en-US"/>
              <a:t>Click to edit headline</a:t>
            </a:r>
          </a:p>
        </p:txBody>
      </p:sp>
      <p:sp>
        <p:nvSpPr>
          <p:cNvPr id="6" name="Text Placeholder 3"/>
          <p:cNvSpPr>
            <a:spLocks noGrp="1"/>
          </p:cNvSpPr>
          <p:nvPr>
            <p:ph type="body" sz="quarter" idx="12" hasCustomPrompt="1"/>
          </p:nvPr>
        </p:nvSpPr>
        <p:spPr>
          <a:xfrm>
            <a:off x="556804" y="1440000"/>
            <a:ext cx="11078400" cy="4747200"/>
          </a:xfrm>
          <a:prstGeom prst="rect">
            <a:avLst/>
          </a:prstGeom>
        </p:spPr>
        <p:txBody>
          <a:bodyPr lIns="0" tIns="0" rIns="0" bIns="0">
            <a:normAutofit/>
          </a:bodyPr>
          <a:lstStyle>
            <a:lvl1pPr marL="249511" indent="-249511">
              <a:spcBef>
                <a:spcPts val="0"/>
              </a:spcBef>
              <a:spcAft>
                <a:spcPts val="650"/>
              </a:spcAft>
              <a:buFont typeface="Nokia Pure Text Light" panose="020B0304040602060303" pitchFamily="34" charset="0"/>
              <a:buChar char="‑"/>
              <a:defRPr sz="1733" b="0">
                <a:solidFill>
                  <a:schemeClr val="bg1"/>
                </a:solidFill>
                <a:latin typeface="Nokia Pure Text Light" panose="020B0403020202020204" pitchFamily="34" charset="0"/>
                <a:ea typeface="Nokia Pure Text Light" panose="020B0403020202020204" pitchFamily="34" charset="0"/>
              </a:defRPr>
            </a:lvl1pPr>
            <a:lvl2pPr marL="495577" indent="-246068">
              <a:spcBef>
                <a:spcPts val="0"/>
              </a:spcBef>
              <a:spcAft>
                <a:spcPts val="650"/>
              </a:spcAft>
              <a:buFont typeface="Nokia Pure Text Light" panose="020B0304040602060303" pitchFamily="34" charset="0"/>
              <a:buChar char="‑"/>
              <a:defRPr sz="1518">
                <a:solidFill>
                  <a:schemeClr val="bg1"/>
                </a:solidFill>
                <a:latin typeface="Nokia Pure Text Light" panose="020B0403020202020204" pitchFamily="34" charset="0"/>
                <a:ea typeface="Nokia Pure Text Light" panose="020B0403020202020204" pitchFamily="34" charset="0"/>
              </a:defRPr>
            </a:lvl2pPr>
            <a:lvl3pPr marL="687271" indent="-185841">
              <a:spcBef>
                <a:spcPts val="0"/>
              </a:spcBef>
              <a:spcAft>
                <a:spcPts val="650"/>
              </a:spcAft>
              <a:buSzPct val="66000"/>
              <a:buFont typeface="Wingdings" panose="05000000000000000000" pitchFamily="2" charset="2"/>
              <a:buChar char="§"/>
              <a:defRPr sz="1300">
                <a:solidFill>
                  <a:schemeClr val="bg1"/>
                </a:solidFill>
                <a:latin typeface="Nokia Pure Text Light" panose="020B0403020202020204" pitchFamily="34" charset="0"/>
                <a:ea typeface="Nokia Pure Text Light" panose="020B0403020202020204" pitchFamily="34" charset="0"/>
              </a:defRPr>
            </a:lvl3pPr>
            <a:lvl4pPr marL="868982" indent="0">
              <a:spcBef>
                <a:spcPts val="0"/>
              </a:spcBef>
              <a:spcAft>
                <a:spcPts val="650"/>
              </a:spcAft>
              <a:buNone/>
              <a:defRPr sz="1084">
                <a:solidFill>
                  <a:schemeClr val="bg1"/>
                </a:solidFill>
                <a:latin typeface="Nokia Pure Text Light" panose="020B0403020202020204" pitchFamily="34" charset="0"/>
                <a:ea typeface="Nokia Pure Text Light" panose="020B0403020202020204" pitchFamily="34" charset="0"/>
              </a:defRPr>
            </a:lvl4pPr>
            <a:lvl5pPr marL="1000910" indent="0">
              <a:spcBef>
                <a:spcPts val="0"/>
              </a:spcBef>
              <a:spcAft>
                <a:spcPts val="650"/>
              </a:spcAft>
              <a:buFont typeface="Arial" panose="020B0604020202020204" pitchFamily="34" charset="0"/>
              <a:buNone/>
              <a:defRPr sz="868">
                <a:solidFill>
                  <a:schemeClr val="bg1"/>
                </a:solidFill>
                <a:latin typeface="Nokia Pure Text Light" panose="020B0403020202020204" pitchFamily="34" charset="0"/>
                <a:ea typeface="Nokia Pure Text Light" panose="020B0403020202020204" pitchFamily="34" charset="0"/>
              </a:defRPr>
            </a:lvl5pPr>
            <a:lvl6pPr marL="1250650" indent="0">
              <a:spcBef>
                <a:spcPts val="0"/>
              </a:spcBef>
              <a:spcAft>
                <a:spcPts val="650"/>
              </a:spcAft>
              <a:buFont typeface="Nokia Pure Text" panose="020B0503020202020204" pitchFamily="34" charset="0"/>
              <a:buNone/>
              <a:defRPr sz="868" baseline="0">
                <a:solidFill>
                  <a:schemeClr val="bg1"/>
                </a:solidFill>
                <a:latin typeface="Nokia Pure Text Light" panose="020B0403020202020204" pitchFamily="34" charset="0"/>
                <a:ea typeface="Nokia Pure Text Light" panose="020B0403020202020204" pitchFamily="34" charset="0"/>
              </a:defRPr>
            </a:lvl6pPr>
            <a:lvl7pPr marL="1500389" indent="0">
              <a:spcBef>
                <a:spcPts val="0"/>
              </a:spcBef>
              <a:spcAft>
                <a:spcPts val="650"/>
              </a:spcAft>
              <a:buNone/>
              <a:defRPr sz="759">
                <a:solidFill>
                  <a:schemeClr val="bg1"/>
                </a:solidFill>
                <a:latin typeface="Nokia Pure Text Light" panose="020B0403020202020204" pitchFamily="34" charset="0"/>
                <a:ea typeface="Nokia Pure Text Light" panose="020B0403020202020204" pitchFamily="34" charset="0"/>
              </a:defRPr>
            </a:lvl7pPr>
            <a:lvl8pPr marL="1750128" indent="0">
              <a:spcBef>
                <a:spcPts val="0"/>
              </a:spcBef>
              <a:spcAft>
                <a:spcPts val="650"/>
              </a:spcAft>
              <a:buNone/>
              <a:defRPr sz="650">
                <a:solidFill>
                  <a:schemeClr val="bg1"/>
                </a:solidFill>
                <a:latin typeface="Nokia Pure Text Light" panose="020B0403020202020204" pitchFamily="34" charset="0"/>
                <a:ea typeface="Nokia Pure Text Light" panose="020B0403020202020204" pitchFamily="34" charset="0"/>
              </a:defRPr>
            </a:lvl8pPr>
          </a:lstStyle>
          <a:p>
            <a:pPr lvl="0"/>
            <a:r>
              <a:rPr lang="en-US"/>
              <a:t>Click to edit Master text styles</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501084" y="6198577"/>
            <a:ext cx="1345537" cy="566400"/>
          </a:xfrm>
          <a:prstGeom prst="rect">
            <a:avLst/>
          </a:prstGeom>
        </p:spPr>
      </p:pic>
      <p:sp>
        <p:nvSpPr>
          <p:cNvPr id="10"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bg1"/>
                </a:solidFill>
                <a:latin typeface="Nokia Pure Text Light" panose="020B0304040602060303" pitchFamily="34" charset="0"/>
                <a:ea typeface="Nokia Pure Text Light" panose="020B0304040602060303" pitchFamily="34" charset="0"/>
                <a:cs typeface="Nokia Pure Text Light" panose="020B0304040602060303" pitchFamily="34" charset="0"/>
              </a:defRPr>
            </a:lvl1pPr>
          </a:lstStyle>
          <a:p>
            <a:endParaRPr lang="en-US"/>
          </a:p>
        </p:txBody>
      </p:sp>
    </p:spTree>
    <p:extLst>
      <p:ext uri="{BB962C8B-B14F-4D97-AF65-F5344CB8AC3E}">
        <p14:creationId xmlns:p14="http://schemas.microsoft.com/office/powerpoint/2010/main" val="6908483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Nokia White 1">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50"/>
              </a:spcAft>
              <a:defRPr baseline="0"/>
            </a:lvl1pPr>
            <a:lvl2pPr>
              <a:spcAft>
                <a:spcPts val="650"/>
              </a:spcAft>
              <a:defRPr/>
            </a:lvl2pPr>
            <a:lvl3pPr>
              <a:spcAft>
                <a:spcPts val="650"/>
              </a:spcAft>
              <a:defRPr/>
            </a:lvl3pPr>
            <a:lvl4pPr>
              <a:spcAft>
                <a:spcPts val="650"/>
              </a:spcAft>
              <a:defRPr/>
            </a:lvl4pPr>
            <a:lvl5pPr>
              <a:spcAft>
                <a:spcPts val="65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itle 1"/>
          <p:cNvSpPr>
            <a:spLocks noGrp="1"/>
          </p:cNvSpPr>
          <p:nvPr>
            <p:ph type="title"/>
          </p:nvPr>
        </p:nvSpPr>
        <p:spPr>
          <a:xfrm>
            <a:off x="557496" y="372353"/>
            <a:ext cx="10972801" cy="415719"/>
          </a:xfrm>
        </p:spPr>
        <p:txBody>
          <a:bodyPr/>
          <a:lstStyle>
            <a:lvl1pPr>
              <a:defRPr/>
            </a:lvl1pPr>
          </a:lstStyle>
          <a:p>
            <a:r>
              <a:rPr lang="en-US"/>
              <a:t>Click to edit Master title style</a:t>
            </a:r>
          </a:p>
        </p:txBody>
      </p:sp>
      <p:sp>
        <p:nvSpPr>
          <p:cNvPr id="6" name="Content Placeholder 8"/>
          <p:cNvSpPr>
            <a:spLocks noGrp="1"/>
          </p:cNvSpPr>
          <p:nvPr>
            <p:ph sz="quarter" idx="13"/>
          </p:nvPr>
        </p:nvSpPr>
        <p:spPr>
          <a:xfrm>
            <a:off x="557501" y="717056"/>
            <a:ext cx="10970199" cy="402167"/>
          </a:xfrm>
        </p:spPr>
        <p:txBody>
          <a:bodyPr/>
          <a:lstStyle>
            <a:lvl1pPr marL="0" indent="0">
              <a:buFont typeface="Arial"/>
              <a:buNone/>
              <a:defRPr sz="1951">
                <a:solidFill>
                  <a:schemeClr val="bg2"/>
                </a:solidFill>
                <a:latin typeface="+mj-lt"/>
              </a:defRPr>
            </a:lvl1pPr>
          </a:lstStyle>
          <a:p>
            <a:pPr lvl="0"/>
            <a:r>
              <a:rPr lang="en-US"/>
              <a:t>Click to edit Master text styles</a:t>
            </a:r>
          </a:p>
        </p:txBody>
      </p:sp>
      <p:sp>
        <p:nvSpPr>
          <p:cNvPr id="2" name="Rectangle 1">
            <a:extLst>
              <a:ext uri="{FF2B5EF4-FFF2-40B4-BE49-F238E27FC236}">
                <a16:creationId xmlns:a16="http://schemas.microsoft.com/office/drawing/2014/main" id="{DCDED975-CFE7-49E4-ACAD-F0EA43FC8E8B}"/>
              </a:ext>
            </a:extLst>
          </p:cNvPr>
          <p:cNvSpPr/>
          <p:nvPr userDrawn="1"/>
        </p:nvSpPr>
        <p:spPr>
          <a:xfrm>
            <a:off x="1845582" y="6319707"/>
            <a:ext cx="2046914" cy="3355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8052" tIns="78052" rIns="78052" bIns="78052" numCol="1" spcCol="0" rtlCol="0" fromWordArt="0" anchor="t" anchorCtr="0" forceAA="0" compatLnSpc="1">
            <a:prstTxWarp prst="textNoShape">
              <a:avLst/>
            </a:prstTxWarp>
            <a:noAutofit/>
          </a:bodyPr>
          <a:lstStyle/>
          <a:p>
            <a:pPr algn="l"/>
            <a:endParaRPr lang="fi-FI" sz="1300">
              <a:solidFill>
                <a:schemeClr val="bg1"/>
              </a:solidFill>
              <a:latin typeface="Nokia Pure Text Light" panose="020B0403020202020204" pitchFamily="34" charset="0"/>
              <a:ea typeface="Nokia Pure Text Light" panose="020B0403020202020204" pitchFamily="34" charset="0"/>
            </a:endParaRPr>
          </a:p>
        </p:txBody>
      </p:sp>
    </p:spTree>
    <p:extLst>
      <p:ext uri="{BB962C8B-B14F-4D97-AF65-F5344CB8AC3E}">
        <p14:creationId xmlns:p14="http://schemas.microsoft.com/office/powerpoint/2010/main" val="11867220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2_Title">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3A1D69DC-9F16-4CA4-A0E0-1872B8AD5DBC}"/>
              </a:ext>
            </a:extLst>
          </p:cNvPr>
          <p:cNvSpPr>
            <a:spLocks noGrp="1"/>
          </p:cNvSpPr>
          <p:nvPr>
            <p:ph type="ftr" sz="quarter" idx="10"/>
          </p:nvPr>
        </p:nvSpPr>
        <p:spPr>
          <a:xfrm>
            <a:off x="3072005" y="6422400"/>
            <a:ext cx="6048000" cy="163200"/>
          </a:xfrm>
          <a:prstGeom prst="rect">
            <a:avLst/>
          </a:prstGeom>
        </p:spPr>
        <p:txBody>
          <a:bodyPr/>
          <a:lstStyle/>
          <a:p>
            <a:endParaRPr lang="en-US" dirty="0"/>
          </a:p>
        </p:txBody>
      </p:sp>
      <p:sp>
        <p:nvSpPr>
          <p:cNvPr id="4" name="Text Placeholder 12">
            <a:extLst>
              <a:ext uri="{FF2B5EF4-FFF2-40B4-BE49-F238E27FC236}">
                <a16:creationId xmlns:a16="http://schemas.microsoft.com/office/drawing/2014/main" id="{99A4E175-66C0-4DDD-AA07-5D4B03CEA1D0}"/>
              </a:ext>
            </a:extLst>
          </p:cNvPr>
          <p:cNvSpPr>
            <a:spLocks noGrp="1"/>
          </p:cNvSpPr>
          <p:nvPr>
            <p:ph type="body" sz="quarter" idx="11"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mj-lt"/>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dirty="0"/>
              <a:t>Click to edit secondary headline</a:t>
            </a:r>
          </a:p>
        </p:txBody>
      </p:sp>
      <p:sp>
        <p:nvSpPr>
          <p:cNvPr id="5" name="Text Placeholder 42">
            <a:extLst>
              <a:ext uri="{FF2B5EF4-FFF2-40B4-BE49-F238E27FC236}">
                <a16:creationId xmlns:a16="http://schemas.microsoft.com/office/drawing/2014/main" id="{F4102E0A-65A1-4E0C-ABCA-2CEBB8D5BF5D}"/>
              </a:ext>
            </a:extLst>
          </p:cNvPr>
          <p:cNvSpPr>
            <a:spLocks noGrp="1"/>
          </p:cNvSpPr>
          <p:nvPr>
            <p:ph type="body" sz="quarter" idx="12"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mj-lt"/>
              </a:defRPr>
            </a:lvl1pPr>
          </a:lstStyle>
          <a:p>
            <a:pPr lvl="0"/>
            <a:r>
              <a:rPr lang="en-US" noProof="0" dirty="0"/>
              <a:t>Click to edit headline</a:t>
            </a:r>
          </a:p>
        </p:txBody>
      </p:sp>
    </p:spTree>
    <p:extLst>
      <p:ext uri="{BB962C8B-B14F-4D97-AF65-F5344CB8AC3E}">
        <p14:creationId xmlns:p14="http://schemas.microsoft.com/office/powerpoint/2010/main" val="32702208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0" descr="bubbles_ppt_cover.png">
            <a:extLst>
              <a:ext uri="{FF2B5EF4-FFF2-40B4-BE49-F238E27FC236}">
                <a16:creationId xmlns:a16="http://schemas.microsoft.com/office/drawing/2014/main" id="{4EB823F2-CD38-4A2C-B19B-02C8CF0FADE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6492" y="19"/>
            <a:ext cx="5145615" cy="6330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14403" y="2130448"/>
            <a:ext cx="10363201"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810045" y="3839308"/>
            <a:ext cx="8534401" cy="1752600"/>
          </a:xfrm>
        </p:spPr>
        <p:txBody>
          <a:bodyPr/>
          <a:lstStyle>
            <a:lvl1pPr marL="0" indent="0" algn="ctr">
              <a:buNone/>
              <a:defRPr/>
            </a:lvl1pPr>
            <a:lvl2pPr marL="495577" indent="0" algn="ctr">
              <a:buNone/>
              <a:defRPr/>
            </a:lvl2pPr>
            <a:lvl3pPr marL="991155" indent="0" algn="ctr">
              <a:buNone/>
              <a:defRPr/>
            </a:lvl3pPr>
            <a:lvl4pPr marL="1486731" indent="0" algn="ctr">
              <a:buNone/>
              <a:defRPr/>
            </a:lvl4pPr>
            <a:lvl5pPr marL="1982308" indent="0" algn="ctr">
              <a:buNone/>
              <a:defRPr/>
            </a:lvl5pPr>
            <a:lvl6pPr marL="2477886" indent="0" algn="ctr">
              <a:buNone/>
              <a:defRPr/>
            </a:lvl6pPr>
            <a:lvl7pPr marL="2973463" indent="0" algn="ctr">
              <a:buNone/>
              <a:defRPr/>
            </a:lvl7pPr>
            <a:lvl8pPr marL="3469041" indent="0" algn="ctr">
              <a:buNone/>
              <a:defRPr/>
            </a:lvl8pPr>
            <a:lvl9pPr marL="3964618" indent="0" algn="ctr">
              <a:buNone/>
              <a:defRPr/>
            </a:lvl9pPr>
          </a:lstStyle>
          <a:p>
            <a:r>
              <a:rPr lang="en-US" dirty="0"/>
              <a:t>Click to edit Master subtitle style</a:t>
            </a:r>
            <a:endParaRPr lang="en-GB" dirty="0"/>
          </a:p>
        </p:txBody>
      </p:sp>
      <p:pic>
        <p:nvPicPr>
          <p:cNvPr id="7" name="Picture 1">
            <a:extLst>
              <a:ext uri="{FF2B5EF4-FFF2-40B4-BE49-F238E27FC236}">
                <a16:creationId xmlns:a16="http://schemas.microsoft.com/office/drawing/2014/main" id="{C5E5EFE4-EEED-4067-9F76-AC2A2D76691B}"/>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37406" y="0"/>
            <a:ext cx="1948374" cy="14927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13759811"/>
      </p:ext>
    </p:extLst>
  </p:cSld>
  <p:clrMapOvr>
    <a:masterClrMapping/>
  </p:clrMapOvr>
  <p:transition spd="slow"/>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1pPr marL="371684" indent="-371684">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583555665"/>
      </p:ext>
    </p:extLst>
  </p:cSld>
  <p:clrMapOvr>
    <a:masterClrMapping/>
  </p:clrMapOvr>
  <p:transition spd="slow"/>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4045933555"/>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2 White - on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mn-lt"/>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mn-lt"/>
              </a:defRPr>
            </a:lvl1pPr>
          </a:lstStyle>
          <a:p>
            <a:pPr lvl="0"/>
            <a:r>
              <a:rPr lang="en-US" noProof="0"/>
              <a:t>Click to edit headline</a:t>
            </a:r>
          </a:p>
        </p:txBody>
      </p:sp>
      <p:sp>
        <p:nvSpPr>
          <p:cNvPr id="4" name="Text Placeholder 3"/>
          <p:cNvSpPr>
            <a:spLocks noGrp="1"/>
          </p:cNvSpPr>
          <p:nvPr>
            <p:ph type="body" sz="quarter" idx="12"/>
          </p:nvPr>
        </p:nvSpPr>
        <p:spPr>
          <a:xfrm>
            <a:off x="556804" y="1440000"/>
            <a:ext cx="11078400"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mn-lt"/>
                <a:ea typeface="Nokia Pure Text Light" panose="020B0403020202020204" pitchFamily="34" charset="0"/>
              </a:defRPr>
            </a:lvl1pPr>
            <a:lvl2pPr marL="249741" indent="0">
              <a:spcBef>
                <a:spcPts val="0"/>
              </a:spcBef>
              <a:spcAft>
                <a:spcPts val="650"/>
              </a:spcAft>
              <a:buNone/>
              <a:defRPr sz="1518">
                <a:solidFill>
                  <a:schemeClr val="tx2"/>
                </a:solidFill>
                <a:latin typeface="+mn-lt"/>
                <a:ea typeface="Nokia Pure Text Light" panose="020B0403020202020204" pitchFamily="34" charset="0"/>
              </a:defRPr>
            </a:lvl2pPr>
            <a:lvl3pPr marL="501432" indent="0">
              <a:spcBef>
                <a:spcPts val="0"/>
              </a:spcBef>
              <a:spcAft>
                <a:spcPts val="650"/>
              </a:spcAft>
              <a:buNone/>
              <a:defRPr sz="1300">
                <a:solidFill>
                  <a:schemeClr val="tx2"/>
                </a:solidFill>
                <a:latin typeface="+mn-lt"/>
                <a:ea typeface="Nokia Pure Text Light" panose="020B0403020202020204" pitchFamily="34" charset="0"/>
              </a:defRPr>
            </a:lvl3pPr>
            <a:lvl4pPr marL="751170" indent="0">
              <a:spcBef>
                <a:spcPts val="0"/>
              </a:spcBef>
              <a:spcAft>
                <a:spcPts val="650"/>
              </a:spcAft>
              <a:buNone/>
              <a:defRPr sz="1084">
                <a:solidFill>
                  <a:schemeClr val="tx2"/>
                </a:solidFill>
                <a:latin typeface="+mn-lt"/>
                <a:ea typeface="Nokia Pure Text Light" panose="020B0403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mn-lt"/>
                <a:ea typeface="Nokia Pure Text Light" panose="020B0403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latin typeface="Nokia Pure Text Light" panose="020B0403020202020204" pitchFamily="34" charset="0"/>
                <a:ea typeface="Nokia Pure Text Light" panose="020B0403020202020204" pitchFamily="34" charset="0"/>
              </a:defRPr>
            </a:lvl6pPr>
            <a:lvl7pPr marL="1748177">
              <a:spcBef>
                <a:spcPts val="0"/>
              </a:spcBef>
              <a:spcAft>
                <a:spcPts val="650"/>
              </a:spcAft>
              <a:defRPr sz="759">
                <a:solidFill>
                  <a:schemeClr val="tx2"/>
                </a:solidFill>
                <a:latin typeface="Nokia Pure Text Light" panose="020B0403020202020204" pitchFamily="34" charset="0"/>
                <a:ea typeface="Nokia Pure Text Light" panose="020B0403020202020204" pitchFamily="34" charset="0"/>
              </a:defRPr>
            </a:lvl7pPr>
            <a:lvl8pPr marL="1997917">
              <a:spcBef>
                <a:spcPts val="0"/>
              </a:spcBef>
              <a:spcAft>
                <a:spcPts val="650"/>
              </a:spcAft>
              <a:defRPr sz="650">
                <a:solidFill>
                  <a:schemeClr val="tx2"/>
                </a:solidFill>
                <a:latin typeface="Nokia Pure Text Light" panose="020B0403020202020204" pitchFamily="34" charset="0"/>
                <a:ea typeface="Nokia Pure Text Light" panose="020B0403020202020204" pitchFamily="34" charset="0"/>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mn-lt"/>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38670461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1-2 White - on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9" name="Table Placeholder 2"/>
          <p:cNvSpPr>
            <a:spLocks noGrp="1"/>
          </p:cNvSpPr>
          <p:nvPr>
            <p:ph type="tbl" sz="quarter" idx="13"/>
          </p:nvPr>
        </p:nvSpPr>
        <p:spPr>
          <a:xfrm>
            <a:off x="556804" y="1435200"/>
            <a:ext cx="11078400" cy="4752000"/>
          </a:xfrm>
          <a:prstGeom prst="rect">
            <a:avLst/>
          </a:prstGeom>
        </p:spPr>
        <p:txBody>
          <a:bodyPr/>
          <a:lstStyle>
            <a:lvl1pPr marL="0" indent="0">
              <a:buNone/>
              <a:defRPr sz="17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6"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4035157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1-2 White - on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10" name="SmartArt Placeholder 2"/>
          <p:cNvSpPr>
            <a:spLocks noGrp="1"/>
          </p:cNvSpPr>
          <p:nvPr>
            <p:ph type="dgm" sz="quarter" idx="14"/>
          </p:nvPr>
        </p:nvSpPr>
        <p:spPr>
          <a:xfrm>
            <a:off x="556804" y="1435200"/>
            <a:ext cx="11078400" cy="4752000"/>
          </a:xfrm>
          <a:prstGeom prst="rect">
            <a:avLst/>
          </a:prstGeom>
        </p:spPr>
        <p:txBody>
          <a:bodyPr/>
          <a:lstStyle>
            <a:lvl1pPr marL="0" indent="0">
              <a:buNone/>
              <a:defRPr sz="1084">
                <a:solidFill>
                  <a:schemeClr val="tx2"/>
                </a:solidFill>
                <a:latin typeface="Arial" panose="020B0604020202020204" pitchFamily="34" charset="0"/>
                <a:cs typeface="Arial" panose="020B0604020202020204" pitchFamily="34" charset="0"/>
              </a:defRPr>
            </a:lvl1pPr>
          </a:lstStyle>
          <a:p>
            <a:r>
              <a:rPr lang="en-US"/>
              <a:t>Click icon to add SmartArt graphic</a:t>
            </a:r>
          </a:p>
        </p:txBody>
      </p:sp>
      <p:sp>
        <p:nvSpPr>
          <p:cNvPr id="6"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3502790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3 White - two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7" name="Text Placeholder 3"/>
          <p:cNvSpPr>
            <a:spLocks noGrp="1"/>
          </p:cNvSpPr>
          <p:nvPr>
            <p:ph type="body" sz="quarter" idx="12"/>
          </p:nvPr>
        </p:nvSpPr>
        <p:spPr>
          <a:xfrm>
            <a:off x="556802" y="1440000"/>
            <a:ext cx="53472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 name="Text Placeholder 3"/>
          <p:cNvSpPr>
            <a:spLocks noGrp="1"/>
          </p:cNvSpPr>
          <p:nvPr>
            <p:ph type="body" sz="quarter" idx="13"/>
          </p:nvPr>
        </p:nvSpPr>
        <p:spPr>
          <a:xfrm>
            <a:off x="6288002" y="1440000"/>
            <a:ext cx="53472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30438426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1-3 White - two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9" name="Text Placeholder 3"/>
          <p:cNvSpPr>
            <a:spLocks noGrp="1"/>
          </p:cNvSpPr>
          <p:nvPr>
            <p:ph type="body" sz="quarter" idx="13"/>
          </p:nvPr>
        </p:nvSpPr>
        <p:spPr>
          <a:xfrm>
            <a:off x="6288002" y="1440000"/>
            <a:ext cx="53472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Table Placeholder 4"/>
          <p:cNvSpPr>
            <a:spLocks noGrp="1"/>
          </p:cNvSpPr>
          <p:nvPr>
            <p:ph type="tbl" sz="quarter" idx="14"/>
          </p:nvPr>
        </p:nvSpPr>
        <p:spPr>
          <a:xfrm>
            <a:off x="556802" y="1440000"/>
            <a:ext cx="5347201" cy="4747200"/>
          </a:xfrm>
          <a:prstGeom prst="rect">
            <a:avLst/>
          </a:prstGeom>
        </p:spPr>
        <p:txBody>
          <a:bodyPr>
            <a:normAutofit/>
          </a:bodyPr>
          <a:lstStyle>
            <a:lvl1pPr marL="0" indent="0">
              <a:buNone/>
              <a:defRPr sz="1733">
                <a:solidFill>
                  <a:schemeClr val="tx2"/>
                </a:solidFill>
                <a:latin typeface="Arial" panose="020B0604020202020204" pitchFamily="34" charset="0"/>
                <a:cs typeface="Arial" panose="020B0604020202020204" pitchFamily="34" charset="0"/>
              </a:defRPr>
            </a:lvl1pPr>
          </a:lstStyle>
          <a:p>
            <a:r>
              <a:rPr lang="en-US" noProof="0"/>
              <a:t>Click icon to add table</a:t>
            </a:r>
          </a:p>
        </p:txBody>
      </p:sp>
      <p:sp>
        <p:nvSpPr>
          <p:cNvPr id="7"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3609645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4 White - thre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7" name="Text Placeholder 3"/>
          <p:cNvSpPr>
            <a:spLocks noGrp="1"/>
          </p:cNvSpPr>
          <p:nvPr>
            <p:ph type="body" sz="quarter" idx="12"/>
          </p:nvPr>
        </p:nvSpPr>
        <p:spPr>
          <a:xfrm>
            <a:off x="556800" y="1440000"/>
            <a:ext cx="3456000"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Text Placeholder 3"/>
          <p:cNvSpPr>
            <a:spLocks noGrp="1"/>
          </p:cNvSpPr>
          <p:nvPr>
            <p:ph type="body" sz="quarter" idx="13"/>
          </p:nvPr>
        </p:nvSpPr>
        <p:spPr>
          <a:xfrm>
            <a:off x="4367809" y="1440000"/>
            <a:ext cx="3456000"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 name="Text Placeholder 3"/>
          <p:cNvSpPr>
            <a:spLocks noGrp="1"/>
          </p:cNvSpPr>
          <p:nvPr>
            <p:ph type="body" sz="quarter" idx="14"/>
          </p:nvPr>
        </p:nvSpPr>
        <p:spPr>
          <a:xfrm>
            <a:off x="8179200" y="1440000"/>
            <a:ext cx="3456000"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264169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1-4 White - thre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3" name="Table Placeholder 2"/>
          <p:cNvSpPr>
            <a:spLocks noGrp="1"/>
          </p:cNvSpPr>
          <p:nvPr>
            <p:ph type="tbl" sz="quarter" idx="15"/>
          </p:nvPr>
        </p:nvSpPr>
        <p:spPr>
          <a:xfrm>
            <a:off x="556415" y="1440000"/>
            <a:ext cx="3456000" cy="4747200"/>
          </a:xfrm>
          <a:prstGeom prst="rect">
            <a:avLst/>
          </a:prstGeom>
        </p:spPr>
        <p:txBody>
          <a:bodyPr>
            <a:normAutofit/>
          </a:bodyPr>
          <a:lstStyle>
            <a:lvl1pPr marL="0" indent="0">
              <a:buNone/>
              <a:defRPr sz="17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14" name="Table Placeholder 2"/>
          <p:cNvSpPr>
            <a:spLocks noGrp="1"/>
          </p:cNvSpPr>
          <p:nvPr>
            <p:ph type="tbl" sz="quarter" idx="16"/>
          </p:nvPr>
        </p:nvSpPr>
        <p:spPr>
          <a:xfrm>
            <a:off x="8176563" y="1440000"/>
            <a:ext cx="3456000" cy="4747200"/>
          </a:xfrm>
          <a:prstGeom prst="rect">
            <a:avLst/>
          </a:prstGeom>
        </p:spPr>
        <p:txBody>
          <a:bodyPr>
            <a:normAutofit/>
          </a:bodyPr>
          <a:lstStyle>
            <a:lvl1pPr marL="0" indent="0">
              <a:buNone/>
              <a:defRPr sz="17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15" name="Table Placeholder 2"/>
          <p:cNvSpPr>
            <a:spLocks noGrp="1"/>
          </p:cNvSpPr>
          <p:nvPr>
            <p:ph type="tbl" sz="quarter" idx="17"/>
          </p:nvPr>
        </p:nvSpPr>
        <p:spPr>
          <a:xfrm>
            <a:off x="4365173" y="1440000"/>
            <a:ext cx="3456000" cy="4747200"/>
          </a:xfrm>
          <a:prstGeom prst="rect">
            <a:avLst/>
          </a:prstGeom>
        </p:spPr>
        <p:txBody>
          <a:bodyPr>
            <a:normAutofit/>
          </a:bodyPr>
          <a:lstStyle>
            <a:lvl1pPr marL="0" indent="0">
              <a:buNone/>
              <a:defRPr sz="17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8"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13952853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5 White - four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7" name="Text Placeholder 3"/>
          <p:cNvSpPr>
            <a:spLocks noGrp="1"/>
          </p:cNvSpPr>
          <p:nvPr>
            <p:ph type="body" sz="quarter" idx="12"/>
          </p:nvPr>
        </p:nvSpPr>
        <p:spPr>
          <a:xfrm>
            <a:off x="556803" y="1440000"/>
            <a:ext cx="25248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Text Placeholder 3"/>
          <p:cNvSpPr>
            <a:spLocks noGrp="1"/>
          </p:cNvSpPr>
          <p:nvPr>
            <p:ph type="body" sz="quarter" idx="13"/>
          </p:nvPr>
        </p:nvSpPr>
        <p:spPr>
          <a:xfrm>
            <a:off x="3408005" y="1440000"/>
            <a:ext cx="25248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 name="Text Placeholder 3"/>
          <p:cNvSpPr>
            <a:spLocks noGrp="1"/>
          </p:cNvSpPr>
          <p:nvPr>
            <p:ph type="body" sz="quarter" idx="14"/>
          </p:nvPr>
        </p:nvSpPr>
        <p:spPr>
          <a:xfrm>
            <a:off x="6259203" y="1440000"/>
            <a:ext cx="25248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 name="Text Placeholder 3"/>
          <p:cNvSpPr>
            <a:spLocks noGrp="1"/>
          </p:cNvSpPr>
          <p:nvPr>
            <p:ph type="body" sz="quarter" idx="15"/>
          </p:nvPr>
        </p:nvSpPr>
        <p:spPr>
          <a:xfrm>
            <a:off x="9110405" y="1440000"/>
            <a:ext cx="25248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3747582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5" Type="http://schemas.openxmlformats.org/officeDocument/2006/relationships/image" Target="../media/image2.jpe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Title Placeholder 6"/>
          <p:cNvSpPr>
            <a:spLocks noGrp="1"/>
          </p:cNvSpPr>
          <p:nvPr>
            <p:ph type="title"/>
          </p:nvPr>
        </p:nvSpPr>
        <p:spPr>
          <a:xfrm>
            <a:off x="556804" y="374400"/>
            <a:ext cx="11078400" cy="412800"/>
          </a:xfrm>
          <a:prstGeom prst="rect">
            <a:avLst/>
          </a:prstGeom>
        </p:spPr>
        <p:txBody>
          <a:bodyPr vert="horz" lIns="0" tIns="0" rIns="0" bIns="0" rtlCol="0" anchor="t" anchorCtr="0">
            <a:noAutofit/>
          </a:bodyPr>
          <a:lstStyle/>
          <a:p>
            <a:r>
              <a:rPr lang="en-US" noProof="0"/>
              <a:t>Click</a:t>
            </a:r>
            <a:r>
              <a:rPr lang="en-US"/>
              <a:t> to edit Master title slide</a:t>
            </a:r>
          </a:p>
        </p:txBody>
      </p:sp>
      <p:sp>
        <p:nvSpPr>
          <p:cNvPr id="21" name="Slide Number Placeholder 5"/>
          <p:cNvSpPr txBox="1">
            <a:spLocks/>
          </p:cNvSpPr>
          <p:nvPr userDrawn="1"/>
        </p:nvSpPr>
        <p:spPr>
          <a:xfrm>
            <a:off x="558806" y="6452039"/>
            <a:ext cx="336001" cy="133563"/>
          </a:xfrm>
          <a:prstGeom prst="rect">
            <a:avLst/>
          </a:prstGeom>
        </p:spPr>
        <p:txBody>
          <a:bodyPr lIns="0" tIns="0" rIns="0" bIns="0" anchor="b">
            <a:spAutoFit/>
          </a:bodyPr>
          <a:lstStyle>
            <a:defPPr>
              <a:defRPr lang="en-US"/>
            </a:defPPr>
            <a:lvl1pPr marL="0" algn="l"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71245D3D-131A-47D1-B100-B33219007AD2}" type="slidenum">
              <a:rPr lang="en-US" sz="868" smtClean="0">
                <a:solidFill>
                  <a:schemeClr val="tx2"/>
                </a:solidFill>
                <a:latin typeface="Arial" panose="020B0604020202020204" pitchFamily="34" charset="0"/>
                <a:ea typeface="Nokia Pure Text Light" panose="020B0304040602060303" pitchFamily="34" charset="0"/>
                <a:cs typeface="Arial" panose="020B0604020202020204" pitchFamily="34" charset="0"/>
              </a:rPr>
              <a:pPr>
                <a:defRPr/>
              </a:pPr>
              <a:t>‹#›</a:t>
            </a:fld>
            <a:endParaRPr lang="en-US" sz="1084" dirty="0">
              <a:solidFill>
                <a:schemeClr val="tx2"/>
              </a:solidFill>
              <a:latin typeface="Arial" panose="020B0604020202020204" pitchFamily="34" charset="0"/>
              <a:ea typeface="Nokia Pure Text Light" panose="020B0304040602060303" pitchFamily="34" charset="0"/>
              <a:cs typeface="Arial" panose="020B0604020202020204" pitchFamily="34" charset="0"/>
            </a:endParaRPr>
          </a:p>
        </p:txBody>
      </p:sp>
    </p:spTree>
    <p:extLst>
      <p:ext uri="{BB962C8B-B14F-4D97-AF65-F5344CB8AC3E}">
        <p14:creationId xmlns:p14="http://schemas.microsoft.com/office/powerpoint/2010/main" val="7158771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2" r:id="rId11"/>
    <p:sldLayoutId id="2147483673" r:id="rId12"/>
  </p:sldLayoutIdLst>
  <p:hf hdr="0" dt="0"/>
  <p:txStyles>
    <p:titleStyle>
      <a:lvl1pPr algn="l" defTabSz="991155" rtl="0" eaLnBrk="1" latinLnBrk="0" hangingPunct="1">
        <a:spcBef>
          <a:spcPct val="0"/>
        </a:spcBef>
        <a:buNone/>
        <a:defRPr sz="2167" kern="1200" baseline="0">
          <a:solidFill>
            <a:schemeClr val="tx1"/>
          </a:solidFill>
          <a:latin typeface="+mj-lt"/>
          <a:ea typeface="+mj-ea"/>
          <a:cs typeface="+mj-cs"/>
        </a:defRPr>
      </a:lvl1pPr>
    </p:titleStyle>
    <p:bodyStyle>
      <a:lvl1pPr marL="371684" indent="-371684" algn="l" defTabSz="991155" rtl="0" eaLnBrk="1" latinLnBrk="0" hangingPunct="1">
        <a:spcBef>
          <a:spcPct val="20000"/>
        </a:spcBef>
        <a:buFont typeface="Arial" panose="020B0604020202020204" pitchFamily="34" charset="0"/>
        <a:buChar char="•"/>
        <a:defRPr sz="3469" kern="1200">
          <a:solidFill>
            <a:schemeClr val="tx1"/>
          </a:solidFill>
          <a:latin typeface="+mn-lt"/>
          <a:ea typeface="+mn-ea"/>
          <a:cs typeface="+mn-cs"/>
        </a:defRPr>
      </a:lvl1pPr>
      <a:lvl2pPr marL="805312" indent="-309735" algn="l" defTabSz="991155" rtl="0" eaLnBrk="1" latinLnBrk="0" hangingPunct="1">
        <a:spcBef>
          <a:spcPct val="20000"/>
        </a:spcBef>
        <a:buFont typeface="Arial" panose="020B0604020202020204" pitchFamily="34" charset="0"/>
        <a:buChar char="–"/>
        <a:defRPr sz="3034" kern="1200">
          <a:solidFill>
            <a:schemeClr val="tx1"/>
          </a:solidFill>
          <a:latin typeface="+mn-lt"/>
          <a:ea typeface="+mn-ea"/>
          <a:cs typeface="+mn-cs"/>
        </a:defRPr>
      </a:lvl2pPr>
      <a:lvl3pPr marL="1238943" indent="-247788" algn="l" defTabSz="991155" rtl="0" eaLnBrk="1" latinLnBrk="0" hangingPunct="1">
        <a:spcBef>
          <a:spcPct val="20000"/>
        </a:spcBef>
        <a:buFont typeface="Arial" panose="020B0604020202020204" pitchFamily="34" charset="0"/>
        <a:buChar char="•"/>
        <a:defRPr sz="2602" kern="1200">
          <a:solidFill>
            <a:schemeClr val="tx1"/>
          </a:solidFill>
          <a:latin typeface="+mn-lt"/>
          <a:ea typeface="+mn-ea"/>
          <a:cs typeface="+mn-cs"/>
        </a:defRPr>
      </a:lvl3pPr>
      <a:lvl4pPr marL="1734520" indent="-247788" algn="l" defTabSz="991155"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4pPr>
      <a:lvl5pPr marL="2230097" indent="-247788" algn="l" defTabSz="991155"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5pPr>
      <a:lvl6pPr marL="2725674" indent="-247788" algn="l" defTabSz="991155"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6pPr>
      <a:lvl7pPr marL="3221252" indent="-247788" algn="l" defTabSz="991155"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7pPr>
      <a:lvl8pPr marL="3716829" indent="-247788" algn="l" defTabSz="991155"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8pPr>
      <a:lvl9pPr marL="4212406" indent="-247788" algn="l" defTabSz="991155"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9pPr>
    </p:bodyStyle>
    <p:otherStyle>
      <a:defPPr>
        <a:defRPr lang="en-US"/>
      </a:defPPr>
      <a:lvl1pPr marL="0" algn="l" defTabSz="991155" rtl="0" eaLnBrk="1" latinLnBrk="0" hangingPunct="1">
        <a:defRPr sz="1951" kern="1200">
          <a:solidFill>
            <a:schemeClr val="tx1"/>
          </a:solidFill>
          <a:latin typeface="+mn-lt"/>
          <a:ea typeface="+mn-ea"/>
          <a:cs typeface="+mn-cs"/>
        </a:defRPr>
      </a:lvl1pPr>
      <a:lvl2pPr marL="495577" algn="l" defTabSz="991155" rtl="0" eaLnBrk="1" latinLnBrk="0" hangingPunct="1">
        <a:defRPr sz="1951" kern="1200">
          <a:solidFill>
            <a:schemeClr val="tx1"/>
          </a:solidFill>
          <a:latin typeface="+mn-lt"/>
          <a:ea typeface="+mn-ea"/>
          <a:cs typeface="+mn-cs"/>
        </a:defRPr>
      </a:lvl2pPr>
      <a:lvl3pPr marL="991155" algn="l" defTabSz="991155" rtl="0" eaLnBrk="1" latinLnBrk="0" hangingPunct="1">
        <a:defRPr sz="1951" kern="1200">
          <a:solidFill>
            <a:schemeClr val="tx1"/>
          </a:solidFill>
          <a:latin typeface="+mn-lt"/>
          <a:ea typeface="+mn-ea"/>
          <a:cs typeface="+mn-cs"/>
        </a:defRPr>
      </a:lvl3pPr>
      <a:lvl4pPr marL="1486731" algn="l" defTabSz="991155" rtl="0" eaLnBrk="1" latinLnBrk="0" hangingPunct="1">
        <a:defRPr sz="1951" kern="1200">
          <a:solidFill>
            <a:schemeClr val="tx1"/>
          </a:solidFill>
          <a:latin typeface="+mn-lt"/>
          <a:ea typeface="+mn-ea"/>
          <a:cs typeface="+mn-cs"/>
        </a:defRPr>
      </a:lvl4pPr>
      <a:lvl5pPr marL="1982308" algn="l" defTabSz="991155" rtl="0" eaLnBrk="1" latinLnBrk="0" hangingPunct="1">
        <a:defRPr sz="1951" kern="1200">
          <a:solidFill>
            <a:schemeClr val="tx1"/>
          </a:solidFill>
          <a:latin typeface="+mn-lt"/>
          <a:ea typeface="+mn-ea"/>
          <a:cs typeface="+mn-cs"/>
        </a:defRPr>
      </a:lvl5pPr>
      <a:lvl6pPr marL="2477886" algn="l" defTabSz="991155" rtl="0" eaLnBrk="1" latinLnBrk="0" hangingPunct="1">
        <a:defRPr sz="1951" kern="1200">
          <a:solidFill>
            <a:schemeClr val="tx1"/>
          </a:solidFill>
          <a:latin typeface="+mn-lt"/>
          <a:ea typeface="+mn-ea"/>
          <a:cs typeface="+mn-cs"/>
        </a:defRPr>
      </a:lvl6pPr>
      <a:lvl7pPr marL="2973463" algn="l" defTabSz="991155" rtl="0" eaLnBrk="1" latinLnBrk="0" hangingPunct="1">
        <a:defRPr sz="1951" kern="1200">
          <a:solidFill>
            <a:schemeClr val="tx1"/>
          </a:solidFill>
          <a:latin typeface="+mn-lt"/>
          <a:ea typeface="+mn-ea"/>
          <a:cs typeface="+mn-cs"/>
        </a:defRPr>
      </a:lvl7pPr>
      <a:lvl8pPr marL="3469041" algn="l" defTabSz="991155" rtl="0" eaLnBrk="1" latinLnBrk="0" hangingPunct="1">
        <a:defRPr sz="1951" kern="1200">
          <a:solidFill>
            <a:schemeClr val="tx1"/>
          </a:solidFill>
          <a:latin typeface="+mn-lt"/>
          <a:ea typeface="+mn-ea"/>
          <a:cs typeface="+mn-cs"/>
        </a:defRPr>
      </a:lvl8pPr>
      <a:lvl9pPr marL="3964618" algn="l" defTabSz="991155" rtl="0" eaLnBrk="1" latinLnBrk="0" hangingPunct="1">
        <a:defRPr sz="1951"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6F88378C-9D96-42E8-92CD-8526DDBF4F3C}"/>
              </a:ext>
            </a:extLst>
          </p:cNvPr>
          <p:cNvSpPr>
            <a:spLocks noGrp="1"/>
          </p:cNvSpPr>
          <p:nvPr>
            <p:ph type="title"/>
          </p:nvPr>
        </p:nvSpPr>
        <p:spPr bwMode="auto">
          <a:xfrm>
            <a:off x="1750488" y="228600"/>
            <a:ext cx="8005233"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a:extLst>
              <a:ext uri="{FF2B5EF4-FFF2-40B4-BE49-F238E27FC236}">
                <a16:creationId xmlns:a16="http://schemas.microsoft.com/office/drawing/2014/main" id="{49C4EDCB-B938-42B8-9865-939F84368B62}"/>
              </a:ext>
            </a:extLst>
          </p:cNvPr>
          <p:cNvSpPr>
            <a:spLocks noGrp="1"/>
          </p:cNvSpPr>
          <p:nvPr>
            <p:ph type="body" idx="1"/>
          </p:nvPr>
        </p:nvSpPr>
        <p:spPr bwMode="auto">
          <a:xfrm>
            <a:off x="647703" y="1454152"/>
            <a:ext cx="11184467" cy="4830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 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1030" name="Rectangle 15">
            <a:extLst>
              <a:ext uri="{FF2B5EF4-FFF2-40B4-BE49-F238E27FC236}">
                <a16:creationId xmlns:a16="http://schemas.microsoft.com/office/drawing/2014/main" id="{7ECE1BFA-4997-4EE5-ADD7-5FC157887269}"/>
              </a:ext>
            </a:extLst>
          </p:cNvPr>
          <p:cNvSpPr>
            <a:spLocks noChangeArrowheads="1"/>
          </p:cNvSpPr>
          <p:nvPr userDrawn="1"/>
        </p:nvSpPr>
        <p:spPr bwMode="auto">
          <a:xfrm>
            <a:off x="5448305" y="3304123"/>
            <a:ext cx="1042273" cy="259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84" dirty="0">
                <a:solidFill>
                  <a:schemeClr val="bg1"/>
                </a:solidFill>
              </a:rPr>
              <a:t>© 3GPP 2012</a:t>
            </a:r>
            <a:endParaRPr lang="en-GB" altLang="en-US" sz="1084" dirty="0"/>
          </a:p>
        </p:txBody>
      </p:sp>
      <p:sp>
        <p:nvSpPr>
          <p:cNvPr id="5" name="Slide Number Placeholder 5">
            <a:extLst>
              <a:ext uri="{FF2B5EF4-FFF2-40B4-BE49-F238E27FC236}">
                <a16:creationId xmlns:a16="http://schemas.microsoft.com/office/drawing/2014/main" id="{E1B2C798-C6B2-4522-A8CF-E337BBB7A7E8}"/>
              </a:ext>
            </a:extLst>
          </p:cNvPr>
          <p:cNvSpPr txBox="1">
            <a:spLocks/>
          </p:cNvSpPr>
          <p:nvPr userDrawn="1"/>
        </p:nvSpPr>
        <p:spPr>
          <a:xfrm>
            <a:off x="11816871" y="6644545"/>
            <a:ext cx="336001" cy="133563"/>
          </a:xfrm>
          <a:prstGeom prst="rect">
            <a:avLst/>
          </a:prstGeom>
        </p:spPr>
        <p:txBody>
          <a:bodyPr lIns="0" tIns="0" rIns="0" bIns="0" anchor="b">
            <a:spAutoFit/>
          </a:bodyPr>
          <a:lstStyle>
            <a:defPPr>
              <a:defRPr lang="en-US"/>
            </a:defPPr>
            <a:lvl1pPr marL="0" algn="l"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71245D3D-131A-47D1-B100-B33219007AD2}" type="slidenum">
              <a:rPr lang="en-US" sz="868" smtClean="0">
                <a:solidFill>
                  <a:schemeClr val="tx2"/>
                </a:solidFill>
                <a:latin typeface="Arial" panose="020B0604020202020204" pitchFamily="34" charset="0"/>
                <a:ea typeface="Nokia Pure Text Light" panose="020B0304040602060303" pitchFamily="34" charset="0"/>
                <a:cs typeface="Arial" panose="020B0604020202020204" pitchFamily="34" charset="0"/>
              </a:rPr>
              <a:pPr>
                <a:defRPr/>
              </a:pPr>
              <a:t>‹#›</a:t>
            </a:fld>
            <a:endParaRPr lang="en-US" sz="1084" dirty="0">
              <a:solidFill>
                <a:schemeClr val="tx2"/>
              </a:solidFill>
              <a:latin typeface="Arial" panose="020B0604020202020204" pitchFamily="34" charset="0"/>
              <a:ea typeface="Nokia Pure Text Light" panose="020B0304040602060303" pitchFamily="34" charset="0"/>
              <a:cs typeface="Arial" panose="020B0604020202020204" pitchFamily="34" charset="0"/>
            </a:endParaRPr>
          </a:p>
        </p:txBody>
      </p:sp>
      <p:sp>
        <p:nvSpPr>
          <p:cNvPr id="6" name="TextBox 5"/>
          <p:cNvSpPr txBox="1"/>
          <p:nvPr userDrawn="1"/>
        </p:nvSpPr>
        <p:spPr>
          <a:xfrm>
            <a:off x="10026502" y="223284"/>
            <a:ext cx="1839433" cy="461665"/>
          </a:xfrm>
          <a:prstGeom prst="rect">
            <a:avLst/>
          </a:prstGeom>
          <a:noFill/>
        </p:spPr>
        <p:txBody>
          <a:bodyPr wrap="square" rtlCol="0">
            <a:spAutoFit/>
          </a:bodyPr>
          <a:lstStyle/>
          <a:p>
            <a:pPr algn="r"/>
            <a:r>
              <a:rPr lang="en-GB" sz="2400" dirty="0" smtClean="0"/>
              <a:t>S2-2500002</a:t>
            </a:r>
            <a:endParaRPr lang="en-GB" sz="2400" dirty="0"/>
          </a:p>
        </p:txBody>
      </p:sp>
    </p:spTree>
    <p:extLst>
      <p:ext uri="{BB962C8B-B14F-4D97-AF65-F5344CB8AC3E}">
        <p14:creationId xmlns:p14="http://schemas.microsoft.com/office/powerpoint/2010/main" val="2430339617"/>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Lst>
  <p:transition spd="slow"/>
  <p:hf hdr="0" ftr="0" dt="0"/>
  <p:txStyles>
    <p:titleStyle>
      <a:lvl1pPr algn="ctr" rtl="0" eaLnBrk="0" fontAlgn="base" hangingPunct="0">
        <a:spcBef>
          <a:spcPct val="0"/>
        </a:spcBef>
        <a:spcAft>
          <a:spcPct val="0"/>
        </a:spcAft>
        <a:defRPr sz="3469">
          <a:solidFill>
            <a:srgbClr val="FF0000"/>
          </a:solidFill>
          <a:latin typeface="+mj-lt"/>
          <a:ea typeface="+mj-ea"/>
          <a:cs typeface="+mj-cs"/>
        </a:defRPr>
      </a:lvl1pPr>
      <a:lvl2pPr algn="ctr" rtl="0" eaLnBrk="0" fontAlgn="base" hangingPunct="0">
        <a:spcBef>
          <a:spcPct val="0"/>
        </a:spcBef>
        <a:spcAft>
          <a:spcPct val="0"/>
        </a:spcAft>
        <a:defRPr sz="3469">
          <a:solidFill>
            <a:srgbClr val="FF0000"/>
          </a:solidFill>
          <a:latin typeface="Calibri" pitchFamily="34" charset="0"/>
        </a:defRPr>
      </a:lvl2pPr>
      <a:lvl3pPr algn="ctr" rtl="0" eaLnBrk="0" fontAlgn="base" hangingPunct="0">
        <a:spcBef>
          <a:spcPct val="0"/>
        </a:spcBef>
        <a:spcAft>
          <a:spcPct val="0"/>
        </a:spcAft>
        <a:defRPr sz="3469">
          <a:solidFill>
            <a:srgbClr val="FF0000"/>
          </a:solidFill>
          <a:latin typeface="Calibri" pitchFamily="34" charset="0"/>
        </a:defRPr>
      </a:lvl3pPr>
      <a:lvl4pPr algn="ctr" rtl="0" eaLnBrk="0" fontAlgn="base" hangingPunct="0">
        <a:spcBef>
          <a:spcPct val="0"/>
        </a:spcBef>
        <a:spcAft>
          <a:spcPct val="0"/>
        </a:spcAft>
        <a:defRPr sz="3469">
          <a:solidFill>
            <a:srgbClr val="FF0000"/>
          </a:solidFill>
          <a:latin typeface="Calibri" pitchFamily="34" charset="0"/>
        </a:defRPr>
      </a:lvl4pPr>
      <a:lvl5pPr algn="ctr" rtl="0" eaLnBrk="0" fontAlgn="base" hangingPunct="0">
        <a:spcBef>
          <a:spcPct val="0"/>
        </a:spcBef>
        <a:spcAft>
          <a:spcPct val="0"/>
        </a:spcAft>
        <a:defRPr sz="3469">
          <a:solidFill>
            <a:srgbClr val="FF0000"/>
          </a:solidFill>
          <a:latin typeface="Calibri" pitchFamily="34" charset="0"/>
        </a:defRPr>
      </a:lvl5pPr>
      <a:lvl6pPr marL="495577" algn="ctr" rtl="0" eaLnBrk="0" fontAlgn="base" hangingPunct="0">
        <a:spcBef>
          <a:spcPct val="0"/>
        </a:spcBef>
        <a:spcAft>
          <a:spcPct val="0"/>
        </a:spcAft>
        <a:defRPr sz="3469">
          <a:solidFill>
            <a:srgbClr val="FF0000"/>
          </a:solidFill>
          <a:latin typeface="Calibri" pitchFamily="34" charset="0"/>
        </a:defRPr>
      </a:lvl6pPr>
      <a:lvl7pPr marL="991155" algn="ctr" rtl="0" eaLnBrk="0" fontAlgn="base" hangingPunct="0">
        <a:spcBef>
          <a:spcPct val="0"/>
        </a:spcBef>
        <a:spcAft>
          <a:spcPct val="0"/>
        </a:spcAft>
        <a:defRPr sz="3469">
          <a:solidFill>
            <a:srgbClr val="FF0000"/>
          </a:solidFill>
          <a:latin typeface="Calibri" pitchFamily="34" charset="0"/>
        </a:defRPr>
      </a:lvl7pPr>
      <a:lvl8pPr marL="1486731" algn="ctr" rtl="0" eaLnBrk="0" fontAlgn="base" hangingPunct="0">
        <a:spcBef>
          <a:spcPct val="0"/>
        </a:spcBef>
        <a:spcAft>
          <a:spcPct val="0"/>
        </a:spcAft>
        <a:defRPr sz="3469">
          <a:solidFill>
            <a:srgbClr val="FF0000"/>
          </a:solidFill>
          <a:latin typeface="Calibri" pitchFamily="34" charset="0"/>
        </a:defRPr>
      </a:lvl8pPr>
      <a:lvl9pPr marL="1982308" algn="ctr" rtl="0" eaLnBrk="0" fontAlgn="base" hangingPunct="0">
        <a:spcBef>
          <a:spcPct val="0"/>
        </a:spcBef>
        <a:spcAft>
          <a:spcPct val="0"/>
        </a:spcAft>
        <a:defRPr sz="3469">
          <a:solidFill>
            <a:srgbClr val="FF0000"/>
          </a:solidFill>
          <a:latin typeface="Calibri" pitchFamily="34" charset="0"/>
        </a:defRPr>
      </a:lvl9pPr>
    </p:titleStyle>
    <p:bodyStyle>
      <a:lvl1pPr marL="371684" indent="-371684" algn="l" rtl="0" eaLnBrk="0" fontAlgn="base" hangingPunct="0">
        <a:spcBef>
          <a:spcPct val="20000"/>
        </a:spcBef>
        <a:spcAft>
          <a:spcPct val="0"/>
        </a:spcAft>
        <a:buBlip>
          <a:blip r:embed="rId5"/>
        </a:buBlip>
        <a:defRPr sz="3034">
          <a:solidFill>
            <a:schemeClr val="tx1"/>
          </a:solidFill>
          <a:latin typeface="+mn-lt"/>
          <a:ea typeface="+mn-ea"/>
          <a:cs typeface="+mn-cs"/>
        </a:defRPr>
      </a:lvl1pPr>
      <a:lvl2pPr marL="805312" indent="-309735" algn="l" rtl="0" eaLnBrk="0" fontAlgn="base" hangingPunct="0">
        <a:spcBef>
          <a:spcPct val="20000"/>
        </a:spcBef>
        <a:spcAft>
          <a:spcPct val="0"/>
        </a:spcAft>
        <a:buClr>
          <a:srgbClr val="C00000"/>
        </a:buClr>
        <a:buFont typeface="Arial" panose="020B0604020202020204" pitchFamily="34" charset="0"/>
        <a:buChar char="•"/>
        <a:defRPr sz="2602">
          <a:solidFill>
            <a:schemeClr val="tx1"/>
          </a:solidFill>
          <a:latin typeface="+mn-lt"/>
        </a:defRPr>
      </a:lvl2pPr>
      <a:lvl3pPr marL="1238943" indent="-247788" algn="l" rtl="0" eaLnBrk="0" fontAlgn="base" hangingPunct="0">
        <a:spcBef>
          <a:spcPct val="20000"/>
        </a:spcBef>
        <a:spcAft>
          <a:spcPct val="0"/>
        </a:spcAft>
        <a:buFont typeface="Arial" panose="020B0604020202020204" pitchFamily="34" charset="0"/>
        <a:buChar char="•"/>
        <a:defRPr sz="2167">
          <a:solidFill>
            <a:schemeClr val="tx1"/>
          </a:solidFill>
          <a:latin typeface="+mn-lt"/>
        </a:defRPr>
      </a:lvl3pPr>
      <a:lvl4pPr marL="1734520" indent="-247788" algn="l" rtl="0" eaLnBrk="0" fontAlgn="base" hangingPunct="0">
        <a:spcBef>
          <a:spcPct val="20000"/>
        </a:spcBef>
        <a:spcAft>
          <a:spcPct val="0"/>
        </a:spcAft>
        <a:buFont typeface="Arial" panose="020B0604020202020204" pitchFamily="34" charset="0"/>
        <a:buChar char="–"/>
        <a:defRPr sz="2167">
          <a:solidFill>
            <a:schemeClr val="tx1"/>
          </a:solidFill>
          <a:latin typeface="+mn-lt"/>
        </a:defRPr>
      </a:lvl4pPr>
      <a:lvl5pPr marL="2230097" indent="-247788" algn="l" rtl="0" eaLnBrk="0" fontAlgn="base" hangingPunct="0">
        <a:spcBef>
          <a:spcPct val="20000"/>
        </a:spcBef>
        <a:spcAft>
          <a:spcPct val="0"/>
        </a:spcAft>
        <a:buFont typeface="Arial" panose="020B0604020202020204" pitchFamily="34" charset="0"/>
        <a:buChar char="»"/>
        <a:defRPr sz="1733">
          <a:solidFill>
            <a:schemeClr val="tx1"/>
          </a:solidFill>
          <a:latin typeface="+mn-lt"/>
        </a:defRPr>
      </a:lvl5pPr>
      <a:lvl6pPr marL="2725674" indent="-247788" algn="l" rtl="0" eaLnBrk="0" fontAlgn="base" hangingPunct="0">
        <a:spcBef>
          <a:spcPct val="20000"/>
        </a:spcBef>
        <a:spcAft>
          <a:spcPct val="0"/>
        </a:spcAft>
        <a:buFont typeface="Arial" charset="0"/>
        <a:buChar char="»"/>
        <a:defRPr sz="1733">
          <a:solidFill>
            <a:schemeClr val="tx1"/>
          </a:solidFill>
          <a:latin typeface="+mn-lt"/>
        </a:defRPr>
      </a:lvl6pPr>
      <a:lvl7pPr marL="3221252" indent="-247788" algn="l" rtl="0" eaLnBrk="0" fontAlgn="base" hangingPunct="0">
        <a:spcBef>
          <a:spcPct val="20000"/>
        </a:spcBef>
        <a:spcAft>
          <a:spcPct val="0"/>
        </a:spcAft>
        <a:buFont typeface="Arial" charset="0"/>
        <a:buChar char="»"/>
        <a:defRPr sz="1733">
          <a:solidFill>
            <a:schemeClr val="tx1"/>
          </a:solidFill>
          <a:latin typeface="+mn-lt"/>
        </a:defRPr>
      </a:lvl7pPr>
      <a:lvl8pPr marL="3716829" indent="-247788" algn="l" rtl="0" eaLnBrk="0" fontAlgn="base" hangingPunct="0">
        <a:spcBef>
          <a:spcPct val="20000"/>
        </a:spcBef>
        <a:spcAft>
          <a:spcPct val="0"/>
        </a:spcAft>
        <a:buFont typeface="Arial" charset="0"/>
        <a:buChar char="»"/>
        <a:defRPr sz="1733">
          <a:solidFill>
            <a:schemeClr val="tx1"/>
          </a:solidFill>
          <a:latin typeface="+mn-lt"/>
        </a:defRPr>
      </a:lvl8pPr>
      <a:lvl9pPr marL="4212406" indent="-247788" algn="l" rtl="0" eaLnBrk="0" fontAlgn="base" hangingPunct="0">
        <a:spcBef>
          <a:spcPct val="20000"/>
        </a:spcBef>
        <a:spcAft>
          <a:spcPct val="0"/>
        </a:spcAft>
        <a:buFont typeface="Arial" charset="0"/>
        <a:buChar char="»"/>
        <a:defRPr sz="1733">
          <a:solidFill>
            <a:schemeClr val="tx1"/>
          </a:solidFill>
          <a:latin typeface="+mn-lt"/>
        </a:defRPr>
      </a:lvl9pPr>
    </p:bodyStyle>
    <p:otherStyle>
      <a:defPPr>
        <a:defRPr lang="en-US"/>
      </a:defPPr>
      <a:lvl1pPr marL="0" algn="l" defTabSz="991155" rtl="0" eaLnBrk="1" latinLnBrk="0" hangingPunct="1">
        <a:defRPr sz="1951" kern="1200">
          <a:solidFill>
            <a:schemeClr val="tx1"/>
          </a:solidFill>
          <a:latin typeface="+mn-lt"/>
          <a:ea typeface="+mn-ea"/>
          <a:cs typeface="+mn-cs"/>
        </a:defRPr>
      </a:lvl1pPr>
      <a:lvl2pPr marL="495577" algn="l" defTabSz="991155" rtl="0" eaLnBrk="1" latinLnBrk="0" hangingPunct="1">
        <a:defRPr sz="1951" kern="1200">
          <a:solidFill>
            <a:schemeClr val="tx1"/>
          </a:solidFill>
          <a:latin typeface="+mn-lt"/>
          <a:ea typeface="+mn-ea"/>
          <a:cs typeface="+mn-cs"/>
        </a:defRPr>
      </a:lvl2pPr>
      <a:lvl3pPr marL="991155" algn="l" defTabSz="991155" rtl="0" eaLnBrk="1" latinLnBrk="0" hangingPunct="1">
        <a:defRPr sz="1951" kern="1200">
          <a:solidFill>
            <a:schemeClr val="tx1"/>
          </a:solidFill>
          <a:latin typeface="+mn-lt"/>
          <a:ea typeface="+mn-ea"/>
          <a:cs typeface="+mn-cs"/>
        </a:defRPr>
      </a:lvl3pPr>
      <a:lvl4pPr marL="1486731" algn="l" defTabSz="991155" rtl="0" eaLnBrk="1" latinLnBrk="0" hangingPunct="1">
        <a:defRPr sz="1951" kern="1200">
          <a:solidFill>
            <a:schemeClr val="tx1"/>
          </a:solidFill>
          <a:latin typeface="+mn-lt"/>
          <a:ea typeface="+mn-ea"/>
          <a:cs typeface="+mn-cs"/>
        </a:defRPr>
      </a:lvl4pPr>
      <a:lvl5pPr marL="1982308" algn="l" defTabSz="991155" rtl="0" eaLnBrk="1" latinLnBrk="0" hangingPunct="1">
        <a:defRPr sz="1951" kern="1200">
          <a:solidFill>
            <a:schemeClr val="tx1"/>
          </a:solidFill>
          <a:latin typeface="+mn-lt"/>
          <a:ea typeface="+mn-ea"/>
          <a:cs typeface="+mn-cs"/>
        </a:defRPr>
      </a:lvl5pPr>
      <a:lvl6pPr marL="2477886" algn="l" defTabSz="991155" rtl="0" eaLnBrk="1" latinLnBrk="0" hangingPunct="1">
        <a:defRPr sz="1951" kern="1200">
          <a:solidFill>
            <a:schemeClr val="tx1"/>
          </a:solidFill>
          <a:latin typeface="+mn-lt"/>
          <a:ea typeface="+mn-ea"/>
          <a:cs typeface="+mn-cs"/>
        </a:defRPr>
      </a:lvl6pPr>
      <a:lvl7pPr marL="2973463" algn="l" defTabSz="991155" rtl="0" eaLnBrk="1" latinLnBrk="0" hangingPunct="1">
        <a:defRPr sz="1951" kern="1200">
          <a:solidFill>
            <a:schemeClr val="tx1"/>
          </a:solidFill>
          <a:latin typeface="+mn-lt"/>
          <a:ea typeface="+mn-ea"/>
          <a:cs typeface="+mn-cs"/>
        </a:defRPr>
      </a:lvl7pPr>
      <a:lvl8pPr marL="3469041" algn="l" defTabSz="991155" rtl="0" eaLnBrk="1" latinLnBrk="0" hangingPunct="1">
        <a:defRPr sz="1951" kern="1200">
          <a:solidFill>
            <a:schemeClr val="tx1"/>
          </a:solidFill>
          <a:latin typeface="+mn-lt"/>
          <a:ea typeface="+mn-ea"/>
          <a:cs typeface="+mn-cs"/>
        </a:defRPr>
      </a:lvl8pPr>
      <a:lvl9pPr marL="3964618" algn="l" defTabSz="991155" rtl="0" eaLnBrk="1" latinLnBrk="0" hangingPunct="1">
        <a:defRPr sz="195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3gpp.org/ftp/tsg_sa/WG2_Arch/TSGS2_166AH-e_Electronic_2025-01/INBOX/CCs" TargetMode="Externa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8" Type="http://schemas.openxmlformats.org/officeDocument/2006/relationships/hyperlink" Target="https://protect2.fireeye.com/v1/url?k=2e33d4e0-4fb8c1c0-2e325faf-74fe485fb347-065e5a7e97e17565&amp;q=1&amp;e=8d8ac9d5-5cf0-4b0b-a292-cb3ef1912070&amp;u=https%3A%2F%2Fericssonnam-my.sharepoint.com%2Fpersonal%2Fshabnam_sultana_ericsson_com%2FDocuments%2FDesktop%2FSA2_Meeting%2FDocs%2FS2-2500045.zip" TargetMode="External"/><Relationship Id="rId3" Type="http://schemas.openxmlformats.org/officeDocument/2006/relationships/hyperlink" Target="https://protect2.fireeye.com/v1/url?k=e76a735c-86e1667c-e76bf813-74fe485fb347-fd29c43426edb904&amp;q=1&amp;e=8d8ac9d5-5cf0-4b0b-a292-cb3ef1912070&amp;u=https%3A%2F%2Fericssonnam-my.sharepoint.com%2Fpersonal%2Fshabnam_sultana_ericsson_com%2FDocuments%2FDesktop%2FSA2_Meeting%2FDocs%2FS2-2500039.zip" TargetMode="External"/><Relationship Id="rId7" Type="http://schemas.openxmlformats.org/officeDocument/2006/relationships/hyperlink" Target="https://protect2.fireeye.com/v1/url?k=520bff9f-3380eabf-520a74d0-74fe485fb347-ef755380d81aed73&amp;q=1&amp;e=8d8ac9d5-5cf0-4b0b-a292-cb3ef1912070&amp;u=https%3A%2F%2Fericssonnam-my.sharepoint.com%2Fpersonal%2Fshabnam_sultana_ericsson_com%2FDocuments%2FDesktop%2FSA2_Meeting%2FDocs%2FS2-2500011.zip" TargetMode="External"/><Relationship Id="rId2" Type="http://schemas.openxmlformats.org/officeDocument/2006/relationships/hyperlink" Target="https://protect2.fireeye.com/v1/url?k=8b148b52-ea9f9e72-8b15001d-74fe485fb347-53190d392641d470&amp;q=1&amp;e=8d8ac9d5-5cf0-4b0b-a292-cb3ef1912070&amp;u=https%3A%2F%2Fericssonnam-my.sharepoint.com%2Fpersonal%2Fshabnam_sultana_ericsson_com%2FDocuments%2FDesktop%2FSA2_Meeting%2FDocs%2FS2-2500034.zip" TargetMode="External"/><Relationship Id="rId1" Type="http://schemas.openxmlformats.org/officeDocument/2006/relationships/slideLayout" Target="../slideLayouts/slideLayout14.xml"/><Relationship Id="rId6" Type="http://schemas.openxmlformats.org/officeDocument/2006/relationships/hyperlink" Target="https://protect2.fireeye.com/v1/url?k=9aa07a68-fb2b6f48-9aa1f127-74fe485fb347-1c202e38118a9ad3&amp;q=1&amp;e=8d8ac9d5-5cf0-4b0b-a292-cb3ef1912070&amp;u=https%3A%2F%2Fericssonnam-my.sharepoint.com%2Fpersonal%2Fshabnam_sultana_ericsson_com%2FDocuments%2FDesktop%2FSA2_Meeting%2FDocs%2FS2-2500014.zip" TargetMode="External"/><Relationship Id="rId5" Type="http://schemas.openxmlformats.org/officeDocument/2006/relationships/hyperlink" Target="https://protect2.fireeye.com/v1/url?k=0508c2ed-6483d7cd-050949a2-74fe485fb347-c5a356ecfe4a32c0&amp;q=1&amp;e=8d8ac9d5-5cf0-4b0b-a292-cb3ef1912070&amp;u=https%3A%2F%2Fericssonnam-my.sharepoint.com%2Fpersonal%2Fshabnam_sultana_ericsson_com%2FDocuments%2FDesktop%2FSA2_Meeting%2FDocs%2FS2-2500047.zip" TargetMode="External"/><Relationship Id="rId4" Type="http://schemas.openxmlformats.org/officeDocument/2006/relationships/hyperlink" Target="https://protect2.fireeye.com/v1/url?k=2e95b595-4f1ea0b5-2e943eda-74fe485fb347-9a4e1ec0a2c83429&amp;q=1&amp;e=8d8ac9d5-5cf0-4b0b-a292-cb3ef1912070&amp;u=https%3A%2F%2Fericssonnam-my.sharepoint.com%2Fpersonal%2Fshabnam_sultana_ericsson_com%2FDocuments%2FDesktop%2FSA2_Meeting%2FDocs%2FS2-2500036.zip" TargetMode="External"/><Relationship Id="rId9" Type="http://schemas.openxmlformats.org/officeDocument/2006/relationships/hyperlink" Target="https://protect2.fireeye.com/v1/url?k=27fd52ed-467647cd-27fcd9a2-74fe485fb347-31386aba0cf5747f&amp;q=1&amp;e=8d8ac9d5-5cf0-4b0b-a292-cb3ef1912070&amp;u=https%3A%2F%2Fericssonnam-my.sharepoint.com%2Fpersonal%2Fshabnam_sultana_ericsson_com%2FDocuments%2FDesktop%2FSA2_Meeting%2FDocs%2FS2-2500022.zip"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protect2.fireeye.com/v1/url?k=c5978de9-a41c98c9-c59606a6-74fe485fb347-bb63aa9376b28eee&amp;q=1&amp;e=8d8ac9d5-5cf0-4b0b-a292-cb3ef1912070&amp;u=https%3A%2F%2Fericssonnam-my.sharepoint.com%2Fpersonal%2Fshabnam_sultana_ericsson_com%2FDocuments%2FDesktop%2FSA2_Meeting%2FDocs%2FS2-2500053.zip" TargetMode="External"/><Relationship Id="rId2" Type="http://schemas.openxmlformats.org/officeDocument/2006/relationships/hyperlink" Target="https://protect2.fireeye.com/v1/url?k=5d903812-3c1b2d32-5d91b35d-74fe485fb347-cd246206983277f8&amp;q=1&amp;e=8d8ac9d5-5cf0-4b0b-a292-cb3ef1912070&amp;u=https%3A%2F%2Fericssonnam-my.sharepoint.com%2Fpersonal%2Fshabnam_sultana_ericsson_com%2FDocuments%2FDesktop%2FSA2_Meeting%2FDocs%2FS2-2500037.zip" TargetMode="External"/><Relationship Id="rId1" Type="http://schemas.openxmlformats.org/officeDocument/2006/relationships/slideLayout" Target="../slideLayouts/slideLayout14.xml"/><Relationship Id="rId6" Type="http://schemas.openxmlformats.org/officeDocument/2006/relationships/hyperlink" Target="file:///C:\Users\a.bennett\Documents\My%20documents%20and%20presentations\3GPP\Meetings\2025\SA2#166 Ad Hoc e-meeting (January 2025)\INBOX\Chair_Notes\Docs\S2-2500052.zip" TargetMode="External"/><Relationship Id="rId5" Type="http://schemas.openxmlformats.org/officeDocument/2006/relationships/hyperlink" Target="https://protect2.fireeye.com/v1/url?k=b219cbf9-d392ded9-b21840b6-74fe485fb347-08921c0240449271&amp;q=1&amp;e=8d8ac9d5-5cf0-4b0b-a292-cb3ef1912070&amp;u=https%3A%2F%2Fericssonnam-my.sharepoint.com%2Fpersonal%2Fshabnam_sultana_ericsson_com%2FDocuments%2FDesktop%2FSA2_Meeting%2FDocs%2FS2-2500044.zip" TargetMode="External"/><Relationship Id="rId4" Type="http://schemas.openxmlformats.org/officeDocument/2006/relationships/hyperlink" Target="https://protect2.fireeye.com/v1/url?k=f8f15e6a-997a4b4a-f8f0d525-74fe485fb347-756d034e72968b0a&amp;q=1&amp;e=8d8ac9d5-5cf0-4b0b-a292-cb3ef1912070&amp;u=https%3A%2F%2Fericssonnam-my.sharepoint.com%2Fpersonal%2Fshabnam_sultana_ericsson_com%2FDocuments%2FDesktop%2FSA2_Meeting%2FDocs%2FS2-2500066.zip"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solidFill>
                  <a:schemeClr val="tx1"/>
                </a:solidFill>
              </a:rPr>
              <a:t>SA2#166AHE Conference call planning</a:t>
            </a: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pPr>
              <a:lnSpc>
                <a:spcPct val="110000"/>
              </a:lnSpc>
              <a:defRPr/>
            </a:pPr>
            <a:r>
              <a:rPr lang="en-GB" sz="2400" dirty="0"/>
              <a:t>CC#1: Monday 20</a:t>
            </a:r>
            <a:r>
              <a:rPr lang="en-GB" sz="2400" baseline="30000" dirty="0"/>
              <a:t>th</a:t>
            </a:r>
            <a:r>
              <a:rPr lang="en-GB" sz="2400" dirty="0"/>
              <a:t> January	14:00 – 16:00 UTC</a:t>
            </a:r>
          </a:p>
          <a:p>
            <a:pPr>
              <a:lnSpc>
                <a:spcPct val="110000"/>
              </a:lnSpc>
              <a:defRPr/>
            </a:pPr>
            <a:r>
              <a:rPr lang="en-GB" altLang="en-US" sz="2400" dirty="0"/>
              <a:t>CC#2: Wednesday 22nd January	14:00 – 16:00 UTC</a:t>
            </a:r>
          </a:p>
          <a:p>
            <a:pPr>
              <a:lnSpc>
                <a:spcPct val="110000"/>
              </a:lnSpc>
              <a:defRPr/>
            </a:pPr>
            <a:r>
              <a:rPr lang="en-GB" altLang="en-US" sz="2400" dirty="0"/>
              <a:t>CC#3: Thursday 23rd January	14:00 – 16:00 UTC</a:t>
            </a:r>
            <a:endParaRPr lang="en-US" altLang="en-US" sz="2400" dirty="0"/>
          </a:p>
          <a:p>
            <a:pPr>
              <a:lnSpc>
                <a:spcPct val="110000"/>
              </a:lnSpc>
              <a:defRPr/>
            </a:pPr>
            <a:r>
              <a:rPr lang="en-GB" altLang="en-US" sz="2400" dirty="0"/>
              <a:t>CC#4: Friday 24</a:t>
            </a:r>
            <a:r>
              <a:rPr lang="en-GB" altLang="en-US" sz="2400" baseline="30000" dirty="0"/>
              <a:t>th</a:t>
            </a:r>
            <a:r>
              <a:rPr lang="en-GB" altLang="en-US" sz="2400" dirty="0"/>
              <a:t> January		14:00 – 16:00 UTC</a:t>
            </a:r>
          </a:p>
          <a:p>
            <a:pPr>
              <a:lnSpc>
                <a:spcPct val="110000"/>
              </a:lnSpc>
              <a:defRPr/>
            </a:pPr>
            <a:endParaRPr lang="en-GB" altLang="en-US" sz="2400" dirty="0"/>
          </a:p>
          <a:p>
            <a:pPr>
              <a:lnSpc>
                <a:spcPct val="110000"/>
              </a:lnSpc>
              <a:defRPr/>
            </a:pPr>
            <a:r>
              <a:rPr lang="en-US" altLang="en-US" sz="2400" dirty="0"/>
              <a:t>Documents for discussion to be uploaded to the appropriate sub-folder under </a:t>
            </a:r>
            <a:r>
              <a:rPr lang="en-US" altLang="en-US" sz="2400" dirty="0">
                <a:hlinkClick r:id="rId2"/>
              </a:rPr>
              <a:t>https://www.3gpp.org/ftp/tsg_sa/WG2_Arch/TSGS2_166AH-e_Electronic_2025-01/INBOX/CCs</a:t>
            </a:r>
            <a:r>
              <a:rPr lang="en-US" altLang="en-US" sz="2400" dirty="0"/>
              <a:t> </a:t>
            </a:r>
          </a:p>
          <a:p>
            <a:pPr>
              <a:lnSpc>
                <a:spcPct val="110000"/>
              </a:lnSpc>
              <a:defRPr/>
            </a:pPr>
            <a:endParaRPr lang="en-US" altLang="en-US" sz="1800" dirty="0"/>
          </a:p>
        </p:txBody>
      </p:sp>
    </p:spTree>
    <p:extLst>
      <p:ext uri="{BB962C8B-B14F-4D97-AF65-F5344CB8AC3E}">
        <p14:creationId xmlns:p14="http://schemas.microsoft.com/office/powerpoint/2010/main" val="255456773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solidFill>
                  <a:schemeClr val="tx1"/>
                </a:solidFill>
              </a:rPr>
              <a:t>CC#4: Friday 24</a:t>
            </a:r>
            <a:r>
              <a:rPr lang="en-GB" altLang="en-US" baseline="30000" dirty="0">
                <a:solidFill>
                  <a:schemeClr val="tx1"/>
                </a:solidFill>
              </a:rPr>
              <a:t>th</a:t>
            </a:r>
            <a:r>
              <a:rPr lang="en-GB" altLang="en-US" dirty="0">
                <a:solidFill>
                  <a:schemeClr val="tx1"/>
                </a:solidFill>
              </a:rPr>
              <a:t> January</a:t>
            </a: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pPr>
              <a:lnSpc>
                <a:spcPct val="110000"/>
              </a:lnSpc>
              <a:defRPr/>
            </a:pPr>
            <a:r>
              <a:rPr lang="en-US" altLang="en-US" sz="2400" dirty="0"/>
              <a:t>Handle open outgoing LS’s</a:t>
            </a:r>
          </a:p>
          <a:p>
            <a:pPr lvl="1">
              <a:lnSpc>
                <a:spcPct val="110000"/>
              </a:lnSpc>
              <a:defRPr/>
            </a:pPr>
            <a:r>
              <a:rPr lang="en-US" altLang="en-US" sz="1968" dirty="0"/>
              <a:t>Revisions after the final (comments) deadline can be uploaded for discussion</a:t>
            </a:r>
          </a:p>
          <a:p>
            <a:pPr>
              <a:lnSpc>
                <a:spcPct val="110000"/>
              </a:lnSpc>
              <a:defRPr/>
            </a:pPr>
            <a:r>
              <a:rPr lang="en-US" altLang="en-US" sz="2400" dirty="0"/>
              <a:t>Handle other open </a:t>
            </a:r>
            <a:r>
              <a:rPr lang="en-US" altLang="en-US" sz="2400" dirty="0" err="1"/>
              <a:t>tdocs</a:t>
            </a:r>
            <a:endParaRPr lang="en-US" altLang="en-US" sz="2400" dirty="0"/>
          </a:p>
          <a:p>
            <a:pPr lvl="1">
              <a:lnSpc>
                <a:spcPct val="110000"/>
              </a:lnSpc>
              <a:defRPr/>
            </a:pPr>
            <a:r>
              <a:rPr lang="en-US" altLang="en-US" sz="1968" dirty="0" err="1"/>
              <a:t>Eg</a:t>
            </a:r>
            <a:r>
              <a:rPr lang="en-US" altLang="en-US" sz="1968" dirty="0"/>
              <a:t> where a revision + small update could allow it to be approved</a:t>
            </a:r>
          </a:p>
          <a:p>
            <a:pPr>
              <a:lnSpc>
                <a:spcPct val="110000"/>
              </a:lnSpc>
              <a:defRPr/>
            </a:pPr>
            <a:r>
              <a:rPr lang="en-US" altLang="en-US" sz="2400" dirty="0" err="1"/>
              <a:t>AoB</a:t>
            </a:r>
            <a:endParaRPr lang="en-US" altLang="en-US" sz="2400" dirty="0"/>
          </a:p>
        </p:txBody>
      </p:sp>
    </p:spTree>
    <p:extLst>
      <p:ext uri="{BB962C8B-B14F-4D97-AF65-F5344CB8AC3E}">
        <p14:creationId xmlns:p14="http://schemas.microsoft.com/office/powerpoint/2010/main" val="141161911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solidFill>
                  <a:schemeClr val="tx1"/>
                </a:solidFill>
              </a:rPr>
              <a:t>CC#1: Monday 20th January</a:t>
            </a: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pPr>
              <a:lnSpc>
                <a:spcPct val="110000"/>
              </a:lnSpc>
              <a:defRPr/>
            </a:pPr>
            <a:r>
              <a:rPr lang="en-US" altLang="en-US" sz="2400" dirty="0"/>
              <a:t>IPR and Anti-trust reminder</a:t>
            </a:r>
          </a:p>
          <a:p>
            <a:pPr>
              <a:lnSpc>
                <a:spcPct val="110000"/>
              </a:lnSpc>
              <a:defRPr/>
            </a:pPr>
            <a:r>
              <a:rPr lang="en-US" altLang="en-US" sz="2400" dirty="0"/>
              <a:t>Agenda and CC plan approval</a:t>
            </a:r>
          </a:p>
          <a:p>
            <a:pPr>
              <a:lnSpc>
                <a:spcPct val="110000"/>
              </a:lnSpc>
              <a:defRPr/>
            </a:pPr>
            <a:r>
              <a:rPr lang="en-US" altLang="en-US" sz="2400" dirty="0"/>
              <a:t>Approval of report of previous meeting</a:t>
            </a:r>
          </a:p>
          <a:p>
            <a:pPr>
              <a:lnSpc>
                <a:spcPct val="110000"/>
              </a:lnSpc>
              <a:defRPr/>
            </a:pPr>
            <a:r>
              <a:rPr lang="en-US" altLang="en-US" sz="2400" dirty="0"/>
              <a:t>Check-in reminder</a:t>
            </a:r>
          </a:p>
          <a:p>
            <a:pPr>
              <a:lnSpc>
                <a:spcPct val="110000"/>
              </a:lnSpc>
              <a:defRPr/>
            </a:pPr>
            <a:r>
              <a:rPr lang="en-US" altLang="en-US" sz="2400" dirty="0"/>
              <a:t>Items requiring early discussion</a:t>
            </a:r>
          </a:p>
          <a:p>
            <a:pPr lvl="1">
              <a:lnSpc>
                <a:spcPct val="110000"/>
              </a:lnSpc>
              <a:defRPr/>
            </a:pPr>
            <a:r>
              <a:rPr lang="en-US" altLang="en-US" sz="2000" dirty="0"/>
              <a:t>Including early show of hands if questions are ready and reviewed</a:t>
            </a:r>
          </a:p>
          <a:p>
            <a:pPr>
              <a:lnSpc>
                <a:spcPct val="110000"/>
              </a:lnSpc>
              <a:defRPr/>
            </a:pPr>
            <a:r>
              <a:rPr lang="en-GB" altLang="en-US" sz="2400" dirty="0"/>
              <a:t>Selection of baseline LS responses</a:t>
            </a:r>
          </a:p>
          <a:p>
            <a:pPr>
              <a:lnSpc>
                <a:spcPct val="110000"/>
              </a:lnSpc>
              <a:defRPr/>
            </a:pPr>
            <a:r>
              <a:rPr lang="en-US" altLang="en-US" sz="2400" dirty="0"/>
              <a:t>New </a:t>
            </a:r>
            <a:r>
              <a:rPr lang="en-US" altLang="en-US" sz="2400" dirty="0" err="1"/>
              <a:t>tdoc</a:t>
            </a:r>
            <a:r>
              <a:rPr lang="en-US" altLang="en-US" sz="2400" dirty="0"/>
              <a:t> allocation (if required)</a:t>
            </a:r>
          </a:p>
          <a:p>
            <a:pPr>
              <a:lnSpc>
                <a:spcPct val="110000"/>
              </a:lnSpc>
              <a:defRPr/>
            </a:pPr>
            <a:r>
              <a:rPr lang="en-US" altLang="en-US" sz="2400" dirty="0" err="1"/>
              <a:t>AoB</a:t>
            </a:r>
            <a:endParaRPr lang="en-US" altLang="en-US" sz="2400" dirty="0"/>
          </a:p>
        </p:txBody>
      </p:sp>
    </p:spTree>
    <p:extLst>
      <p:ext uri="{BB962C8B-B14F-4D97-AF65-F5344CB8AC3E}">
        <p14:creationId xmlns:p14="http://schemas.microsoft.com/office/powerpoint/2010/main" val="198457801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solidFill>
                  <a:schemeClr val="tx1"/>
                </a:solidFill>
              </a:rPr>
              <a:t>CC#1: Selection of baseline LS responses</a:t>
            </a:r>
          </a:p>
        </p:txBody>
      </p:sp>
      <p:graphicFrame>
        <p:nvGraphicFramePr>
          <p:cNvPr id="2" name="Table 1"/>
          <p:cNvGraphicFramePr>
            <a:graphicFrameLocks noGrp="1"/>
          </p:cNvGraphicFramePr>
          <p:nvPr>
            <p:extLst>
              <p:ext uri="{D42A27DB-BD31-4B8C-83A1-F6EECF244321}">
                <p14:modId xmlns:p14="http://schemas.microsoft.com/office/powerpoint/2010/main" val="3848959520"/>
              </p:ext>
            </p:extLst>
          </p:nvPr>
        </p:nvGraphicFramePr>
        <p:xfrm>
          <a:off x="515816" y="1371600"/>
          <a:ext cx="10949352" cy="5455920"/>
        </p:xfrm>
        <a:graphic>
          <a:graphicData uri="http://schemas.openxmlformats.org/drawingml/2006/table">
            <a:tbl>
              <a:tblPr firstRow="1" bandRow="1">
                <a:tableStyleId>{5940675A-B579-460E-94D1-54222C63F5DA}</a:tableStyleId>
              </a:tblPr>
              <a:tblGrid>
                <a:gridCol w="1043136">
                  <a:extLst>
                    <a:ext uri="{9D8B030D-6E8A-4147-A177-3AD203B41FA5}">
                      <a16:colId xmlns:a16="http://schemas.microsoft.com/office/drawing/2014/main" val="1143685411"/>
                    </a:ext>
                  </a:extLst>
                </a:gridCol>
                <a:gridCol w="398802">
                  <a:extLst>
                    <a:ext uri="{9D8B030D-6E8A-4147-A177-3AD203B41FA5}">
                      <a16:colId xmlns:a16="http://schemas.microsoft.com/office/drawing/2014/main" val="3588771282"/>
                    </a:ext>
                  </a:extLst>
                </a:gridCol>
                <a:gridCol w="504092">
                  <a:extLst>
                    <a:ext uri="{9D8B030D-6E8A-4147-A177-3AD203B41FA5}">
                      <a16:colId xmlns:a16="http://schemas.microsoft.com/office/drawing/2014/main" val="472168312"/>
                    </a:ext>
                  </a:extLst>
                </a:gridCol>
                <a:gridCol w="2767644">
                  <a:extLst>
                    <a:ext uri="{9D8B030D-6E8A-4147-A177-3AD203B41FA5}">
                      <a16:colId xmlns:a16="http://schemas.microsoft.com/office/drawing/2014/main" val="795833139"/>
                    </a:ext>
                  </a:extLst>
                </a:gridCol>
                <a:gridCol w="1306198">
                  <a:extLst>
                    <a:ext uri="{9D8B030D-6E8A-4147-A177-3AD203B41FA5}">
                      <a16:colId xmlns:a16="http://schemas.microsoft.com/office/drawing/2014/main" val="3721967299"/>
                    </a:ext>
                  </a:extLst>
                </a:gridCol>
                <a:gridCol w="567912">
                  <a:extLst>
                    <a:ext uri="{9D8B030D-6E8A-4147-A177-3AD203B41FA5}">
                      <a16:colId xmlns:a16="http://schemas.microsoft.com/office/drawing/2014/main" val="2548878984"/>
                    </a:ext>
                  </a:extLst>
                </a:gridCol>
                <a:gridCol w="2180784">
                  <a:extLst>
                    <a:ext uri="{9D8B030D-6E8A-4147-A177-3AD203B41FA5}">
                      <a16:colId xmlns:a16="http://schemas.microsoft.com/office/drawing/2014/main" val="110280909"/>
                    </a:ext>
                  </a:extLst>
                </a:gridCol>
                <a:gridCol w="2180784">
                  <a:extLst>
                    <a:ext uri="{9D8B030D-6E8A-4147-A177-3AD203B41FA5}">
                      <a16:colId xmlns:a16="http://schemas.microsoft.com/office/drawing/2014/main" val="1757498490"/>
                    </a:ext>
                  </a:extLst>
                </a:gridCol>
              </a:tblGrid>
              <a:tr h="370840">
                <a:tc>
                  <a:txBody>
                    <a:bodyPr/>
                    <a:lstStyle/>
                    <a:p>
                      <a:pPr>
                        <a:spcAft>
                          <a:spcPts val="0"/>
                        </a:spcAft>
                      </a:pPr>
                      <a:r>
                        <a:rPr lang="en-GB" sz="1200" b="1" u="sng" dirty="0">
                          <a:solidFill>
                            <a:srgbClr val="0000FF"/>
                          </a:solidFill>
                          <a:effectLst/>
                          <a:latin typeface="Arial" panose="020B0604020202020204" pitchFamily="34" charset="0"/>
                          <a:ea typeface="Calibri" panose="020F0502020204030204" pitchFamily="34" charset="0"/>
                          <a:hlinkClick r:id="rId2"/>
                        </a:rPr>
                        <a:t>S2-2500034</a:t>
                      </a:r>
                      <a:endParaRPr lang="en-GB" sz="20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LS In</a:t>
                      </a:r>
                      <a:endParaRPr lang="en-GB" sz="20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Action</a:t>
                      </a:r>
                      <a:endParaRPr lang="en-GB" sz="20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LS from CT WG1: Reply LS on Clarification request on usage and control of UE Local Configuration</a:t>
                      </a:r>
                      <a:endParaRPr lang="en-GB" sz="20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CT WG1 (C1-247121)</a:t>
                      </a:r>
                      <a:endParaRPr lang="en-GB" sz="20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Rel-19</a:t>
                      </a:r>
                      <a:endParaRPr lang="en-GB" sz="20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Responses drafted in S2-2500219, S2-2500519, S2-2500778, S2-2501027</a:t>
                      </a:r>
                      <a:endParaRPr lang="en-GB" sz="20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endParaRPr lang="en-GB" sz="2000" dirty="0">
                        <a:effectLst/>
                        <a:latin typeface="Calibri" panose="020F0502020204030204" pitchFamily="34" charset="0"/>
                        <a:ea typeface="Calibri" panose="020F0502020204030204" pitchFamily="34" charset="0"/>
                      </a:endParaRPr>
                    </a:p>
                  </a:txBody>
                  <a:tcPr marL="9525" marR="9525" marT="9525" marB="9525"/>
                </a:tc>
                <a:extLst>
                  <a:ext uri="{0D108BD9-81ED-4DB2-BD59-A6C34878D82A}">
                    <a16:rowId xmlns:a16="http://schemas.microsoft.com/office/drawing/2014/main" val="4011278066"/>
                  </a:ext>
                </a:extLst>
              </a:tr>
              <a:tr h="370840">
                <a:tc>
                  <a:txBody>
                    <a:bodyPr/>
                    <a:lstStyle/>
                    <a:p>
                      <a:pPr>
                        <a:spcAft>
                          <a:spcPts val="0"/>
                        </a:spcAft>
                      </a:pPr>
                      <a:r>
                        <a:rPr lang="en-GB" sz="1200" b="1" u="sng" dirty="0">
                          <a:solidFill>
                            <a:srgbClr val="0000FF"/>
                          </a:solidFill>
                          <a:effectLst/>
                          <a:latin typeface="Arial" panose="020B0604020202020204" pitchFamily="34" charset="0"/>
                          <a:ea typeface="Calibri" panose="020F0502020204030204" pitchFamily="34" charset="0"/>
                          <a:cs typeface="Arial" panose="020B0604020202020204" pitchFamily="34" charset="0"/>
                          <a:hlinkClick r:id="rId3"/>
                        </a:rPr>
                        <a:t>S2-2500039</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LS In</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Action</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LS from CT WG4: LS on UUAA Unsubscribe procedure</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CT WG4 (C4-245436)</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Rel-17</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Responses drafted in S2-2500437, S2-2500509, S2-2500602, S2-2500941</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extLst>
                  <a:ext uri="{0D108BD9-81ED-4DB2-BD59-A6C34878D82A}">
                    <a16:rowId xmlns:a16="http://schemas.microsoft.com/office/drawing/2014/main" val="2020666687"/>
                  </a:ext>
                </a:extLst>
              </a:tr>
              <a:tr h="370840">
                <a:tc>
                  <a:txBody>
                    <a:bodyPr/>
                    <a:lstStyle/>
                    <a:p>
                      <a:pPr>
                        <a:spcAft>
                          <a:spcPts val="0"/>
                        </a:spcAft>
                      </a:pPr>
                      <a:r>
                        <a:rPr lang="en-GB" sz="1200" b="1" u="sng" dirty="0">
                          <a:solidFill>
                            <a:srgbClr val="0000FF"/>
                          </a:solidFill>
                          <a:effectLst/>
                          <a:latin typeface="Arial" panose="020B0604020202020204" pitchFamily="34" charset="0"/>
                          <a:ea typeface="Calibri" panose="020F0502020204030204" pitchFamily="34" charset="0"/>
                          <a:hlinkClick r:id="rId4"/>
                        </a:rPr>
                        <a:t>S2-2500036</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LS In</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Action</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LS from CT WG3: LS on handling of </a:t>
                      </a:r>
                      <a:r>
                        <a:rPr lang="en-GB" sz="1200" dirty="0" err="1">
                          <a:solidFill>
                            <a:srgbClr val="000000"/>
                          </a:solidFill>
                          <a:effectLst/>
                          <a:latin typeface="Arial" panose="020B0604020202020204" pitchFamily="34" charset="0"/>
                          <a:ea typeface="Calibri" panose="020F0502020204030204" pitchFamily="34" charset="0"/>
                        </a:rPr>
                        <a:t>Nsmf</a:t>
                      </a:r>
                      <a:r>
                        <a:rPr lang="en-GB" sz="1200" dirty="0">
                          <a:solidFill>
                            <a:srgbClr val="000000"/>
                          </a:solidFill>
                          <a:effectLst/>
                          <a:latin typeface="Arial" panose="020B0604020202020204" pitchFamily="34" charset="0"/>
                          <a:ea typeface="Calibri" panose="020F0502020204030204" pitchFamily="34" charset="0"/>
                        </a:rPr>
                        <a:t> events targeting </a:t>
                      </a:r>
                      <a:r>
                        <a:rPr lang="en-GB" sz="1200" dirty="0" err="1">
                          <a:solidFill>
                            <a:srgbClr val="000000"/>
                          </a:solidFill>
                          <a:effectLst/>
                          <a:latin typeface="Arial" panose="020B0604020202020204" pitchFamily="34" charset="0"/>
                          <a:ea typeface="Calibri" panose="020F0502020204030204" pitchFamily="34" charset="0"/>
                        </a:rPr>
                        <a:t>anyUe</a:t>
                      </a:r>
                      <a:r>
                        <a:rPr lang="en-GB" sz="1200" dirty="0">
                          <a:solidFill>
                            <a:srgbClr val="000000"/>
                          </a:solidFill>
                          <a:effectLst/>
                          <a:latin typeface="Arial" panose="020B0604020202020204" pitchFamily="34" charset="0"/>
                          <a:ea typeface="Calibri" panose="020F0502020204030204" pitchFamily="34" charset="0"/>
                        </a:rPr>
                        <a:t> for I-SMF</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CT WG3 (C3-246487)</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Rel-18</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Responses drafted in S2-2500609, S2-2500866, S2-2500992, S2-2500995, S2-2501052</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endParaRPr lang="en-GB" sz="1200" dirty="0">
                        <a:effectLst/>
                        <a:latin typeface="Calibri" panose="020F0502020204030204" pitchFamily="34" charset="0"/>
                        <a:ea typeface="Calibri" panose="020F0502020204030204" pitchFamily="34" charset="0"/>
                      </a:endParaRPr>
                    </a:p>
                  </a:txBody>
                  <a:tcPr marL="9525" marR="9525" marT="9525" marB="9525"/>
                </a:tc>
                <a:extLst>
                  <a:ext uri="{0D108BD9-81ED-4DB2-BD59-A6C34878D82A}">
                    <a16:rowId xmlns:a16="http://schemas.microsoft.com/office/drawing/2014/main" val="1867574302"/>
                  </a:ext>
                </a:extLst>
              </a:tr>
              <a:tr h="370840">
                <a:tc>
                  <a:txBody>
                    <a:bodyPr/>
                    <a:lstStyle/>
                    <a:p>
                      <a:pPr>
                        <a:spcAft>
                          <a:spcPts val="0"/>
                        </a:spcAft>
                      </a:pPr>
                      <a:r>
                        <a:rPr lang="en-GB" sz="1200" b="1" u="sng" dirty="0">
                          <a:solidFill>
                            <a:srgbClr val="0000FF"/>
                          </a:solidFill>
                          <a:effectLst/>
                          <a:latin typeface="Arial" panose="020B0604020202020204" pitchFamily="34" charset="0"/>
                          <a:ea typeface="Calibri" panose="020F0502020204030204" pitchFamily="34" charset="0"/>
                          <a:hlinkClick r:id="rId5"/>
                        </a:rPr>
                        <a:t>S2-2500047</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LS In</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Action</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LS from RAN WG2: LS on Satellite IDs for store-and-forward operation</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RAN WG2 (R2-2411197)</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Rel-19</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Responses drafted in S2-2500138, S2-2500505, S2-2500538, S2-2500549, S2-2500634, S2-2500729, S2-2500781, S2-2500790, S2-2501035</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endParaRPr lang="en-GB" sz="1200" dirty="0">
                        <a:effectLst/>
                        <a:latin typeface="Calibri" panose="020F0502020204030204" pitchFamily="34" charset="0"/>
                        <a:ea typeface="Calibri" panose="020F0502020204030204" pitchFamily="34" charset="0"/>
                      </a:endParaRPr>
                    </a:p>
                  </a:txBody>
                  <a:tcPr marL="9525" marR="9525" marT="9525" marB="9525"/>
                </a:tc>
                <a:extLst>
                  <a:ext uri="{0D108BD9-81ED-4DB2-BD59-A6C34878D82A}">
                    <a16:rowId xmlns:a16="http://schemas.microsoft.com/office/drawing/2014/main" val="304963933"/>
                  </a:ext>
                </a:extLst>
              </a:tr>
              <a:tr h="370840">
                <a:tc>
                  <a:txBody>
                    <a:bodyPr/>
                    <a:lstStyle/>
                    <a:p>
                      <a:pPr>
                        <a:spcAft>
                          <a:spcPts val="0"/>
                        </a:spcAft>
                      </a:pPr>
                      <a:r>
                        <a:rPr lang="en-GB" sz="1200" u="sng" dirty="0">
                          <a:solidFill>
                            <a:srgbClr val="0000FF"/>
                          </a:solidFill>
                          <a:effectLst/>
                          <a:latin typeface="Arial" panose="020B0604020202020204" pitchFamily="34" charset="0"/>
                          <a:ea typeface="Calibri" panose="020F0502020204030204" pitchFamily="34" charset="0"/>
                          <a:hlinkClick r:id="rId6"/>
                        </a:rPr>
                        <a:t>S2-2500014</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LS In</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Action</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LS from RAN WG2: Reply to SA2 LS on multi-modality awareness</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RAN WG2 (R2-2409272)</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Rel-19</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Responses drafted in S2-2500124, S2-2500162, S2-2500297, S2-2500752</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endParaRPr lang="en-GB" sz="1200" dirty="0">
                        <a:effectLst/>
                        <a:latin typeface="Calibri" panose="020F0502020204030204" pitchFamily="34" charset="0"/>
                        <a:ea typeface="Calibri" panose="020F0502020204030204" pitchFamily="34" charset="0"/>
                      </a:endParaRPr>
                    </a:p>
                  </a:txBody>
                  <a:tcPr marL="9525" marR="9525" marT="9525" marB="9525"/>
                </a:tc>
                <a:extLst>
                  <a:ext uri="{0D108BD9-81ED-4DB2-BD59-A6C34878D82A}">
                    <a16:rowId xmlns:a16="http://schemas.microsoft.com/office/drawing/2014/main" val="1176050892"/>
                  </a:ext>
                </a:extLst>
              </a:tr>
              <a:tr h="370840">
                <a:tc>
                  <a:txBody>
                    <a:bodyPr/>
                    <a:lstStyle/>
                    <a:p>
                      <a:pPr>
                        <a:spcAft>
                          <a:spcPts val="0"/>
                        </a:spcAft>
                      </a:pPr>
                      <a:r>
                        <a:rPr lang="en-GB" sz="1200" u="sng">
                          <a:solidFill>
                            <a:srgbClr val="0000FF"/>
                          </a:solidFill>
                          <a:effectLst/>
                          <a:latin typeface="Arial" panose="020B0604020202020204" pitchFamily="34" charset="0"/>
                          <a:ea typeface="Calibri" panose="020F0502020204030204" pitchFamily="34" charset="0"/>
                          <a:hlinkClick r:id="rId7"/>
                        </a:rPr>
                        <a:t>S2-2500011</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LS In</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Action</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LS from CT WG4: LS on Support of XRM services in Roaming scenarios</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CT WG4 (C4-244534)</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Rel-19</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Responses drafted in S2-2500127, S2-2500167, S2-2500380</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endParaRPr lang="en-GB" sz="1200" dirty="0">
                        <a:effectLst/>
                        <a:latin typeface="Calibri" panose="020F0502020204030204" pitchFamily="34" charset="0"/>
                        <a:ea typeface="Calibri" panose="020F0502020204030204" pitchFamily="34" charset="0"/>
                      </a:endParaRPr>
                    </a:p>
                  </a:txBody>
                  <a:tcPr marL="9525" marR="9525" marT="9525" marB="9525"/>
                </a:tc>
                <a:extLst>
                  <a:ext uri="{0D108BD9-81ED-4DB2-BD59-A6C34878D82A}">
                    <a16:rowId xmlns:a16="http://schemas.microsoft.com/office/drawing/2014/main" val="4251300841"/>
                  </a:ext>
                </a:extLst>
              </a:tr>
              <a:tr h="370840">
                <a:tc>
                  <a:txBody>
                    <a:bodyPr/>
                    <a:lstStyle/>
                    <a:p>
                      <a:pPr>
                        <a:spcAft>
                          <a:spcPts val="0"/>
                        </a:spcAft>
                      </a:pPr>
                      <a:r>
                        <a:rPr lang="en-GB" sz="1200" u="sng" dirty="0">
                          <a:solidFill>
                            <a:srgbClr val="0000FF"/>
                          </a:solidFill>
                          <a:effectLst/>
                          <a:latin typeface="Arial" panose="020B0604020202020204" pitchFamily="34" charset="0"/>
                          <a:ea typeface="Calibri" panose="020F0502020204030204" pitchFamily="34" charset="0"/>
                          <a:hlinkClick r:id="rId8"/>
                        </a:rPr>
                        <a:t>S2-2500045</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LS In</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Action</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LS from RAN WG2: LS to SA2 on relay discovery announcement</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RAN WG2 (R2-2411184)</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Rel-19</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Responses drafted in S2-2500323, S2-2500377, S2-2500390, S2-2500433, S2-2500502, S2-2500649</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endParaRPr lang="en-GB" sz="1200" dirty="0">
                        <a:effectLst/>
                        <a:latin typeface="Calibri" panose="020F0502020204030204" pitchFamily="34" charset="0"/>
                        <a:ea typeface="Calibri" panose="020F0502020204030204" pitchFamily="34" charset="0"/>
                      </a:endParaRPr>
                    </a:p>
                  </a:txBody>
                  <a:tcPr marL="9525" marR="9525" marT="9525" marB="9525"/>
                </a:tc>
                <a:extLst>
                  <a:ext uri="{0D108BD9-81ED-4DB2-BD59-A6C34878D82A}">
                    <a16:rowId xmlns:a16="http://schemas.microsoft.com/office/drawing/2014/main" val="2249266931"/>
                  </a:ext>
                </a:extLst>
              </a:tr>
              <a:tr h="370840">
                <a:tc>
                  <a:txBody>
                    <a:bodyPr/>
                    <a:lstStyle/>
                    <a:p>
                      <a:pPr>
                        <a:spcAft>
                          <a:spcPts val="0"/>
                        </a:spcAft>
                      </a:pPr>
                      <a:r>
                        <a:rPr lang="en-GB" sz="1200" b="1" u="sng" dirty="0">
                          <a:solidFill>
                            <a:srgbClr val="0000FF"/>
                          </a:solidFill>
                          <a:effectLst/>
                          <a:latin typeface="Arial" panose="020B0604020202020204" pitchFamily="34" charset="0"/>
                          <a:ea typeface="Calibri" panose="020F0502020204030204" pitchFamily="34" charset="0"/>
                          <a:cs typeface="Arial" panose="020B0604020202020204" pitchFamily="34" charset="0"/>
                          <a:hlinkClick r:id="rId9"/>
                        </a:rPr>
                        <a:t>S2-2500022</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LS In</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Action</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LS from SA WG3: LS on Multi-hop U2N Relay Architecture Aspects</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SA WG3 (S3-245259)</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Rel-19</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Responses drafted in S2-2500128, S2-2500326, S2-2500518</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extLst>
                  <a:ext uri="{0D108BD9-81ED-4DB2-BD59-A6C34878D82A}">
                    <a16:rowId xmlns:a16="http://schemas.microsoft.com/office/drawing/2014/main" val="1754566321"/>
                  </a:ext>
                </a:extLst>
              </a:tr>
            </a:tbl>
          </a:graphicData>
        </a:graphic>
      </p:graphicFrame>
    </p:spTree>
    <p:extLst>
      <p:ext uri="{BB962C8B-B14F-4D97-AF65-F5344CB8AC3E}">
        <p14:creationId xmlns:p14="http://schemas.microsoft.com/office/powerpoint/2010/main" val="270558173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solidFill>
                  <a:schemeClr val="tx1"/>
                </a:solidFill>
              </a:rPr>
              <a:t>CC#1: Selection of baseline LS responses</a:t>
            </a:r>
          </a:p>
        </p:txBody>
      </p:sp>
      <p:graphicFrame>
        <p:nvGraphicFramePr>
          <p:cNvPr id="2" name="Table 1"/>
          <p:cNvGraphicFramePr>
            <a:graphicFrameLocks noGrp="1"/>
          </p:cNvGraphicFramePr>
          <p:nvPr>
            <p:extLst>
              <p:ext uri="{D42A27DB-BD31-4B8C-83A1-F6EECF244321}">
                <p14:modId xmlns:p14="http://schemas.microsoft.com/office/powerpoint/2010/main" val="3845333744"/>
              </p:ext>
            </p:extLst>
          </p:nvPr>
        </p:nvGraphicFramePr>
        <p:xfrm>
          <a:off x="832338" y="1371600"/>
          <a:ext cx="10714893" cy="4133850"/>
        </p:xfrm>
        <a:graphic>
          <a:graphicData uri="http://schemas.openxmlformats.org/drawingml/2006/table">
            <a:tbl>
              <a:tblPr firstRow="1" bandRow="1">
                <a:tableStyleId>{5940675A-B579-460E-94D1-54222C63F5DA}</a:tableStyleId>
              </a:tblPr>
              <a:tblGrid>
                <a:gridCol w="779137">
                  <a:extLst>
                    <a:ext uri="{9D8B030D-6E8A-4147-A177-3AD203B41FA5}">
                      <a16:colId xmlns:a16="http://schemas.microsoft.com/office/drawing/2014/main" val="1143685411"/>
                    </a:ext>
                  </a:extLst>
                </a:gridCol>
                <a:gridCol w="424983">
                  <a:extLst>
                    <a:ext uri="{9D8B030D-6E8A-4147-A177-3AD203B41FA5}">
                      <a16:colId xmlns:a16="http://schemas.microsoft.com/office/drawing/2014/main" val="3588771282"/>
                    </a:ext>
                  </a:extLst>
                </a:gridCol>
                <a:gridCol w="447351">
                  <a:extLst>
                    <a:ext uri="{9D8B030D-6E8A-4147-A177-3AD203B41FA5}">
                      <a16:colId xmlns:a16="http://schemas.microsoft.com/office/drawing/2014/main" val="472168312"/>
                    </a:ext>
                  </a:extLst>
                </a:gridCol>
                <a:gridCol w="2181976">
                  <a:extLst>
                    <a:ext uri="{9D8B030D-6E8A-4147-A177-3AD203B41FA5}">
                      <a16:colId xmlns:a16="http://schemas.microsoft.com/office/drawing/2014/main" val="795833139"/>
                    </a:ext>
                  </a:extLst>
                </a:gridCol>
                <a:gridCol w="915384">
                  <a:extLst>
                    <a:ext uri="{9D8B030D-6E8A-4147-A177-3AD203B41FA5}">
                      <a16:colId xmlns:a16="http://schemas.microsoft.com/office/drawing/2014/main" val="3721967299"/>
                    </a:ext>
                  </a:extLst>
                </a:gridCol>
                <a:gridCol w="620339">
                  <a:extLst>
                    <a:ext uri="{9D8B030D-6E8A-4147-A177-3AD203B41FA5}">
                      <a16:colId xmlns:a16="http://schemas.microsoft.com/office/drawing/2014/main" val="2548878984"/>
                    </a:ext>
                  </a:extLst>
                </a:gridCol>
                <a:gridCol w="3001107">
                  <a:extLst>
                    <a:ext uri="{9D8B030D-6E8A-4147-A177-3AD203B41FA5}">
                      <a16:colId xmlns:a16="http://schemas.microsoft.com/office/drawing/2014/main" val="110280909"/>
                    </a:ext>
                  </a:extLst>
                </a:gridCol>
                <a:gridCol w="2344616">
                  <a:extLst>
                    <a:ext uri="{9D8B030D-6E8A-4147-A177-3AD203B41FA5}">
                      <a16:colId xmlns:a16="http://schemas.microsoft.com/office/drawing/2014/main" val="4022194288"/>
                    </a:ext>
                  </a:extLst>
                </a:gridCol>
              </a:tblGrid>
              <a:tr h="370840">
                <a:tc>
                  <a:txBody>
                    <a:bodyPr/>
                    <a:lstStyle/>
                    <a:p>
                      <a:pPr>
                        <a:spcAft>
                          <a:spcPts val="0"/>
                        </a:spcAft>
                      </a:pPr>
                      <a:r>
                        <a:rPr lang="en-GB" sz="1200" b="1" u="sng" dirty="0">
                          <a:solidFill>
                            <a:srgbClr val="0000FF"/>
                          </a:solidFill>
                          <a:effectLst/>
                          <a:latin typeface="Arial" panose="020B0604020202020204" pitchFamily="34" charset="0"/>
                          <a:ea typeface="Calibri" panose="020F0502020204030204" pitchFamily="34" charset="0"/>
                          <a:cs typeface="Arial" panose="020B0604020202020204" pitchFamily="34" charset="0"/>
                          <a:hlinkClick r:id="rId2"/>
                        </a:rPr>
                        <a:t>S2-2500037</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LS In</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Action</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LS from CT WG3: LS on Clarification of the scope of QME</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CT WG3 (C3-246506)</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Rel-19</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Responses drafted in S2-2500265, S2-2500304, S2-2500801, S2-2500862</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extLst>
                  <a:ext uri="{0D108BD9-81ED-4DB2-BD59-A6C34878D82A}">
                    <a16:rowId xmlns:a16="http://schemas.microsoft.com/office/drawing/2014/main" val="4011278066"/>
                  </a:ext>
                </a:extLst>
              </a:tr>
              <a:tr h="370840">
                <a:tc>
                  <a:txBody>
                    <a:bodyPr/>
                    <a:lstStyle/>
                    <a:p>
                      <a:pPr>
                        <a:spcAft>
                          <a:spcPts val="0"/>
                        </a:spcAft>
                      </a:pPr>
                      <a:r>
                        <a:rPr lang="en-GB" sz="1200" b="1" u="sng" dirty="0">
                          <a:solidFill>
                            <a:srgbClr val="0000FF"/>
                          </a:solidFill>
                          <a:effectLst/>
                          <a:latin typeface="Arial" panose="020B0604020202020204" pitchFamily="34" charset="0"/>
                          <a:ea typeface="Calibri" panose="020F0502020204030204" pitchFamily="34" charset="0"/>
                          <a:cs typeface="Arial" panose="020B0604020202020204" pitchFamily="34" charset="0"/>
                          <a:hlinkClick r:id="rId3"/>
                        </a:rPr>
                        <a:t>S2-2500053</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LS In</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Action</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LS from RAN WG3: Reply LS on FS_VMR_Ph2 solution impacts to RAN (MWAB mobility)</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RAN WG3 (R3-247910)</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Rel-19</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Responses drafted in S2-2500221, S2-2500366, S2-2500514, S2-2500580</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extLst>
                  <a:ext uri="{0D108BD9-81ED-4DB2-BD59-A6C34878D82A}">
                    <a16:rowId xmlns:a16="http://schemas.microsoft.com/office/drawing/2014/main" val="2020666687"/>
                  </a:ext>
                </a:extLst>
              </a:tr>
              <a:tr h="370840">
                <a:tc>
                  <a:txBody>
                    <a:bodyPr/>
                    <a:lstStyle/>
                    <a:p>
                      <a:pPr>
                        <a:spcAft>
                          <a:spcPts val="0"/>
                        </a:spcAft>
                      </a:pPr>
                      <a:r>
                        <a:rPr lang="en-GB" sz="1200" b="1" u="sng" dirty="0">
                          <a:solidFill>
                            <a:srgbClr val="0000FF"/>
                          </a:solidFill>
                          <a:effectLst/>
                          <a:latin typeface="Arial" panose="020B0604020202020204" pitchFamily="34" charset="0"/>
                          <a:ea typeface="Calibri" panose="020F0502020204030204" pitchFamily="34" charset="0"/>
                          <a:cs typeface="Arial" panose="020B0604020202020204" pitchFamily="34" charset="0"/>
                          <a:hlinkClick r:id="rId4"/>
                        </a:rPr>
                        <a:t>S2-2500066</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LS In</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Action</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LS from SA WG4: LS on Time Synchronization for MBS</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SA WG4 (S4-242169)</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Rel-19</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Responses drafted in S2-2500135, S2-2500252, S2-2500576, S2-2500799</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extLst>
                  <a:ext uri="{0D108BD9-81ED-4DB2-BD59-A6C34878D82A}">
                    <a16:rowId xmlns:a16="http://schemas.microsoft.com/office/drawing/2014/main" val="1867574302"/>
                  </a:ext>
                </a:extLst>
              </a:tr>
              <a:tr h="370840">
                <a:tc>
                  <a:txBody>
                    <a:bodyPr/>
                    <a:lstStyle/>
                    <a:p>
                      <a:pPr>
                        <a:spcAft>
                          <a:spcPts val="0"/>
                        </a:spcAft>
                      </a:pPr>
                      <a:r>
                        <a:rPr lang="en-GB" sz="1200" b="1" u="sng">
                          <a:solidFill>
                            <a:srgbClr val="0000FF"/>
                          </a:solidFill>
                          <a:effectLst/>
                          <a:latin typeface="Arial" panose="020B0604020202020204" pitchFamily="34" charset="0"/>
                          <a:ea typeface="Calibri" panose="020F0502020204030204" pitchFamily="34" charset="0"/>
                          <a:cs typeface="Arial" panose="020B0604020202020204" pitchFamily="34" charset="0"/>
                          <a:hlinkClick r:id="rId5"/>
                        </a:rPr>
                        <a:t>S2-2500044</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LS In</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Action</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LS from RAN WG2: LS on emergency services and </a:t>
                      </a:r>
                      <a:r>
                        <a:rPr lang="en-GB" sz="12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eDRX</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RAN WG2 (R2-2411041)</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Rel-17</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Responses drafted in S2-2500362, S2-2500698, S2-2501001</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extLst>
                  <a:ext uri="{0D108BD9-81ED-4DB2-BD59-A6C34878D82A}">
                    <a16:rowId xmlns:a16="http://schemas.microsoft.com/office/drawing/2014/main" val="304963933"/>
                  </a:ext>
                </a:extLst>
              </a:tr>
              <a:tr h="370840">
                <a:tc>
                  <a:txBody>
                    <a:bodyPr/>
                    <a:lstStyle/>
                    <a:p>
                      <a:pPr>
                        <a:spcAft>
                          <a:spcPts val="0"/>
                        </a:spcAft>
                      </a:pPr>
                      <a:r>
                        <a:rPr lang="en-GB" sz="1200" b="1" u="sng">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6" action="ppaction://hlinkfile"/>
                        </a:rPr>
                        <a:t>S2-2500052</a:t>
                      </a:r>
                      <a:endParaRPr lang="en-GB" sz="1200">
                        <a:effectLst/>
                        <a:latin typeface="Arial" panose="020B0604020202020204" pitchFamily="34" charset="0"/>
                        <a:ea typeface="DengXian"/>
                        <a:cs typeface="Times New Roman" panose="02020603050405020304" pitchFamily="18"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LS In</a:t>
                      </a:r>
                      <a:endParaRPr lang="en-GB" sz="1200">
                        <a:effectLst/>
                        <a:latin typeface="Arial" panose="020B0604020202020204" pitchFamily="34" charset="0"/>
                        <a:ea typeface="DengXian"/>
                        <a:cs typeface="Times New Roman" panose="02020603050405020304" pitchFamily="18"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Action</a:t>
                      </a:r>
                      <a:endParaRPr lang="en-GB" sz="1200">
                        <a:effectLst/>
                        <a:latin typeface="Arial" panose="020B0604020202020204" pitchFamily="34" charset="0"/>
                        <a:ea typeface="DengXian"/>
                        <a:cs typeface="Times New Roman" panose="02020603050405020304" pitchFamily="18"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LS from RAN WG3: Reply LS on FS_VMR_Ph2 solution impacts to RAN (Access Control and Additional ULI)</a:t>
                      </a:r>
                      <a:endParaRPr lang="en-GB" sz="1200">
                        <a:effectLst/>
                        <a:latin typeface="Arial" panose="020B0604020202020204" pitchFamily="34" charset="0"/>
                        <a:ea typeface="DengXian"/>
                        <a:cs typeface="Times New Roman" panose="02020603050405020304" pitchFamily="18"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RAN WG3 (R3-247909)</a:t>
                      </a:r>
                      <a:endParaRPr lang="en-GB" sz="1200" dirty="0">
                        <a:effectLst/>
                        <a:latin typeface="Arial" panose="020B0604020202020204" pitchFamily="34" charset="0"/>
                        <a:ea typeface="DengXian"/>
                        <a:cs typeface="Times New Roman" panose="02020603050405020304" pitchFamily="18" charset="0"/>
                      </a:endParaRPr>
                    </a:p>
                  </a:txBody>
                  <a:tcPr marL="9525" marR="9525" marT="9525" marB="9525"/>
                </a:tc>
                <a:tc>
                  <a:txBody>
                    <a:bodyPr/>
                    <a:lstStyle/>
                    <a:p>
                      <a:pPr>
                        <a:spcAft>
                          <a:spcPts val="0"/>
                        </a:spcAft>
                      </a:pPr>
                      <a:r>
                        <a:rPr lang="en-GB" sz="1200" dirty="0">
                          <a:effectLst/>
                          <a:latin typeface="Arial" panose="020B0604020202020204" pitchFamily="34" charset="0"/>
                          <a:ea typeface="Calibri" panose="020F0502020204030204" pitchFamily="34" charset="0"/>
                          <a:cs typeface="Arial" panose="020B0604020202020204" pitchFamily="34" charset="0"/>
                        </a:rPr>
                        <a:t>Rel-19</a:t>
                      </a:r>
                    </a:p>
                  </a:txBody>
                  <a:tcPr marL="9525" marR="9525" marT="9525" marB="9525"/>
                </a:tc>
                <a:tc>
                  <a:txBody>
                    <a:bodyPr/>
                    <a:lstStyle/>
                    <a:p>
                      <a:pPr>
                        <a:spcAft>
                          <a:spcPts val="0"/>
                        </a:spcAft>
                      </a:pPr>
                      <a:r>
                        <a:rPr lang="en-GB" sz="1200" dirty="0">
                          <a:effectLst/>
                          <a:latin typeface="Arial" panose="020B0604020202020204" pitchFamily="34" charset="0"/>
                          <a:ea typeface="Calibri" panose="020F0502020204030204" pitchFamily="34" charset="0"/>
                          <a:cs typeface="Arial" panose="020B0604020202020204" pitchFamily="34" charset="0"/>
                        </a:rPr>
                        <a:t>Responses drafted in S2-2500363, S2-2500582</a:t>
                      </a: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extLst>
                  <a:ext uri="{0D108BD9-81ED-4DB2-BD59-A6C34878D82A}">
                    <a16:rowId xmlns:a16="http://schemas.microsoft.com/office/drawing/2014/main" val="1176050892"/>
                  </a:ext>
                </a:extLst>
              </a:tr>
              <a:tr h="370840">
                <a:tc>
                  <a:txBody>
                    <a:bodyPr/>
                    <a:lstStyle/>
                    <a:p>
                      <a:pPr>
                        <a:spcAft>
                          <a:spcPts val="0"/>
                        </a:spcAft>
                      </a:pP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extLst>
                  <a:ext uri="{0D108BD9-81ED-4DB2-BD59-A6C34878D82A}">
                    <a16:rowId xmlns:a16="http://schemas.microsoft.com/office/drawing/2014/main" val="4251300841"/>
                  </a:ext>
                </a:extLst>
              </a:tr>
              <a:tr h="370840">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extLst>
                  <a:ext uri="{0D108BD9-81ED-4DB2-BD59-A6C34878D82A}">
                    <a16:rowId xmlns:a16="http://schemas.microsoft.com/office/drawing/2014/main" val="2249266931"/>
                  </a:ext>
                </a:extLst>
              </a:tr>
              <a:tr h="370840">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extLst>
                  <a:ext uri="{0D108BD9-81ED-4DB2-BD59-A6C34878D82A}">
                    <a16:rowId xmlns:a16="http://schemas.microsoft.com/office/drawing/2014/main" val="1754566321"/>
                  </a:ext>
                </a:extLst>
              </a:tr>
            </a:tbl>
          </a:graphicData>
        </a:graphic>
      </p:graphicFrame>
    </p:spTree>
    <p:extLst>
      <p:ext uri="{BB962C8B-B14F-4D97-AF65-F5344CB8AC3E}">
        <p14:creationId xmlns:p14="http://schemas.microsoft.com/office/powerpoint/2010/main" val="319028523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solidFill>
                  <a:schemeClr val="tx1"/>
                </a:solidFill>
              </a:rPr>
              <a:t>CC#1: Ambient </a:t>
            </a:r>
            <a:r>
              <a:rPr lang="en-GB" altLang="en-US" dirty="0" err="1">
                <a:solidFill>
                  <a:schemeClr val="tx1"/>
                </a:solidFill>
              </a:rPr>
              <a:t>IoT</a:t>
            </a:r>
            <a:r>
              <a:rPr lang="en-GB" altLang="en-US" dirty="0">
                <a:solidFill>
                  <a:schemeClr val="tx1"/>
                </a:solidFill>
              </a:rPr>
              <a:t> normative work</a:t>
            </a:r>
          </a:p>
        </p:txBody>
      </p:sp>
      <p:sp>
        <p:nvSpPr>
          <p:cNvPr id="4" name="Content Placeholder 2">
            <a:extLst>
              <a:ext uri="{FF2B5EF4-FFF2-40B4-BE49-F238E27FC236}">
                <a16:creationId xmlns:a16="http://schemas.microsoft.com/office/drawing/2014/main" id="{8B215120-9330-4C24-86C0-93DB3C460B0D}"/>
              </a:ext>
            </a:extLst>
          </p:cNvPr>
          <p:cNvSpPr>
            <a:spLocks noGrp="1"/>
          </p:cNvSpPr>
          <p:nvPr>
            <p:ph idx="1"/>
          </p:nvPr>
        </p:nvSpPr>
        <p:spPr>
          <a:xfrm>
            <a:off x="647703" y="1454152"/>
            <a:ext cx="11184467" cy="4830233"/>
          </a:xfrm>
        </p:spPr>
        <p:txBody>
          <a:bodyPr/>
          <a:lstStyle/>
          <a:p>
            <a:pPr>
              <a:lnSpc>
                <a:spcPct val="110000"/>
              </a:lnSpc>
              <a:defRPr/>
            </a:pPr>
            <a:r>
              <a:rPr lang="en-US" altLang="en-US" sz="2400" dirty="0"/>
              <a:t>Maurice’s suggestion</a:t>
            </a:r>
          </a:p>
          <a:p>
            <a:pPr lvl="1"/>
            <a:r>
              <a:rPr lang="en-US" sz="1800" dirty="0"/>
              <a:t>Until the WID is approved and the TS created, these will be SA WG2 internal documents</a:t>
            </a:r>
            <a:endParaRPr lang="en-GB" sz="1800" dirty="0"/>
          </a:p>
          <a:p>
            <a:pPr lvl="1"/>
            <a:r>
              <a:rPr lang="en-US" sz="1800" dirty="0"/>
              <a:t>There is no procedural issue with ‘approving’ the ‘</a:t>
            </a:r>
            <a:r>
              <a:rPr lang="en-US" sz="1800" dirty="0" err="1"/>
              <a:t>pCR</a:t>
            </a:r>
            <a:r>
              <a:rPr lang="en-US" sz="1800" dirty="0"/>
              <a:t>’ documents to update the ‘draft TS’ document, in the usual way, only once we have the WID and the TS allocated, we then start to use the TS number and real </a:t>
            </a:r>
            <a:r>
              <a:rPr lang="en-US" sz="1800" dirty="0" err="1"/>
              <a:t>pCRs</a:t>
            </a:r>
            <a:endParaRPr lang="en-GB" sz="1800" dirty="0"/>
          </a:p>
          <a:p>
            <a:pPr lvl="1"/>
            <a:r>
              <a:rPr lang="en-US" sz="1800" dirty="0"/>
              <a:t>I think we can use the </a:t>
            </a:r>
            <a:r>
              <a:rPr lang="en-US" sz="1800" b="1" dirty="0"/>
              <a:t>normal version numbering for the Skeleton and each update after the meetings until the real TS number is available</a:t>
            </a:r>
            <a:r>
              <a:rPr lang="en-US" sz="1800" dirty="0"/>
              <a:t>. Until then I can upload to SA2_LatestDrafts folder, using 23xyz-0bc numbering.</a:t>
            </a:r>
            <a:endParaRPr lang="en-GB" sz="1800" dirty="0"/>
          </a:p>
          <a:p>
            <a:pPr lvl="1"/>
            <a:r>
              <a:rPr lang="en-US" sz="1800" b="1" dirty="0"/>
              <a:t>I can upload these to 3GU manually once the TS number is availab</a:t>
            </a:r>
            <a:r>
              <a:rPr lang="en-US" sz="1800" dirty="0"/>
              <a:t>le, to provide a kind of history for the future archaeologists, we can then continue the version numbering until TSG approval.</a:t>
            </a:r>
            <a:endParaRPr lang="en-GB" sz="1800" dirty="0"/>
          </a:p>
          <a:p>
            <a:pPr>
              <a:lnSpc>
                <a:spcPct val="110000"/>
              </a:lnSpc>
              <a:defRPr/>
            </a:pPr>
            <a:endParaRPr lang="en-US" altLang="en-US" sz="2400" dirty="0"/>
          </a:p>
        </p:txBody>
      </p:sp>
    </p:spTree>
    <p:extLst>
      <p:ext uri="{BB962C8B-B14F-4D97-AF65-F5344CB8AC3E}">
        <p14:creationId xmlns:p14="http://schemas.microsoft.com/office/powerpoint/2010/main" val="20353893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solidFill>
                  <a:schemeClr val="tx1"/>
                </a:solidFill>
              </a:rPr>
              <a:t>CC#1: Show of hands topics</a:t>
            </a:r>
          </a:p>
        </p:txBody>
      </p:sp>
      <p:sp>
        <p:nvSpPr>
          <p:cNvPr id="4" name="Content Placeholder 2">
            <a:extLst>
              <a:ext uri="{FF2B5EF4-FFF2-40B4-BE49-F238E27FC236}">
                <a16:creationId xmlns:a16="http://schemas.microsoft.com/office/drawing/2014/main" id="{8B215120-9330-4C24-86C0-93DB3C460B0D}"/>
              </a:ext>
            </a:extLst>
          </p:cNvPr>
          <p:cNvSpPr>
            <a:spLocks noGrp="1"/>
          </p:cNvSpPr>
          <p:nvPr>
            <p:ph idx="1"/>
          </p:nvPr>
        </p:nvSpPr>
        <p:spPr>
          <a:xfrm>
            <a:off x="647703" y="1454152"/>
            <a:ext cx="11184467" cy="4830233"/>
          </a:xfrm>
        </p:spPr>
        <p:txBody>
          <a:bodyPr/>
          <a:lstStyle/>
          <a:p>
            <a:pPr>
              <a:lnSpc>
                <a:spcPct val="110000"/>
              </a:lnSpc>
              <a:defRPr/>
            </a:pPr>
            <a:r>
              <a:rPr lang="en-US" altLang="en-US" sz="2400" dirty="0"/>
              <a:t>Proposed for CC#1</a:t>
            </a:r>
          </a:p>
          <a:p>
            <a:pPr lvl="1">
              <a:lnSpc>
                <a:spcPct val="110000"/>
              </a:lnSpc>
              <a:defRPr/>
            </a:pPr>
            <a:r>
              <a:rPr lang="en-GB" altLang="en-US" sz="2000" dirty="0"/>
              <a:t>XRM_Ph2: XR services support in roaming</a:t>
            </a:r>
          </a:p>
          <a:p>
            <a:pPr lvl="1">
              <a:lnSpc>
                <a:spcPct val="110000"/>
              </a:lnSpc>
              <a:defRPr/>
            </a:pPr>
            <a:r>
              <a:rPr lang="en-US" altLang="en-US" sz="2000" dirty="0"/>
              <a:t>5GSAT_PH3-ARC: KI#2 support of list of satellite IDs and/or S&amp;F monitoring list; </a:t>
            </a:r>
          </a:p>
          <a:p>
            <a:pPr lvl="1">
              <a:lnSpc>
                <a:spcPct val="110000"/>
              </a:lnSpc>
              <a:defRPr/>
            </a:pPr>
            <a:r>
              <a:rPr lang="en-US" altLang="en-US" sz="2000" dirty="0"/>
              <a:t>5GSAT_PH3-ARC: KI#3 how to send SIP re-INVITE during the IMS AGW relocation</a:t>
            </a:r>
          </a:p>
          <a:p>
            <a:pPr>
              <a:lnSpc>
                <a:spcPct val="110000"/>
              </a:lnSpc>
              <a:defRPr/>
            </a:pPr>
            <a:r>
              <a:rPr lang="en-US" altLang="en-US" sz="2400" dirty="0"/>
              <a:t>Potential</a:t>
            </a:r>
            <a:endParaRPr lang="en-GB" altLang="en-US" sz="1800" dirty="0"/>
          </a:p>
          <a:p>
            <a:pPr lvl="1">
              <a:lnSpc>
                <a:spcPct val="110000"/>
              </a:lnSpc>
              <a:defRPr/>
            </a:pPr>
            <a:r>
              <a:rPr lang="en-US" altLang="zh-CN" sz="2000" dirty="0"/>
              <a:t>KI#1: Triggering Condition for I-SMF Change after Initial Selection (suggested for CC#2)</a:t>
            </a:r>
          </a:p>
          <a:p>
            <a:pPr lvl="1">
              <a:lnSpc>
                <a:spcPct val="110000"/>
              </a:lnSpc>
              <a:defRPr/>
            </a:pPr>
            <a:r>
              <a:rPr lang="en-GB" altLang="en-US" sz="2000" dirty="0"/>
              <a:t>Ambient IoT: It is FFS whether and how to support enabling temporarily disabled </a:t>
            </a:r>
            <a:r>
              <a:rPr lang="en-GB" altLang="en-US" sz="2000" dirty="0" err="1"/>
              <a:t>AIoT</a:t>
            </a:r>
            <a:r>
              <a:rPr lang="en-GB" altLang="en-US" sz="2000" dirty="0"/>
              <a:t> devices (suggested for CC#2)</a:t>
            </a:r>
          </a:p>
          <a:p>
            <a:pPr lvl="1">
              <a:lnSpc>
                <a:spcPct val="110000"/>
              </a:lnSpc>
              <a:defRPr/>
            </a:pPr>
            <a:r>
              <a:rPr lang="en-GB" altLang="en-US" sz="2000" dirty="0"/>
              <a:t>XRM_Ph2: Multimodality awareness at NG-RAN (suggested for CC#2)</a:t>
            </a:r>
          </a:p>
          <a:p>
            <a:pPr lvl="1">
              <a:lnSpc>
                <a:spcPct val="110000"/>
              </a:lnSpc>
              <a:defRPr/>
            </a:pPr>
            <a:endParaRPr lang="en-US" altLang="zh-CN" sz="2000" dirty="0"/>
          </a:p>
          <a:p>
            <a:pPr>
              <a:lnSpc>
                <a:spcPct val="110000"/>
              </a:lnSpc>
              <a:defRPr/>
            </a:pPr>
            <a:endParaRPr lang="en-US" altLang="en-US" sz="2432" dirty="0"/>
          </a:p>
        </p:txBody>
      </p:sp>
    </p:spTree>
    <p:extLst>
      <p:ext uri="{BB962C8B-B14F-4D97-AF65-F5344CB8AC3E}">
        <p14:creationId xmlns:p14="http://schemas.microsoft.com/office/powerpoint/2010/main" val="291665551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solidFill>
                  <a:schemeClr val="tx1"/>
                </a:solidFill>
              </a:rPr>
              <a:t>CC#2: Wednesday 22</a:t>
            </a:r>
            <a:r>
              <a:rPr lang="en-GB" altLang="en-US" baseline="30000" dirty="0">
                <a:solidFill>
                  <a:schemeClr val="tx1"/>
                </a:solidFill>
              </a:rPr>
              <a:t>nd</a:t>
            </a:r>
            <a:r>
              <a:rPr lang="en-GB" altLang="en-US" dirty="0">
                <a:solidFill>
                  <a:schemeClr val="tx1"/>
                </a:solidFill>
              </a:rPr>
              <a:t> January</a:t>
            </a: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pPr>
              <a:lnSpc>
                <a:spcPct val="110000"/>
              </a:lnSpc>
              <a:defRPr/>
            </a:pPr>
            <a:r>
              <a:rPr lang="en-US" altLang="en-US" sz="2400" dirty="0"/>
              <a:t>Work planning</a:t>
            </a:r>
          </a:p>
          <a:p>
            <a:pPr lvl="1">
              <a:lnSpc>
                <a:spcPct val="110000"/>
              </a:lnSpc>
              <a:defRPr/>
            </a:pPr>
            <a:r>
              <a:rPr lang="en-GB" altLang="en-US" sz="2000" dirty="0"/>
              <a:t>S2-2500984	SA WG2#166 AHE Work Planning slides</a:t>
            </a:r>
          </a:p>
          <a:p>
            <a:pPr lvl="1">
              <a:lnSpc>
                <a:spcPct val="110000"/>
              </a:lnSpc>
              <a:defRPr/>
            </a:pPr>
            <a:r>
              <a:rPr lang="en-GB" altLang="en-US" sz="2000" dirty="0"/>
              <a:t>S2-2500986	SA WG2#166AHE Work Planning spreadsheet</a:t>
            </a:r>
          </a:p>
          <a:p>
            <a:pPr lvl="1">
              <a:lnSpc>
                <a:spcPct val="110000"/>
              </a:lnSpc>
              <a:defRPr/>
            </a:pPr>
            <a:r>
              <a:rPr lang="en-GB" altLang="en-US" sz="2000" dirty="0"/>
              <a:t>S2-2500996	Rel-20 5GA NWM discussion guidance and plan</a:t>
            </a:r>
          </a:p>
          <a:p>
            <a:pPr lvl="1">
              <a:lnSpc>
                <a:spcPct val="110000"/>
              </a:lnSpc>
              <a:defRPr/>
            </a:pPr>
            <a:r>
              <a:rPr lang="en-GB" altLang="en-US" sz="2000" dirty="0"/>
              <a:t>Way of working discussion update</a:t>
            </a:r>
            <a:endParaRPr lang="en-GB" altLang="en-US" sz="2432" dirty="0"/>
          </a:p>
          <a:p>
            <a:pPr>
              <a:lnSpc>
                <a:spcPct val="110000"/>
              </a:lnSpc>
              <a:defRPr/>
            </a:pPr>
            <a:r>
              <a:rPr lang="en-GB" altLang="en-US" sz="2400" dirty="0"/>
              <a:t>Other</a:t>
            </a:r>
          </a:p>
          <a:p>
            <a:pPr lvl="1">
              <a:lnSpc>
                <a:spcPct val="110000"/>
              </a:lnSpc>
              <a:defRPr/>
            </a:pPr>
            <a:r>
              <a:rPr lang="en-GB" altLang="en-US" sz="2000" dirty="0"/>
              <a:t>S2-2500008	Structure of WID Names &amp; </a:t>
            </a:r>
            <a:r>
              <a:rPr lang="en-GB" altLang="en-US" sz="2000" dirty="0" smtClean="0"/>
              <a:t>Acronyms</a:t>
            </a:r>
          </a:p>
          <a:p>
            <a:pPr>
              <a:lnSpc>
                <a:spcPct val="110000"/>
              </a:lnSpc>
              <a:defRPr/>
            </a:pPr>
            <a:r>
              <a:rPr lang="en-GB" altLang="en-US" sz="2432" dirty="0" smtClean="0"/>
              <a:t>Ambient </a:t>
            </a:r>
            <a:r>
              <a:rPr lang="en-GB" altLang="en-US" sz="2432" dirty="0" err="1" smtClean="0"/>
              <a:t>IoT</a:t>
            </a:r>
            <a:r>
              <a:rPr lang="en-GB" altLang="en-US" sz="2432" dirty="0" smtClean="0"/>
              <a:t> normative work handling</a:t>
            </a:r>
            <a:endParaRPr lang="en-GB" altLang="en-US" sz="2432" dirty="0"/>
          </a:p>
        </p:txBody>
      </p:sp>
    </p:spTree>
    <p:extLst>
      <p:ext uri="{BB962C8B-B14F-4D97-AF65-F5344CB8AC3E}">
        <p14:creationId xmlns:p14="http://schemas.microsoft.com/office/powerpoint/2010/main" val="10893822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solidFill>
                  <a:schemeClr val="tx1"/>
                </a:solidFill>
              </a:rPr>
              <a:t>CC#2: Wednesday 22</a:t>
            </a:r>
            <a:r>
              <a:rPr lang="en-GB" altLang="en-US" baseline="30000" dirty="0">
                <a:solidFill>
                  <a:schemeClr val="tx1"/>
                </a:solidFill>
              </a:rPr>
              <a:t>nd</a:t>
            </a:r>
            <a:r>
              <a:rPr lang="en-GB" altLang="en-US" dirty="0">
                <a:solidFill>
                  <a:schemeClr val="tx1"/>
                </a:solidFill>
              </a:rPr>
              <a:t> January</a:t>
            </a: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pPr>
              <a:lnSpc>
                <a:spcPct val="110000"/>
              </a:lnSpc>
              <a:defRPr/>
            </a:pPr>
            <a:r>
              <a:rPr lang="en-US" altLang="en-US" sz="2400" dirty="0" smtClean="0"/>
              <a:t>Other </a:t>
            </a:r>
            <a:r>
              <a:rPr lang="en-US" altLang="en-US" sz="2400" dirty="0"/>
              <a:t>items that would benefit from discussion during the CC</a:t>
            </a:r>
          </a:p>
          <a:p>
            <a:pPr lvl="1">
              <a:lnSpc>
                <a:spcPct val="110000"/>
              </a:lnSpc>
              <a:defRPr/>
            </a:pPr>
            <a:r>
              <a:rPr lang="en-US" altLang="zh-CN" sz="2000" strike="sngStrike" dirty="0"/>
              <a:t>KI#1: Triggering Condition for I-SMF Change after Initial Selection (suggested for CC#2)</a:t>
            </a:r>
          </a:p>
          <a:p>
            <a:pPr lvl="1">
              <a:lnSpc>
                <a:spcPct val="110000"/>
              </a:lnSpc>
              <a:defRPr/>
            </a:pPr>
            <a:r>
              <a:rPr lang="en-GB" altLang="en-US" sz="2000" dirty="0"/>
              <a:t>Ambient </a:t>
            </a:r>
            <a:r>
              <a:rPr lang="en-GB" altLang="en-US" sz="2000" dirty="0" err="1"/>
              <a:t>IoT</a:t>
            </a:r>
            <a:r>
              <a:rPr lang="en-GB" altLang="en-US" sz="2000" dirty="0"/>
              <a:t>: It is FFS whether and how to support enabling temporarily disabled </a:t>
            </a:r>
            <a:r>
              <a:rPr lang="en-GB" altLang="en-US" sz="2000" dirty="0" err="1"/>
              <a:t>AIoT</a:t>
            </a:r>
            <a:r>
              <a:rPr lang="en-GB" altLang="en-US" sz="2000" dirty="0"/>
              <a:t> devices (suggested for CC#2)</a:t>
            </a:r>
          </a:p>
          <a:p>
            <a:pPr lvl="1">
              <a:lnSpc>
                <a:spcPct val="110000"/>
              </a:lnSpc>
              <a:defRPr/>
            </a:pPr>
            <a:r>
              <a:rPr lang="en-GB" altLang="en-US" sz="2000" dirty="0"/>
              <a:t>XRM_Ph2: Multimodality awareness at NG-RAN (suggested for CC#2</a:t>
            </a:r>
            <a:r>
              <a:rPr lang="en-GB" altLang="en-US" sz="2000" dirty="0" smtClean="0"/>
              <a:t>)</a:t>
            </a:r>
          </a:p>
          <a:p>
            <a:pPr lvl="1">
              <a:lnSpc>
                <a:spcPct val="110000"/>
              </a:lnSpc>
              <a:defRPr/>
            </a:pPr>
            <a:r>
              <a:rPr lang="en-US" altLang="en-US" sz="2000" dirty="0"/>
              <a:t>KI#8 of NG_RTC_Ph2 </a:t>
            </a:r>
            <a:endParaRPr lang="en-US" altLang="en-US" sz="2000" dirty="0" smtClean="0"/>
          </a:p>
          <a:p>
            <a:pPr>
              <a:lnSpc>
                <a:spcPct val="110000"/>
              </a:lnSpc>
              <a:defRPr/>
            </a:pPr>
            <a:r>
              <a:rPr lang="en-US" altLang="en-US" sz="2400" dirty="0" smtClean="0"/>
              <a:t>New </a:t>
            </a:r>
            <a:r>
              <a:rPr lang="en-US" altLang="en-US" sz="2400" dirty="0" err="1"/>
              <a:t>tdoc</a:t>
            </a:r>
            <a:r>
              <a:rPr lang="en-US" altLang="en-US" sz="2400" dirty="0"/>
              <a:t> allocation (if required)</a:t>
            </a:r>
          </a:p>
          <a:p>
            <a:pPr>
              <a:lnSpc>
                <a:spcPct val="110000"/>
              </a:lnSpc>
              <a:defRPr/>
            </a:pPr>
            <a:r>
              <a:rPr lang="en-US" altLang="en-US" sz="2400" dirty="0" err="1"/>
              <a:t>AoB</a:t>
            </a:r>
            <a:endParaRPr lang="en-US" altLang="en-US" sz="2400" dirty="0"/>
          </a:p>
        </p:txBody>
      </p:sp>
    </p:spTree>
    <p:extLst>
      <p:ext uri="{BB962C8B-B14F-4D97-AF65-F5344CB8AC3E}">
        <p14:creationId xmlns:p14="http://schemas.microsoft.com/office/powerpoint/2010/main" val="182717335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solidFill>
                  <a:schemeClr val="tx1"/>
                </a:solidFill>
              </a:rPr>
              <a:t>CC#3: Thursday 23</a:t>
            </a:r>
            <a:r>
              <a:rPr lang="en-GB" altLang="en-US" baseline="30000" dirty="0">
                <a:solidFill>
                  <a:schemeClr val="tx1"/>
                </a:solidFill>
              </a:rPr>
              <a:t>rd</a:t>
            </a:r>
            <a:r>
              <a:rPr lang="en-GB" altLang="en-US" dirty="0">
                <a:solidFill>
                  <a:schemeClr val="tx1"/>
                </a:solidFill>
              </a:rPr>
              <a:t> January</a:t>
            </a: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pPr>
              <a:lnSpc>
                <a:spcPct val="110000"/>
              </a:lnSpc>
              <a:defRPr/>
            </a:pPr>
            <a:r>
              <a:rPr lang="en-US" altLang="en-US" sz="2400" dirty="0"/>
              <a:t>Show of Hands items (if required)</a:t>
            </a:r>
          </a:p>
          <a:p>
            <a:pPr>
              <a:lnSpc>
                <a:spcPct val="110000"/>
              </a:lnSpc>
              <a:defRPr/>
            </a:pPr>
            <a:r>
              <a:rPr lang="en-US" altLang="en-US" sz="2400" dirty="0"/>
              <a:t>Other items that would benefit from discussion during the CC</a:t>
            </a:r>
          </a:p>
          <a:p>
            <a:pPr>
              <a:lnSpc>
                <a:spcPct val="110000"/>
              </a:lnSpc>
              <a:defRPr/>
            </a:pPr>
            <a:r>
              <a:rPr lang="en-US" altLang="en-US" sz="2400" dirty="0"/>
              <a:t>New </a:t>
            </a:r>
            <a:r>
              <a:rPr lang="en-US" altLang="en-US" sz="2400" dirty="0" err="1"/>
              <a:t>tdoc</a:t>
            </a:r>
            <a:r>
              <a:rPr lang="en-US" altLang="en-US" sz="2400" dirty="0"/>
              <a:t> allocation (if required)</a:t>
            </a:r>
          </a:p>
          <a:p>
            <a:pPr>
              <a:lnSpc>
                <a:spcPct val="110000"/>
              </a:lnSpc>
              <a:defRPr/>
            </a:pPr>
            <a:r>
              <a:rPr lang="en-US" altLang="en-US" sz="2400" dirty="0" err="1"/>
              <a:t>AoB</a:t>
            </a:r>
            <a:endParaRPr lang="en-US" altLang="en-US" sz="2400" dirty="0"/>
          </a:p>
        </p:txBody>
      </p:sp>
    </p:spTree>
    <p:extLst>
      <p:ext uri="{BB962C8B-B14F-4D97-AF65-F5344CB8AC3E}">
        <p14:creationId xmlns:p14="http://schemas.microsoft.com/office/powerpoint/2010/main" val="206168221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heme/theme1.xml><?xml version="1.0" encoding="utf-8"?>
<a:theme xmlns:a="http://schemas.openxmlformats.org/drawingml/2006/main" name="Nokia White Master with headline">
  <a:themeElements>
    <a:clrScheme name="Nokia April 2016">
      <a:dk1>
        <a:srgbClr val="124191"/>
      </a:dk1>
      <a:lt1>
        <a:srgbClr val="FFFFFF"/>
      </a:lt1>
      <a:dk2>
        <a:srgbClr val="001135"/>
      </a:dk2>
      <a:lt2>
        <a:srgbClr val="4D5766"/>
      </a:lt2>
      <a:accent1>
        <a:srgbClr val="98A2AE"/>
      </a:accent1>
      <a:accent2>
        <a:srgbClr val="BEC8D2"/>
      </a:accent2>
      <a:accent3>
        <a:srgbClr val="00C9FF"/>
      </a:accent3>
      <a:accent4>
        <a:srgbClr val="FF3154"/>
      </a:accent4>
      <a:accent5>
        <a:srgbClr val="FFFB00"/>
      </a:accent5>
      <a:accent6>
        <a:srgbClr val="4BDD33"/>
      </a:accent6>
      <a:hlink>
        <a:srgbClr val="0645AD"/>
      </a:hlink>
      <a:folHlink>
        <a:srgbClr val="0B0080"/>
      </a:folHlink>
    </a:clrScheme>
    <a:fontScheme name="Nokia Arial">
      <a:majorFont>
        <a:latin typeface="Arial"/>
        <a:ea typeface=""/>
        <a:cs typeface=""/>
      </a:majorFont>
      <a:minorFont>
        <a:latin typeface="Arial"/>
        <a:ea typeface=""/>
        <a:cs typeface=""/>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3175">
          <a:noFill/>
          <a:prstDash val="solid"/>
        </a:ln>
      </a:spPr>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defPPr algn="l">
          <a:defRPr sz="1200" dirty="0" err="1" smtClean="0">
            <a:solidFill>
              <a:schemeClr val="tx2"/>
            </a:solidFill>
            <a:ea typeface="Nokia Pure Text Light" panose="020B0403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3175"/>
      </a:spPr>
      <a:bodyPr/>
      <a:lstStyle/>
      <a:style>
        <a:lnRef idx="1">
          <a:schemeClr val="accent1"/>
        </a:lnRef>
        <a:fillRef idx="0">
          <a:schemeClr val="accent1"/>
        </a:fillRef>
        <a:effectRef idx="0">
          <a:schemeClr val="accent1"/>
        </a:effectRef>
        <a:fontRef idx="minor">
          <a:schemeClr val="tx1"/>
        </a:fontRef>
      </a:style>
    </a:lnDef>
    <a:txDef>
      <a:spPr>
        <a:noFill/>
      </a:spPr>
      <a:bodyPr wrap="square" lIns="72000" tIns="72000" rIns="72000" bIns="72000" rtlCol="0">
        <a:spAutoFit/>
      </a:bodyPr>
      <a:lstStyle>
        <a:defPPr defTabSz="360000">
          <a:spcAft>
            <a:spcPts val="600"/>
          </a:spcAft>
          <a:tabLst>
            <a:tab pos="360000" algn="l"/>
          </a:tabLst>
          <a:defRPr sz="1200" dirty="0" smtClean="0">
            <a:solidFill>
              <a:schemeClr val="tx2"/>
            </a:solidFill>
            <a:latin typeface="Arial" panose="020B0604020202020204" pitchFamily="34" charset="0"/>
            <a:ea typeface="Nokia Pure Text Light" panose="020B0403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Arial PowerPoint.potx" id="{0E061A61-7E57-432B-907A-AB1A22788084}" vid="{E3207492-1C8E-486E-90C1-42382B5C6009}"/>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08f6f869-1ed0-46b3-a227-1d3e52347e28}" enabled="1" method="Standard" siteId="{98e9ba89-e1a1-4e38-9007-8bdabc25de1d}" contentBits="0" removed="0"/>
</clbl:labelList>
</file>

<file path=docProps/app.xml><?xml version="1.0" encoding="utf-8"?>
<Properties xmlns="http://schemas.openxmlformats.org/officeDocument/2006/extended-properties" xmlns:vt="http://schemas.openxmlformats.org/officeDocument/2006/docPropsVTypes">
  <TotalTime>115515</TotalTime>
  <Words>1001</Words>
  <Application>Microsoft Office PowerPoint</Application>
  <PresentationFormat>Widescreen</PresentationFormat>
  <Paragraphs>153</Paragraphs>
  <Slides>10</Slides>
  <Notes>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10</vt:i4>
      </vt:variant>
    </vt:vector>
  </HeadingPairs>
  <TitlesOfParts>
    <vt:vector size="20" baseType="lpstr">
      <vt:lpstr>Arial</vt:lpstr>
      <vt:lpstr>Calibri</vt:lpstr>
      <vt:lpstr>DengXian</vt:lpstr>
      <vt:lpstr>Nokia Pure Headline Ultra Light</vt:lpstr>
      <vt:lpstr>Nokia Pure Text</vt:lpstr>
      <vt:lpstr>Nokia Pure Text Light</vt:lpstr>
      <vt:lpstr>Times New Roman</vt:lpstr>
      <vt:lpstr>Wingdings</vt:lpstr>
      <vt:lpstr>Nokia White Master with headline</vt:lpstr>
      <vt:lpstr>2_Office Theme</vt:lpstr>
      <vt:lpstr>SA2#166AHE Conference call planning</vt:lpstr>
      <vt:lpstr>CC#1: Monday 20th January</vt:lpstr>
      <vt:lpstr>CC#1: Selection of baseline LS responses</vt:lpstr>
      <vt:lpstr>CC#1: Selection of baseline LS responses</vt:lpstr>
      <vt:lpstr>CC#1: Ambient IoT normative work</vt:lpstr>
      <vt:lpstr>CC#1: Show of hands topics</vt:lpstr>
      <vt:lpstr>CC#2: Wednesday 22nd January</vt:lpstr>
      <vt:lpstr>CC#2: Wednesday 22nd January</vt:lpstr>
      <vt:lpstr>CC#3: Thursday 23rd January</vt:lpstr>
      <vt:lpstr>CC#4: Friday 24th January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balazs.bertenyi@nokia.com</dc:creator>
  <cp:keywords>CTPClassification=CTP_NT</cp:keywords>
  <cp:lastModifiedBy>Andrew Bennett/Communications Research /SRUK/Principal Engineer/Samsung Electronics</cp:lastModifiedBy>
  <cp:revision>1193</cp:revision>
  <cp:lastPrinted>2023-08-02T08:25:48Z</cp:lastPrinted>
  <dcterms:created xsi:type="dcterms:W3CDTF">2018-05-24T11:49:12Z</dcterms:created>
  <dcterms:modified xsi:type="dcterms:W3CDTF">2025-01-22T12:30:41Z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a5af123f-c90f-447d-ba37-4428aae2e3d0</vt:lpwstr>
  </property>
  <property fmtid="{D5CDD505-2E9C-101B-9397-08002B2CF9AE}" pid="3" name="CTP_TimeStamp">
    <vt:lpwstr>2018-06-14 23:21:33Z</vt:lpwstr>
  </property>
  <property fmtid="{D5CDD505-2E9C-101B-9397-08002B2CF9AE}" pid="4" name="CTP_BU">
    <vt:lpwstr>NA</vt:lpwstr>
  </property>
  <property fmtid="{D5CDD505-2E9C-101B-9397-08002B2CF9AE}" pid="5" name="CTP_IDSID">
    <vt:lpwstr>NA</vt:lpwstr>
  </property>
  <property fmtid="{D5CDD505-2E9C-101B-9397-08002B2CF9AE}" pid="6" name="CTP_WWID">
    <vt:lpwstr>NA</vt:lpwstr>
  </property>
  <property fmtid="{D5CDD505-2E9C-101B-9397-08002B2CF9AE}" pid="7" name="CTPClassification">
    <vt:lpwstr>CTP_NT</vt:lpwstr>
  </property>
</Properties>
</file>