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7"/>
  </p:notesMasterIdLst>
  <p:handoutMasterIdLst>
    <p:handoutMasterId r:id="rId8"/>
  </p:handoutMasterIdLst>
  <p:sldIdLst>
    <p:sldId id="388" r:id="rId5"/>
    <p:sldId id="387" r:id="rId6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86" autoAdjust="0"/>
    <p:restoredTop sz="96678" autoAdjust="0"/>
  </p:normalViewPr>
  <p:slideViewPr>
    <p:cSldViewPr snapToGrid="0">
      <p:cViewPr varScale="1">
        <p:scale>
          <a:sx n="147" d="100"/>
          <a:sy n="147" d="100"/>
        </p:scale>
        <p:origin x="132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410CC1E5-1E9F-45B8-ADE1-798EE78BA9D7}"/>
    <pc:docChg chg="modMainMaster">
      <pc:chgData name="Kevin Flynn" userId="8512d3b6-9e1b-4dce-bd11-e4335739214c" providerId="ADAL" clId="{410CC1E5-1E9F-45B8-ADE1-798EE78BA9D7}" dt="2023-01-03T20:47:59.753" v="7" actId="20577"/>
      <pc:docMkLst>
        <pc:docMk/>
      </pc:docMkLst>
      <pc:sldMasterChg chg="modSp mod">
        <pc:chgData name="Kevin Flynn" userId="8512d3b6-9e1b-4dce-bd11-e4335739214c" providerId="ADAL" clId="{410CC1E5-1E9F-45B8-ADE1-798EE78BA9D7}" dt="2023-01-03T20:47:59.753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410CC1E5-1E9F-45B8-ADE1-798EE78BA9D7}" dt="2023-01-03T20:47:42.400" v="3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410CC1E5-1E9F-45B8-ADE1-798EE78BA9D7}" dt="2023-01-03T20:47:59.753" v="7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01F924A4-736D-4E8A-A883-A37C2DA35198}"/>
    <pc:docChg chg="modMainMaster">
      <pc:chgData name="Kevin Flynn" userId="8512d3b6-9e1b-4dce-bd11-e4335739214c" providerId="ADAL" clId="{01F924A4-736D-4E8A-A883-A37C2DA35198}" dt="2024-03-27T10:11:19.269" v="4" actId="478"/>
      <pc:docMkLst>
        <pc:docMk/>
      </pc:docMkLst>
      <pc:sldMasterChg chg="delSp modSp mod">
        <pc:chgData name="Kevin Flynn" userId="8512d3b6-9e1b-4dce-bd11-e4335739214c" providerId="ADAL" clId="{01F924A4-736D-4E8A-A883-A37C2DA35198}" dt="2024-03-27T10:11:19.269" v="4" actId="478"/>
        <pc:sldMasterMkLst>
          <pc:docMk/>
          <pc:sldMasterMk cId="0" sldId="2147485146"/>
        </pc:sldMasterMkLst>
        <pc:spChg chg="del">
          <ac:chgData name="Kevin Flynn" userId="8512d3b6-9e1b-4dce-bd11-e4335739214c" providerId="ADAL" clId="{01F924A4-736D-4E8A-A883-A37C2DA35198}" dt="2024-03-27T10:11:19.269" v="4" actId="478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01F924A4-736D-4E8A-A883-A37C2DA35198}" dt="2024-03-27T10:11:07.146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4825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SA2#164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Maastricht, NL – August 2024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&lt;</a:t>
            </a:r>
            <a:r>
              <a:rPr lang="sv-SE" altLang="en-US" sz="1200" b="1" i="1" dirty="0">
                <a:latin typeface="Arial "/>
              </a:rPr>
              <a:t>Document Ref.</a:t>
            </a:r>
            <a:r>
              <a:rPr lang="sv-SE" altLang="en-US" sz="1200" b="1" dirty="0">
                <a:latin typeface="Arial "/>
              </a:rPr>
              <a:t>&gt;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7" y="1709739"/>
            <a:ext cx="8994245" cy="2074862"/>
          </a:xfrm>
        </p:spPr>
        <p:txBody>
          <a:bodyPr/>
          <a:lstStyle/>
          <a:p>
            <a:pPr eaLnBrk="1" hangingPunct="1"/>
            <a:r>
              <a:rPr lang="en-IN" altLang="en-US" dirty="0"/>
              <a:t>Input questions for </a:t>
            </a:r>
            <a:r>
              <a:rPr lang="en-IN" altLang="en-US" dirty="0" err="1"/>
              <a:t>DualSteer</a:t>
            </a:r>
            <a:r>
              <a:rPr lang="en-IN" altLang="en-US" dirty="0"/>
              <a:t> NWM discussion</a:t>
            </a:r>
            <a:endParaRPr lang="en-GB" altLang="en-US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sz="4800" dirty="0"/>
              <a:t>ETRI</a:t>
            </a:r>
            <a:endParaRPr lang="en-GB" altLang="en-US" dirty="0"/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38553082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8A5C53-6B03-458B-8488-E53A2C44C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Question for KI#1.3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B6317D0-07CE-4B45-A70B-7F951994F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Observations:</a:t>
            </a:r>
          </a:p>
          <a:p>
            <a:pPr lvl="1"/>
            <a:r>
              <a:rPr lang="en-US" altLang="ko-KR" sz="1600" dirty="0"/>
              <a:t>The PDU Session establishment for </a:t>
            </a:r>
            <a:r>
              <a:rPr lang="en-US" altLang="ko-KR" sz="1600" dirty="0" err="1"/>
              <a:t>DualSteer</a:t>
            </a:r>
            <a:r>
              <a:rPr lang="en-US" altLang="ko-KR" sz="1600" dirty="0"/>
              <a:t> is applicable to specific DNNs/S-NSSAIs.</a:t>
            </a:r>
          </a:p>
          <a:p>
            <a:pPr lvl="1"/>
            <a:r>
              <a:rPr lang="en-US" altLang="ko-KR" sz="1600" dirty="0"/>
              <a:t>There are two types of steering/switching modes, i.e. Active-Standby and the Smallest Delay. </a:t>
            </a:r>
          </a:p>
          <a:p>
            <a:pPr lvl="1"/>
            <a:r>
              <a:rPr lang="en-US" altLang="ko-KR" sz="1600" dirty="0"/>
              <a:t>The </a:t>
            </a:r>
            <a:r>
              <a:rPr lang="en-US" altLang="ko-KR" sz="1600" dirty="0" err="1"/>
              <a:t>DualSteer</a:t>
            </a:r>
            <a:r>
              <a:rPr lang="en-US" altLang="ko-KR" sz="1600" dirty="0"/>
              <a:t> Device should include an indication in the PDU Session establishment whether the PDU session is applicable for potential </a:t>
            </a:r>
            <a:r>
              <a:rPr lang="en-US" altLang="ko-KR" sz="1600" dirty="0" err="1"/>
              <a:t>DualSteer</a:t>
            </a:r>
            <a:r>
              <a:rPr lang="en-US" altLang="ko-KR" sz="1600" dirty="0"/>
              <a:t> switching.</a:t>
            </a:r>
          </a:p>
          <a:p>
            <a:r>
              <a:rPr lang="en-US" altLang="ko-KR" sz="2000" dirty="0"/>
              <a:t>Question1: Can we assume that</a:t>
            </a:r>
          </a:p>
          <a:p>
            <a:pPr lvl="1"/>
            <a:r>
              <a:rPr lang="en-US" altLang="ko-KR" sz="1600" dirty="0" err="1"/>
              <a:t>DualSteer</a:t>
            </a:r>
            <a:r>
              <a:rPr lang="en-US" altLang="ko-KR" sz="1600" dirty="0"/>
              <a:t> Device’s  PDU Session establishment to DNNs/S-NSSAIs not specified as </a:t>
            </a:r>
            <a:r>
              <a:rPr lang="en-US" altLang="ko-KR" sz="1600" dirty="0" err="1"/>
              <a:t>DualSteer</a:t>
            </a:r>
            <a:r>
              <a:rPr lang="en-US" altLang="ko-KR" sz="1600" dirty="0"/>
              <a:t> in </a:t>
            </a:r>
            <a:r>
              <a:rPr lang="en-US" altLang="ko-KR" sz="1600" dirty="0" err="1"/>
              <a:t>DualSteer</a:t>
            </a:r>
            <a:r>
              <a:rPr lang="en-US" altLang="ko-KR" sz="1600" dirty="0"/>
              <a:t> rule can be treated as a Local Breakout session.</a:t>
            </a:r>
          </a:p>
          <a:p>
            <a:r>
              <a:rPr lang="en-US" altLang="ko-KR" sz="2000" dirty="0"/>
              <a:t>Question2: Can we assume that</a:t>
            </a:r>
          </a:p>
          <a:p>
            <a:pPr lvl="1"/>
            <a:r>
              <a:rPr lang="en-US" altLang="ko-KR" sz="1600" dirty="0" err="1"/>
              <a:t>DualSteer</a:t>
            </a:r>
            <a:r>
              <a:rPr lang="en-US" altLang="ko-KR" sz="1600" dirty="0"/>
              <a:t> Device’s PDU Session establishment without indication of potential </a:t>
            </a:r>
            <a:r>
              <a:rPr lang="en-US" altLang="ko-KR" sz="1600" dirty="0" err="1"/>
              <a:t>DualSteer</a:t>
            </a:r>
            <a:r>
              <a:rPr lang="en-US" altLang="ko-KR" sz="1600" dirty="0"/>
              <a:t> switching can be treated as a Local Breakout session.</a:t>
            </a:r>
          </a:p>
          <a:p>
            <a:r>
              <a:rPr lang="en-US" altLang="ko-KR" sz="1800" dirty="0"/>
              <a:t>Question3: Can we assume that</a:t>
            </a:r>
          </a:p>
          <a:p>
            <a:pPr lvl="1"/>
            <a:r>
              <a:rPr lang="en-US" altLang="ko-KR" sz="1600" dirty="0"/>
              <a:t>Multiple PDU sessions with potential </a:t>
            </a:r>
            <a:r>
              <a:rPr lang="en-US" altLang="ko-KR" sz="1600" dirty="0" err="1"/>
              <a:t>DualSteer</a:t>
            </a:r>
            <a:r>
              <a:rPr lang="en-US" altLang="ko-KR" sz="1600" dirty="0"/>
              <a:t> switching indication to different DNNs/S-NSSAIs specified as </a:t>
            </a:r>
            <a:r>
              <a:rPr lang="en-US" altLang="ko-KR" sz="1600" dirty="0" err="1"/>
              <a:t>DualSteer</a:t>
            </a:r>
            <a:r>
              <a:rPr lang="en-US" altLang="ko-KR" sz="1600" dirty="0"/>
              <a:t> in </a:t>
            </a:r>
            <a:r>
              <a:rPr lang="en-US" altLang="ko-KR" sz="1600" dirty="0" err="1"/>
              <a:t>DualSteer</a:t>
            </a:r>
            <a:r>
              <a:rPr lang="en-US" altLang="ko-KR" sz="1600" dirty="0"/>
              <a:t> rule can be switched altogether to the other access under Smallest Delay switching mode of simultaneous </a:t>
            </a:r>
            <a:r>
              <a:rPr lang="en-US" altLang="ko-KR" sz="1600" dirty="0" err="1"/>
              <a:t>DualSteer</a:t>
            </a:r>
            <a:r>
              <a:rPr lang="en-US" altLang="ko-KR" sz="1600" dirty="0"/>
              <a:t> Device.</a:t>
            </a:r>
          </a:p>
        </p:txBody>
      </p:sp>
    </p:spTree>
    <p:extLst>
      <p:ext uri="{BB962C8B-B14F-4D97-AF65-F5344CB8AC3E}">
        <p14:creationId xmlns:p14="http://schemas.microsoft.com/office/powerpoint/2010/main" val="769522045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5566</TotalTime>
  <Words>172</Words>
  <Application>Microsoft Office PowerPoint</Application>
  <PresentationFormat>와이드스크린</PresentationFormat>
  <Paragraphs>14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Arial </vt:lpstr>
      <vt:lpstr>Arial</vt:lpstr>
      <vt:lpstr>Calibri</vt:lpstr>
      <vt:lpstr>Calibri Light</vt:lpstr>
      <vt:lpstr>Times New Roman</vt:lpstr>
      <vt:lpstr>Office Theme</vt:lpstr>
      <vt:lpstr>Input questions for DualSteer NWM discussion</vt:lpstr>
      <vt:lpstr>Question for KI#1.3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Jeounglak (ETRI)</cp:lastModifiedBy>
  <cp:revision>639</cp:revision>
  <dcterms:created xsi:type="dcterms:W3CDTF">2010-02-05T13:52:04Z</dcterms:created>
  <dcterms:modified xsi:type="dcterms:W3CDTF">2024-06-15T04:40:44Z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(2)XqwSj3V/SvfLvL66I7i+n38nwZfeAN9/RMl+9EKjUjshOxoHC/mTv4/zvJj2LiRzYU5Y7m9J
/vqgbRWZwhcmV1GCX/Kuj9R67HLBi9Aw0GoeOlcYIQ3QxITFehJ5m2xDibPQfqsh7oV7t0+s
GSWnMrtMRfU9XMuRS2AYa+SKfXppCdzi0OIWO8LfNTvFKR4GhDv+7RarJbqAP92mF27j3CNK
ugPOR1f37Z1NQdpuzg</vt:lpwstr>
  </property>
  <property fmtid="{D5CDD505-2E9C-101B-9397-08002B2CF9AE}" pid="4" name="_2015_ms_pID_7253431">
    <vt:lpwstr>DkagcrptKqy8gK5SzovEiqZDxiTDBPF68DwdKoyDMvQM4Gcj2i4I73
xhBSylG0WstTQtu7cI0OemYBZ9jjeMH5+l8rkNR1l1GuN7NumtHb7y2lEWppLmjjY2WnwfDM
6KsRFGgfumbYTtD0APGcO4tgf+IfWCCFv3a9kvoS+P2yoyIaJDJZp3+p2dVDJJ8K+SBF93Wt
OePsQsu16flbahzu</vt:lpwstr>
  </property>
</Properties>
</file>