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6"/>
  </p:notesMasterIdLst>
  <p:handoutMasterIdLst>
    <p:handoutMasterId r:id="rId7"/>
  </p:handoutMasterIdLst>
  <p:sldIdLst>
    <p:sldId id="909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FF33CC"/>
    <a:srgbClr val="FF6699"/>
    <a:srgbClr val="FF99FF"/>
    <a:srgbClr val="62A14D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106" d="100"/>
          <a:sy n="106" d="100"/>
        </p:scale>
        <p:origin x="129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2764" y="3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28-Feb-24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28-Feb-24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063357" y="316853"/>
            <a:ext cx="194048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S2-2311849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331701" y="85317"/>
            <a:ext cx="581025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+mj-lt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+mj-lt"/>
                <a:ea typeface="+mn-ea"/>
                <a:cs typeface="Arial" panose="020B0604020202020204" pitchFamily="34" charset="0"/>
              </a:rPr>
              <a:t>3GPP TSG SA WG2 Meeting #159</a:t>
            </a:r>
          </a:p>
          <a:p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– 13 September, 2023, Xiamen, China</a:t>
            </a:r>
            <a:endParaRPr lang="zh-CN" altLang="zh-CN" sz="100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8950" y="1577847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</a:t>
            </a:r>
            <a:r>
              <a:rPr lang="en-GB" altLang="de-DE" sz="1200" dirty="0" smtClean="0">
                <a:solidFill>
                  <a:schemeClr val="bg1"/>
                </a:solidFill>
              </a:rPr>
              <a:t>WG2#161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 Athens, 26 February – 01 March, 2024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2024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>
            <a:extLst>
              <a:ext uri="{FF2B5EF4-FFF2-40B4-BE49-F238E27FC236}">
                <a16:creationId xmlns:a16="http://schemas.microsoft.com/office/drawing/2014/main" xmlns="" id="{DF1840B9-5A65-4E28-9D05-6670B7583CB2}"/>
              </a:ext>
            </a:extLst>
          </p:cNvPr>
          <p:cNvSpPr txBox="1">
            <a:spLocks/>
          </p:cNvSpPr>
          <p:nvPr/>
        </p:nvSpPr>
        <p:spPr>
          <a:xfrm>
            <a:off x="422359" y="1484768"/>
            <a:ext cx="8554481" cy="4535031"/>
          </a:xfrm>
          <a:prstGeom prst="rect">
            <a:avLst/>
          </a:prstGeom>
        </p:spPr>
        <p:txBody>
          <a:bodyPr/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kern="0" dirty="0" smtClean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Status </a:t>
            </a:r>
            <a:r>
              <a:rPr lang="en-US" altLang="zh-CN" sz="1800" kern="0" dirty="0"/>
              <a:t>reports are requested from all rapporteurs of Rel-18 and Rel-19 Work Items and Study </a:t>
            </a:r>
            <a:r>
              <a:rPr lang="en-US" altLang="zh-CN" sz="1800" kern="0" dirty="0" smtClean="0"/>
              <a:t>Items</a:t>
            </a:r>
            <a:endParaRPr lang="en-US" altLang="zh-CN" sz="1800" kern="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Draft reports should be sent out for review by 23:59 UTC Tuesday 5</a:t>
            </a:r>
            <a:r>
              <a:rPr lang="en-US" altLang="zh-CN" sz="1800" kern="0" baseline="30000" dirty="0" smtClean="0"/>
              <a:t>th</a:t>
            </a:r>
            <a:r>
              <a:rPr lang="en-US" altLang="zh-CN" sz="1800" kern="0" dirty="0" smtClean="0"/>
              <a:t> March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A </a:t>
            </a:r>
            <a:r>
              <a:rPr lang="en-US" altLang="zh-CN" sz="1800" kern="0" dirty="0"/>
              <a:t>final status report is expected by 23:59 UTC Friday 8th </a:t>
            </a:r>
            <a:r>
              <a:rPr lang="en-US" altLang="zh-CN" sz="1800" kern="0" dirty="0" smtClean="0"/>
              <a:t>March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altLang="zh-CN" sz="2000" kern="0" dirty="0" smtClean="0"/>
              <a:t>Rel-19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Show the per-meeting work plan for the item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Describe at a high level what has been achieved (KI’s agreed, solutions documents, </a:t>
            </a:r>
            <a:r>
              <a:rPr lang="en-US" altLang="zh-CN" sz="1800" kern="0" dirty="0" err="1" smtClean="0"/>
              <a:t>etc</a:t>
            </a:r>
            <a:r>
              <a:rPr lang="en-US" altLang="zh-CN" sz="1800" kern="0" dirty="0" smtClean="0"/>
              <a:t>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Compare progress against the agreed work plan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Highlight any issues that could block progress in </a:t>
            </a:r>
            <a:r>
              <a:rPr lang="en-US" altLang="zh-CN" sz="1800" kern="0" smtClean="0"/>
              <a:t>future meetings</a:t>
            </a:r>
            <a:endParaRPr lang="en-US" altLang="zh-CN" sz="1800" kern="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800" kern="0" dirty="0" smtClean="0"/>
              <a:t>Describe the plan for the next meeting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0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US" altLang="zh-CN" sz="2000" kern="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F9F54C7A-8190-69C7-1325-6C27553C398B}"/>
              </a:ext>
            </a:extLst>
          </p:cNvPr>
          <p:cNvSpPr txBox="1">
            <a:spLocks/>
          </p:cNvSpPr>
          <p:nvPr/>
        </p:nvSpPr>
        <p:spPr bwMode="auto">
          <a:xfrm>
            <a:off x="422359" y="365704"/>
            <a:ext cx="5997400" cy="675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/>
            <a:r>
              <a:rPr lang="en-US" altLang="de-DE" sz="2800" b="1" kern="0" dirty="0" smtClean="0">
                <a:solidFill>
                  <a:schemeClr val="tx1"/>
                </a:solidFill>
              </a:rPr>
              <a:t>Rel-18/Rel-19 status report guidance</a:t>
            </a:r>
            <a:endParaRPr lang="en-US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66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E10A3-DB35-414F-83C1-BF5FB8647349}">
  <ds:schemaRefs>
    <ds:schemaRef ds:uri="http://purl.org/dc/elements/1.1/"/>
    <ds:schemaRef ds:uri="http://schemas.microsoft.com/office/2006/metadata/properties"/>
    <ds:schemaRef ds:uri="dcc30912-d230-4cc2-b11f-bb5ca2a6b6f5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9cef1fd-e61b-4dbf-b745-21988b13f9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2723</TotalTime>
  <Words>98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Times New Roman</vt:lpstr>
      <vt:lpstr>Office Theme</vt:lpstr>
      <vt:lpstr>PowerPoint Presentation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Andy Bennett</cp:lastModifiedBy>
  <cp:revision>1939</cp:revision>
  <dcterms:created xsi:type="dcterms:W3CDTF">2008-08-30T09:32:10Z</dcterms:created>
  <dcterms:modified xsi:type="dcterms:W3CDTF">2024-02-28T11:51:59Z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MSIP_Label_cf20372f-9ab3-4551-9149-9f9b12e2c27e_Enabled">
    <vt:lpwstr>true</vt:lpwstr>
  </property>
  <property fmtid="{D5CDD505-2E9C-101B-9397-08002B2CF9AE}" pid="14" name="MSIP_Label_cf20372f-9ab3-4551-9149-9f9b12e2c27e_SetDate">
    <vt:lpwstr>2023-09-04T08:35:13Z</vt:lpwstr>
  </property>
  <property fmtid="{D5CDD505-2E9C-101B-9397-08002B2CF9AE}" pid="15" name="MSIP_Label_cf20372f-9ab3-4551-9149-9f9b12e2c27e_Method">
    <vt:lpwstr>Privileged</vt:lpwstr>
  </property>
  <property fmtid="{D5CDD505-2E9C-101B-9397-08002B2CF9AE}" pid="16" name="MSIP_Label_cf20372f-9ab3-4551-9149-9f9b12e2c27e_Name">
    <vt:lpwstr>DIS OPEN</vt:lpwstr>
  </property>
  <property fmtid="{D5CDD505-2E9C-101B-9397-08002B2CF9AE}" pid="17" name="MSIP_Label_cf20372f-9ab3-4551-9149-9f9b12e2c27e_SiteId">
    <vt:lpwstr>6e603289-5e46-4e26-ac7c-03a85420a9a5</vt:lpwstr>
  </property>
  <property fmtid="{D5CDD505-2E9C-101B-9397-08002B2CF9AE}" pid="18" name="MSIP_Label_cf20372f-9ab3-4551-9149-9f9b12e2c27e_ActionId">
    <vt:lpwstr>6ff34d0e-ee55-4bcf-b7be-adf1b7050f61</vt:lpwstr>
  </property>
  <property fmtid="{D5CDD505-2E9C-101B-9397-08002B2CF9AE}" pid="19" name="MSIP_Label_cf20372f-9ab3-4551-9149-9f9b12e2c27e_ContentBits">
    <vt:lpwstr>0</vt:lpwstr>
  </property>
</Properties>
</file>