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"/>
  </p:handoutMasterIdLst>
  <p:sldIdLst>
    <p:sldId id="303" r:id="rId3"/>
    <p:sldId id="839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 User 0204" initials="HU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7" autoAdjust="0"/>
    <p:restoredTop sz="94625" autoAdjust="0"/>
  </p:normalViewPr>
  <p:slideViewPr>
    <p:cSldViewPr snapToGrid="0">
      <p:cViewPr varScale="1">
        <p:scale>
          <a:sx n="65" d="100"/>
          <a:sy n="65" d="100"/>
        </p:scale>
        <p:origin x="-1556" y="-60"/>
      </p:cViewPr>
      <p:guideLst>
        <p:guide orient="horz" pos="2158"/>
        <p:guide pos="29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-2804" y="-72"/>
      </p:cViewPr>
      <p:guideLst>
        <p:guide orient="horz" pos="3124"/>
        <p:guide pos="21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commentAuthors" Target="commentAuthor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4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#15</a:t>
            </a:r>
            <a:r>
              <a:rPr lang="en-US" alt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8</a:t>
            </a:r>
            <a:r>
              <a:rPr lang="en-US" sz="1200" b="1" kern="1200" baseline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meeting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21-25 August2023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>
                <a:effectLst/>
              </a:rPr>
              <a:t>S2-2310047</a:t>
            </a:r>
            <a:endParaRPr lang="en-US" altLang="zh-CN" sz="1400" b="1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G2#15</a:t>
            </a:r>
            <a:r>
              <a:rPr lang="en-US" altLang="en-GB" sz="1200">
                <a:solidFill>
                  <a:schemeClr val="bg1"/>
                </a:solidFill>
              </a:rPr>
              <a:t>8</a:t>
            </a:r>
            <a:r>
              <a:rPr lang="en-IE" altLang="de-DE" sz="1200">
                <a:solidFill>
                  <a:schemeClr val="bg1"/>
                </a:solidFill>
              </a:rPr>
              <a:t> </a:t>
            </a:r>
            <a:endParaRPr lang="en-US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XRM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402429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Dan Wang</a:t>
            </a:r>
            <a:r>
              <a:rPr lang="en-US" altLang="en-US" sz="2000" b="1"/>
              <a:t>, China Mobile</a:t>
            </a: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Yixue Lei, Tencent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8702062" cy="787400"/>
          </a:xfrm>
        </p:spPr>
        <p:txBody>
          <a:bodyPr/>
          <a:lstStyle/>
          <a:p>
            <a:r>
              <a:rPr lang="en-US" altLang="de-DE" sz="2800" b="1"/>
              <a:t>XRM </a:t>
            </a:r>
            <a:r>
              <a:rPr lang="en-US" altLang="de-DE" sz="2800" b="1" dirty="0"/>
              <a:t>status </a:t>
            </a:r>
            <a:r>
              <a:rPr lang="en-US" altLang="de-DE" sz="2800" b="1"/>
              <a:t>after SA2#158/SA#100 </a:t>
            </a:r>
            <a:endParaRPr lang="de-DE" altLang="de-DE" sz="2800" b="1" dirty="0"/>
          </a:p>
        </p:txBody>
      </p:sp>
      <p:graphicFrame>
        <p:nvGraphicFramePr>
          <p:cNvPr id="7" name="Content Placeholder 8"/>
          <p:cNvGraphicFramePr/>
          <p:nvPr/>
        </p:nvGraphicFramePr>
        <p:xfrm>
          <a:off x="198131" y="875395"/>
          <a:ext cx="8810067" cy="1262700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/>
                <a:gridCol w="4026197"/>
                <a:gridCol w="1148080"/>
                <a:gridCol w="1219200"/>
                <a:gridCol w="1095135"/>
              </a:tblGrid>
              <a:tr h="21406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WI Code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Work Item Title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WP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Target Date</a:t>
                      </a:r>
                      <a:endParaRPr lang="en-US" sz="14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004"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FS_XRM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i="0" u="none" strike="noStrike" kern="120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XR (Extended Reality) and media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100</a:t>
                      </a: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</a:t>
                      </a: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SP-220705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  <a:tr h="412004">
                <a:tc>
                  <a:txBody>
                    <a:bodyPr/>
                    <a:lstStyle/>
                    <a:p>
                      <a:pPr algn="ctr"/>
                      <a:r>
                        <a:rPr kumimoji="0" lang="en-US" sz="1200" b="1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XRM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Enhancements for XR and media services (XRM)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kern="120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  <a:r>
                        <a:rPr lang="en-US" sz="1200" b="1" kern="120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-&gt;100%</a:t>
                      </a:r>
                      <a:endParaRPr lang="en-US" sz="12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i="0">
                          <a:solidFill>
                            <a:schemeClr val="bg1"/>
                          </a:solidFill>
                        </a:rPr>
                        <a:t>June, 2023</a:t>
                      </a: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SP-230092</a:t>
                      </a:r>
                      <a:endParaRPr kumimoji="0" lang="en-GB" altLang="zh-CN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11064" y="2212772"/>
            <a:ext cx="8810067" cy="4130276"/>
          </a:xfr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altLang="de-DE" sz="2000" b="1" dirty="0"/>
              <a:t>Progress since SA2#15</a:t>
            </a:r>
            <a:r>
              <a:rPr lang="en-US" altLang="de-DE" sz="2000" b="1" dirty="0"/>
              <a:t>8</a:t>
            </a:r>
            <a:r>
              <a:rPr lang="de-DE" altLang="de-DE" sz="2000" b="1" dirty="0"/>
              <a:t> </a:t>
            </a:r>
            <a:endParaRPr lang="de-DE" alt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Paper status:</a:t>
            </a:r>
            <a:endParaRPr lang="en-US" altLang="de-DE" sz="16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11 CRs are approved, mainly about KI#4&amp;5, KI#3.</a:t>
            </a: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en-US" sz="2000" b="1" dirty="0"/>
              <a:t>RAN impacts and dependencies</a:t>
            </a:r>
            <a:r>
              <a:rPr lang="en-US" sz="2000" dirty="0"/>
              <a:t>:</a:t>
            </a:r>
            <a:endParaRPr lang="de-DE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ea"/>
              </a:rPr>
              <a:t>UL PDU set handling d</a:t>
            </a:r>
            <a:r>
              <a:rPr lang="en-US" altLang="zh-CN" sz="160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ea"/>
              </a:rPr>
              <a:t>epends </a:t>
            </a:r>
            <a:r>
              <a:rPr lang="en-US" altLang="zh-CN" sz="16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sym typeface="+mn-ea"/>
              </a:rPr>
              <a:t>on RAN WG’s progress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altLang="zh-CN" sz="2000" b="1" dirty="0"/>
              <a:t>Other WG dependencies</a:t>
            </a:r>
            <a:endParaRPr lang="de-DE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No</a:t>
            </a:r>
            <a:endParaRPr lang="en-US" sz="16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1"/>
              </a:buBlip>
            </a:pPr>
            <a:r>
              <a:rPr lang="de-DE" sz="2000" b="1" dirty="0"/>
              <a:t>Contentious Issue: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600" dirty="0"/>
              <a:t>No</a:t>
            </a:r>
            <a:endParaRPr lang="en-US" altLang="de-DE" sz="1600" dirty="0"/>
          </a:p>
          <a:p>
            <a:pPr marL="457200" lvl="1" indent="-457200" algn="l">
              <a:spcBef>
                <a:spcPts val="0"/>
              </a:spcBef>
              <a:spcAft>
                <a:spcPts val="300"/>
              </a:spcAft>
              <a:buSzTx/>
              <a:buBlip>
                <a:blip r:embed="rId1"/>
              </a:buBlip>
            </a:pPr>
            <a:r>
              <a:rPr lang="de-DE" sz="2000" b="1" dirty="0">
                <a:cs typeface="+mn-ea"/>
                <a:sym typeface="+mn-ea"/>
              </a:rPr>
              <a:t>Focus of the Next Meeting (SA2#15</a:t>
            </a:r>
            <a:r>
              <a:rPr lang="en-US" altLang="de-DE" sz="2000" b="1" dirty="0">
                <a:cs typeface="+mn-ea"/>
                <a:sym typeface="+mn-ea"/>
              </a:rPr>
              <a:t>9</a:t>
            </a:r>
            <a:r>
              <a:rPr lang="de-DE" sz="2000" b="1" dirty="0">
                <a:cs typeface="+mn-ea"/>
                <a:sym typeface="+mn-ea"/>
              </a:rPr>
              <a:t>):</a:t>
            </a:r>
            <a:endParaRPr lang="de-DE" sz="2000" b="1" dirty="0"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zh-CN" sz="1600" dirty="0">
                <a:cs typeface="+mn-ea"/>
                <a:sym typeface="+mn-ea"/>
              </a:rPr>
              <a:t>CRs with corrections for TS 23.501/TS 23.502/23.503.</a:t>
            </a:r>
            <a:endParaRPr lang="en-US" altLang="zh-CN" sz="16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ym typeface="+mn-ea"/>
              </a:rPr>
              <a:t>LS triggered CRs</a:t>
            </a:r>
            <a:endParaRPr lang="en-US" altLang="de-DE" sz="16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6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600</Words>
  <Application>WPS 演示</Application>
  <PresentationFormat>全屏显示(4:3)</PresentationFormat>
  <Paragraphs>55</Paragraphs>
  <Slides>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Times New Roman</vt:lpstr>
      <vt:lpstr>Calibri</vt:lpstr>
      <vt:lpstr>微软雅黑</vt:lpstr>
      <vt:lpstr>Arial Unicode MS</vt:lpstr>
      <vt:lpstr>Office Theme</vt:lpstr>
      <vt:lpstr>XRM Status Report</vt:lpstr>
      <vt:lpstr>XRM status after SA2#158/SA#100 </vt:lpstr>
    </vt:vector>
  </TitlesOfParts>
  <Company>Huawei Technologies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lastModifiedBy>China Mobile1</cp:lastModifiedBy>
  <cp:revision>1958</cp:revision>
  <dcterms:created xsi:type="dcterms:W3CDTF">2008-08-30T09:32:00Z</dcterms:created>
  <dcterms:modified xsi:type="dcterms:W3CDTF">2023-08-29T04:09:16Z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1677238625</vt:lpwstr>
  </property>
  <property fmtid="{D5CDD505-2E9C-101B-9397-08002B2CF9AE}" pid="15" name="ICV">
    <vt:lpwstr>941900BE93FE42229D513B2835959D57</vt:lpwstr>
  </property>
  <property fmtid="{D5CDD505-2E9C-101B-9397-08002B2CF9AE}" pid="16" name="KSOProductBuildVer">
    <vt:lpwstr>2052-11.8.2.11483</vt:lpwstr>
  </property>
</Properties>
</file>