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341" r:id="rId5"/>
    <p:sldId id="2134805359" r:id="rId6"/>
    <p:sldId id="2134805360" r:id="rId7"/>
    <p:sldId id="2134805361" r:id="rId8"/>
    <p:sldId id="2134805363" r:id="rId9"/>
    <p:sldId id="2134805364" r:id="rId10"/>
    <p:sldId id="2134805351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ID,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is an alias of PIN ID,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1:1 mapping) (S2-2306834)</a:t>
            </a:r>
          </a:p>
          <a:p>
            <a:r>
              <a:rPr lang="en-US" altLang="zh-CN" sz="1600" dirty="0"/>
              <a:t>Option 2: 5GC is aware of PIN member and PIN ID, </a:t>
            </a:r>
            <a:r>
              <a:rPr lang="en-US" altLang="zh-CN" sz="1600" b="1" dirty="0"/>
              <a:t>External/Internal Group ID </a:t>
            </a:r>
            <a:r>
              <a:rPr lang="en-US" altLang="zh-CN" sz="1600" dirty="0"/>
              <a:t>used in URSP TD, each Group ID maps to a sub-group of PEGCs for a PIN and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(S2-2306385, S2-2306384, S2-2306386, S2-2306387)</a:t>
            </a:r>
          </a:p>
          <a:p>
            <a:r>
              <a:rPr lang="en-US" altLang="zh-CN" sz="1600" dirty="0"/>
              <a:t>Option 3: 5GC is aware of PIN member and PIN ID,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(support 1:* mapping) (S2-2306412)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Based on option 1 with exception that 5GC is not aware of PIN member and PIN ID, </a:t>
            </a:r>
            <a:r>
              <a:rPr lang="en-US" altLang="zh-CN" sz="1600" b="1" dirty="0"/>
              <a:t>PIN Traffic ID instead of 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External Group ID maps to a sub-group of PEGCs for a PIN,</a:t>
            </a:r>
            <a:r>
              <a:rPr lang="zh-CN" altLang="en-US" sz="1600" dirty="0"/>
              <a:t> </a:t>
            </a:r>
            <a:r>
              <a:rPr lang="en-US" altLang="zh-CN" sz="1600" dirty="0"/>
              <a:t>which</a:t>
            </a:r>
            <a:r>
              <a:rPr lang="zh-CN" altLang="en-US" sz="1600" dirty="0"/>
              <a:t> </a:t>
            </a:r>
            <a:r>
              <a:rPr lang="en-US" altLang="zh-CN" sz="1600" dirty="0"/>
              <a:t>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(support 1:* mapping) (S2-2306712, S2-2306713)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Local switch for PINE-2-PINE communication via 5GS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963"/>
            <a:ext cx="10515600" cy="4777628"/>
          </a:xfrm>
        </p:spPr>
        <p:txBody>
          <a:bodyPr/>
          <a:lstStyle/>
          <a:p>
            <a:r>
              <a:rPr lang="en-US" altLang="zh-CN" sz="1600" dirty="0"/>
              <a:t>Option 1: Considering PINE IP, and </a:t>
            </a:r>
            <a:r>
              <a:rPr lang="en-US" altLang="zh-CN" sz="1600" b="1" dirty="0"/>
              <a:t>full-mesh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(imply no AF influence)</a:t>
            </a:r>
            <a:r>
              <a:rPr lang="en-US" altLang="zh-CN" sz="1600" dirty="0"/>
              <a:t> (S2-2306406)</a:t>
            </a:r>
          </a:p>
          <a:p>
            <a:r>
              <a:rPr lang="en-US" altLang="zh-CN" sz="1600" dirty="0"/>
              <a:t>Option 2: Considering PINE IP, and configured by SMF when receiving input, e.g., from AF (S2-2306715)</a:t>
            </a:r>
          </a:p>
          <a:p>
            <a:r>
              <a:rPr lang="en-US" altLang="zh-CN" sz="1600" dirty="0"/>
              <a:t>Option 3: Not considering PINE IP (</a:t>
            </a:r>
            <a:r>
              <a:rPr lang="en-US" altLang="zh-CN" sz="1600" b="1" dirty="0"/>
              <a:t>imply NAPT is mandatory in PEGC for routing PINE traffic via 5GS</a:t>
            </a:r>
            <a:r>
              <a:rPr lang="en-US" altLang="zh-CN" sz="1600" dirty="0"/>
              <a:t>), and </a:t>
            </a:r>
            <a:r>
              <a:rPr lang="en-US" altLang="zh-CN" sz="1600" b="1" dirty="0"/>
              <a:t>full-mesh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(imply no AF influence)</a:t>
            </a:r>
            <a:r>
              <a:rPr lang="en-US" altLang="zh-CN" sz="1600" dirty="0"/>
              <a:t> (S2-2306836)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267121944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259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Enhance existing subscription data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Indication in one place</a:t>
            </a:r>
            <a:r>
              <a:rPr lang="en-US" altLang="zh-CN" sz="1400" dirty="0"/>
              <a:t>: in Group Data for both SMF handling PDU Session for PIN and AM-PCF handling URSP for PIN (S2-2306718, S2-2306719)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One indication in SM subscription data for SMF handling both non-3GPP delay budget and N3QAI, one indication in UE context policy control data for AM-PCF handling URSP for PIN (S2-2306652, S2-2307415)</a:t>
            </a:r>
          </a:p>
          <a:p>
            <a:pPr lvl="1"/>
            <a:r>
              <a:rPr lang="en-US" altLang="zh-CN" sz="1400" dirty="0"/>
              <a:t>Option 1.3: </a:t>
            </a:r>
            <a:r>
              <a:rPr lang="en-US" altLang="zh-CN" sz="1400" b="1" dirty="0"/>
              <a:t>Indication in multiple places (imply un-</a:t>
            </a:r>
            <a:r>
              <a:rPr lang="en-US" altLang="zh-CN" sz="1400" b="1" dirty="0" err="1"/>
              <a:t>manipulable</a:t>
            </a:r>
            <a:r>
              <a:rPr lang="en-US" altLang="zh-CN" sz="1400" b="1" dirty="0"/>
              <a:t> by AF)</a:t>
            </a:r>
            <a:r>
              <a:rPr lang="en-US" altLang="zh-CN" sz="1400" dirty="0"/>
              <a:t>: Tow indications in SM subscription data, one for SMF handling non-3GPP delay budget and the other for handling N3QAI, one indication in UE context policy control data for AM-PCF handling URSP for PIN (S2-2306715, S2-2307415)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New subscription data</a:t>
            </a:r>
            <a:r>
              <a:rPr lang="en-US" altLang="zh-CN" sz="1600" dirty="0"/>
              <a:t>: PIN subscription data (new) and new service operations used (S2-2306413, S2-2306414)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1.3: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PEGC indication to CN and CN indication to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6014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PEGC sends capability indication to PCF (S2-2306855, S2-2307342)</a:t>
            </a:r>
          </a:p>
          <a:p>
            <a:r>
              <a:rPr lang="en-US" altLang="zh-CN" sz="1600" dirty="0"/>
              <a:t>Option 2: PEGC sends capability indication to AMF, and AMF sends support indication(s) to UE (S2-2306724, S2-2306718)</a:t>
            </a:r>
          </a:p>
          <a:p>
            <a:r>
              <a:rPr lang="en-US" altLang="zh-CN" sz="1600" dirty="0"/>
              <a:t>Option 3: No indications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 If no preference for options 1-2, option 3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259292267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Categorization of PIN traffic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6014"/>
            <a:ext cx="10515600" cy="4793578"/>
          </a:xfrm>
        </p:spPr>
        <p:txBody>
          <a:bodyPr/>
          <a:lstStyle/>
          <a:p>
            <a:r>
              <a:rPr lang="en-US" altLang="zh-CN" sz="1600" dirty="0"/>
              <a:t>Option 1: Generally based on </a:t>
            </a:r>
            <a:r>
              <a:rPr lang="en-US" altLang="zh-CN" sz="1600" b="1" dirty="0"/>
              <a:t>management traffic and data traffic </a:t>
            </a:r>
            <a:r>
              <a:rPr lang="en-US" altLang="zh-CN" sz="1600" dirty="0"/>
              <a:t>(controlled by PEMC/AF) (S2-2306716)</a:t>
            </a:r>
          </a:p>
          <a:p>
            <a:r>
              <a:rPr lang="en-US" altLang="zh-CN" sz="1600" dirty="0"/>
              <a:t>Option 2: Generally based on destination (</a:t>
            </a:r>
            <a:r>
              <a:rPr lang="en-US" altLang="zh-CN" sz="1600" b="1" dirty="0"/>
              <a:t>within PIN or outside PIN</a:t>
            </a:r>
            <a:r>
              <a:rPr lang="en-US" altLang="zh-CN" sz="1600" dirty="0"/>
              <a:t>) and mix with management and data traffic (S2-2306411)</a:t>
            </a:r>
          </a:p>
          <a:p>
            <a:pPr lvl="1">
              <a:lnSpc>
                <a:spcPct val="120000"/>
              </a:lnSpc>
            </a:pPr>
            <a:endParaRPr lang="en-US" altLang="zh-CN" sz="1600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If discussed without consensus, </a:t>
            </a:r>
            <a:r>
              <a:rPr lang="en-US" altLang="zh-CN" sz="1600" dirty="0" err="1">
                <a:solidFill>
                  <a:srgbClr val="FF0000"/>
                </a:solidFill>
              </a:rPr>
              <a:t>SoH</a:t>
            </a:r>
            <a:r>
              <a:rPr lang="en-US" altLang="zh-CN" sz="1600" dirty="0">
                <a:solidFill>
                  <a:srgbClr val="FF0000"/>
                </a:solidFill>
              </a:rPr>
              <a:t> needed and the </a:t>
            </a:r>
            <a:r>
              <a:rPr lang="en-US" altLang="zh-CN" sz="1600" dirty="0" err="1">
                <a:solidFill>
                  <a:srgbClr val="FF0000"/>
                </a:solidFill>
              </a:rPr>
              <a:t>SoH</a:t>
            </a:r>
            <a:r>
              <a:rPr lang="en-US" altLang="zh-CN" sz="1600" dirty="0">
                <a:solidFill>
                  <a:srgbClr val="FF0000"/>
                </a:solidFill>
              </a:rPr>
              <a:t> question is as following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883529559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280d8efa-eff2-4910-88d2-79ca146720c4"/>
    <ds:schemaRef ds:uri="http://purl.org/dc/terms/"/>
    <ds:schemaRef ds:uri="679a257e-872f-4c98-9e8a-0a9c104f72cd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11727</TotalTime>
  <Words>835</Words>
  <Application>Microsoft Office PowerPoint</Application>
  <PresentationFormat>宽屏</PresentationFormat>
  <Paragraphs>54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Local switch for PINE-2-PINE communication via 5GS</vt:lpstr>
      <vt:lpstr>Subscription data</vt:lpstr>
      <vt:lpstr>PEGC indication to CN and CN indication to PEGC</vt:lpstr>
      <vt:lpstr>Categorization of PIN traffic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1651</cp:revision>
  <dcterms:created xsi:type="dcterms:W3CDTF">2010-02-05T13:52:04Z</dcterms:created>
  <dcterms:modified xsi:type="dcterms:W3CDTF">2023-05-16T06:02:23Z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