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2134805359" r:id="rId6"/>
    <p:sldId id="2134805361" r:id="rId7"/>
    <p:sldId id="2134805351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vo" initials="谢振华" lastIdx="1" clrIdx="0">
    <p:extLst>
      <p:ext uri="{19B8F6BF-5375-455C-9EA6-DF929625EA0E}">
        <p15:presenceInfo xmlns:p15="http://schemas.microsoft.com/office/powerpoint/2012/main" userId="v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8" autoAdjust="0"/>
    <p:restoredTop sz="95954" autoAdjust="0"/>
  </p:normalViewPr>
  <p:slideViewPr>
    <p:cSldViewPr snapToGrid="0">
      <p:cViewPr varScale="1">
        <p:scale>
          <a:sx n="90" d="100"/>
          <a:sy n="90" d="100"/>
        </p:scale>
        <p:origin x="84" y="2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TSG-WG SA2 Meeting #157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Berlin, Germany, May 22 – 26, 2023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i="1" dirty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/>
              <a:t>PIN:</a:t>
            </a:r>
            <a:br>
              <a:rPr lang="en-US" altLang="zh-CN" dirty="0"/>
            </a:br>
            <a:r>
              <a:rPr lang="en-US" altLang="zh-CN" dirty="0"/>
              <a:t>Way Forward for Open Issues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SA2#157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Mapping between PIN and PDU Session of a PEGC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6647"/>
            <a:ext cx="10515600" cy="4486940"/>
          </a:xfrm>
        </p:spPr>
        <p:txBody>
          <a:bodyPr/>
          <a:lstStyle/>
          <a:p>
            <a:r>
              <a:rPr lang="en-US" altLang="zh-CN" sz="1600" dirty="0"/>
              <a:t>Option 1: 5GC is aware of PIN member and PIN ID, </a:t>
            </a:r>
            <a:r>
              <a:rPr lang="en-US" altLang="zh-CN" sz="1600" b="1" dirty="0"/>
              <a:t>PIN ID</a:t>
            </a:r>
            <a:r>
              <a:rPr lang="en-US" altLang="zh-CN" sz="1600" dirty="0"/>
              <a:t> is used </a:t>
            </a:r>
            <a:r>
              <a:rPr lang="en-US" altLang="zh-CN" sz="1600" b="1" dirty="0"/>
              <a:t>alone</a:t>
            </a:r>
            <a:r>
              <a:rPr lang="en-US" altLang="zh-CN" sz="1600" dirty="0"/>
              <a:t> in URSP TD, External Group ID is an alias of PIN ID,</a:t>
            </a:r>
            <a:r>
              <a:rPr lang="zh-CN" altLang="en-US" sz="1600" dirty="0"/>
              <a:t> </a:t>
            </a:r>
            <a:r>
              <a:rPr lang="en-US" altLang="zh-CN" sz="1600" dirty="0"/>
              <a:t>which</a:t>
            </a:r>
            <a:r>
              <a:rPr lang="zh-CN" altLang="en-US" sz="1600" dirty="0"/>
              <a:t> </a:t>
            </a:r>
            <a:r>
              <a:rPr lang="en-US" altLang="zh-CN" sz="1600" dirty="0"/>
              <a:t>is</a:t>
            </a:r>
            <a:r>
              <a:rPr lang="zh-CN" altLang="en-US" sz="1600" dirty="0"/>
              <a:t> </a:t>
            </a:r>
            <a:r>
              <a:rPr lang="en-US" altLang="zh-CN" sz="1600" dirty="0"/>
              <a:t>associated</a:t>
            </a:r>
            <a:r>
              <a:rPr lang="zh-CN" altLang="en-US" sz="1600" dirty="0"/>
              <a:t> </a:t>
            </a:r>
            <a:r>
              <a:rPr lang="en-US" altLang="zh-CN" sz="1600" dirty="0"/>
              <a:t>with</a:t>
            </a:r>
            <a:r>
              <a:rPr lang="zh-CN" altLang="en-US" sz="1600" dirty="0"/>
              <a:t> </a:t>
            </a:r>
            <a:r>
              <a:rPr lang="en-US" altLang="zh-CN" sz="1600" dirty="0"/>
              <a:t>only</a:t>
            </a:r>
            <a:r>
              <a:rPr lang="zh-CN" altLang="en-US" sz="1600" dirty="0"/>
              <a:t> </a:t>
            </a:r>
            <a:r>
              <a:rPr lang="en-US" altLang="zh-CN" sz="1600" dirty="0"/>
              <a:t>one</a:t>
            </a:r>
            <a:r>
              <a:rPr lang="zh-CN" altLang="en-US" sz="1600" dirty="0"/>
              <a:t> </a:t>
            </a:r>
            <a:r>
              <a:rPr lang="en-US" altLang="zh-CN" sz="1600" dirty="0"/>
              <a:t>(DNN, S-NSSAI)</a:t>
            </a:r>
            <a:r>
              <a:rPr lang="zh-CN" altLang="en-US" sz="1600" dirty="0"/>
              <a:t> </a:t>
            </a:r>
            <a:r>
              <a:rPr lang="en-US" altLang="zh-CN" sz="1600" dirty="0"/>
              <a:t>combination (support 1:1 mapping) (S2-2306834)</a:t>
            </a:r>
          </a:p>
          <a:p>
            <a:r>
              <a:rPr lang="en-US" altLang="zh-CN" sz="1600" dirty="0"/>
              <a:t>Option 2: 5GC is aware of PIN member and PIN ID, </a:t>
            </a:r>
            <a:r>
              <a:rPr lang="en-US" altLang="zh-CN" sz="1600" b="1" dirty="0"/>
              <a:t>External/Internal Group ID </a:t>
            </a:r>
            <a:r>
              <a:rPr lang="en-US" altLang="zh-CN" sz="1600" dirty="0"/>
              <a:t>used in URSP TD, each Group ID maps to a sub-group of PEGCs for a PIN and is associated with only one (DNN , S-NSSAI)</a:t>
            </a:r>
            <a:r>
              <a:rPr lang="zh-CN" altLang="en-US" sz="1600" dirty="0"/>
              <a:t> </a:t>
            </a:r>
            <a:r>
              <a:rPr lang="en-US" altLang="zh-CN" sz="1600" dirty="0"/>
              <a:t>combination (support 1:* mapping) (S2-2306385, S2-2306384, S2-2306386, S2-2306387)</a:t>
            </a:r>
          </a:p>
          <a:p>
            <a:r>
              <a:rPr lang="en-US" altLang="zh-CN" sz="1600" dirty="0"/>
              <a:t>Option 3: 5GC is aware of PIN member and PIN ID, </a:t>
            </a:r>
            <a:r>
              <a:rPr lang="en-US" altLang="zh-CN" sz="1600" b="1" dirty="0"/>
              <a:t>PIN ID </a:t>
            </a:r>
            <a:r>
              <a:rPr lang="en-US" altLang="zh-CN" sz="1600" dirty="0"/>
              <a:t>is used </a:t>
            </a:r>
            <a:r>
              <a:rPr lang="en-US" altLang="zh-CN" sz="1600" b="1" dirty="0"/>
              <a:t>together with IP/non-IP descriptors </a:t>
            </a:r>
            <a:r>
              <a:rPr lang="en-US" altLang="zh-CN" sz="1600" dirty="0"/>
              <a:t>in URSP TD (support 1:* mapping) (S2-2306412)</a:t>
            </a:r>
          </a:p>
          <a:p>
            <a:r>
              <a:rPr lang="en-US" altLang="zh-CN" sz="1600" dirty="0"/>
              <a:t>Option 4 (</a:t>
            </a:r>
            <a:r>
              <a:rPr lang="en-US" altLang="zh-CN" sz="1600" b="1" dirty="0"/>
              <a:t>DEFAULT</a:t>
            </a:r>
            <a:r>
              <a:rPr lang="en-US" altLang="zh-CN" sz="1600" dirty="0"/>
              <a:t>): Based on option 1 with exception that 5GC is not aware of PIN member and PIN ID, </a:t>
            </a:r>
            <a:r>
              <a:rPr lang="en-US" altLang="zh-CN" sz="1600" b="1" dirty="0"/>
              <a:t>PIN Traffic ID instead of PIN ID </a:t>
            </a:r>
            <a:r>
              <a:rPr lang="en-US" altLang="zh-CN" sz="1600" dirty="0"/>
              <a:t>is used </a:t>
            </a:r>
            <a:r>
              <a:rPr lang="en-US" altLang="zh-CN" sz="1600" b="1" dirty="0"/>
              <a:t>alone</a:t>
            </a:r>
            <a:r>
              <a:rPr lang="en-US" altLang="zh-CN" sz="1600" dirty="0"/>
              <a:t> in URSP TD, External Group ID maps to a sub-group of PEGCs for a PIN,</a:t>
            </a:r>
            <a:r>
              <a:rPr lang="zh-CN" altLang="en-US" sz="1600" dirty="0"/>
              <a:t> </a:t>
            </a:r>
            <a:r>
              <a:rPr lang="en-US" altLang="zh-CN" sz="1600" dirty="0"/>
              <a:t>which</a:t>
            </a:r>
            <a:r>
              <a:rPr lang="zh-CN" altLang="en-US" sz="1600" dirty="0"/>
              <a:t> </a:t>
            </a:r>
            <a:r>
              <a:rPr lang="en-US" altLang="zh-CN" sz="1600" dirty="0"/>
              <a:t>is</a:t>
            </a:r>
            <a:r>
              <a:rPr lang="zh-CN" altLang="en-US" sz="1600" dirty="0"/>
              <a:t> </a:t>
            </a:r>
            <a:r>
              <a:rPr lang="en-US" altLang="zh-CN" sz="1600" dirty="0"/>
              <a:t>associated</a:t>
            </a:r>
            <a:r>
              <a:rPr lang="zh-CN" altLang="en-US" sz="1600" dirty="0"/>
              <a:t> </a:t>
            </a:r>
            <a:r>
              <a:rPr lang="en-US" altLang="zh-CN" sz="1600" dirty="0"/>
              <a:t>with</a:t>
            </a:r>
            <a:r>
              <a:rPr lang="zh-CN" altLang="en-US" sz="1600" dirty="0"/>
              <a:t> </a:t>
            </a:r>
            <a:r>
              <a:rPr lang="en-US" altLang="zh-CN" sz="1600" dirty="0"/>
              <a:t>only</a:t>
            </a:r>
            <a:r>
              <a:rPr lang="zh-CN" altLang="en-US" sz="1600" dirty="0"/>
              <a:t> </a:t>
            </a:r>
            <a:r>
              <a:rPr lang="en-US" altLang="zh-CN" sz="1600" dirty="0"/>
              <a:t>one</a:t>
            </a:r>
            <a:r>
              <a:rPr lang="zh-CN" altLang="en-US" sz="1600" dirty="0"/>
              <a:t> </a:t>
            </a:r>
            <a:r>
              <a:rPr lang="en-US" altLang="zh-CN" sz="1600" dirty="0"/>
              <a:t>(DNN, S-NSSAI)</a:t>
            </a:r>
            <a:r>
              <a:rPr lang="zh-CN" altLang="en-US" sz="1600" dirty="0"/>
              <a:t> </a:t>
            </a:r>
            <a:r>
              <a:rPr lang="en-US" altLang="zh-CN" sz="1600" dirty="0"/>
              <a:t>combination (support 1:* mapping) (S2-2306712, S2-2306713)</a:t>
            </a:r>
          </a:p>
          <a:p>
            <a:pPr lvl="1">
              <a:lnSpc>
                <a:spcPct val="120000"/>
              </a:lnSpc>
            </a:pPr>
            <a:endParaRPr lang="en-US" altLang="zh-CN" sz="1600" dirty="0"/>
          </a:p>
          <a:p>
            <a:r>
              <a:rPr lang="en-US" altLang="zh-CN" sz="1600" dirty="0">
                <a:solidFill>
                  <a:srgbClr val="FF0000"/>
                </a:solidFill>
              </a:rPr>
              <a:t>Q: 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2: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3: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4: If no preference for options 1-3, option 4 is selected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418421322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Subscription data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3259"/>
            <a:ext cx="10515600" cy="4793578"/>
          </a:xfrm>
        </p:spPr>
        <p:txBody>
          <a:bodyPr/>
          <a:lstStyle/>
          <a:p>
            <a:r>
              <a:rPr lang="en-US" altLang="zh-CN" sz="1600" dirty="0"/>
              <a:t>Option 1: </a:t>
            </a:r>
            <a:r>
              <a:rPr lang="en-US" altLang="zh-CN" sz="1600" b="1" dirty="0"/>
              <a:t>Enhance existing subscription data</a:t>
            </a:r>
          </a:p>
          <a:p>
            <a:pPr lvl="1"/>
            <a:r>
              <a:rPr lang="en-US" altLang="zh-CN" sz="1400" dirty="0"/>
              <a:t>Option 1.1: </a:t>
            </a:r>
            <a:r>
              <a:rPr lang="en-US" altLang="zh-CN" sz="1400" b="1" dirty="0"/>
              <a:t>Indication in one place</a:t>
            </a:r>
            <a:r>
              <a:rPr lang="en-US" altLang="zh-CN" sz="1400" dirty="0"/>
              <a:t>: in </a:t>
            </a:r>
            <a:r>
              <a:rPr lang="en-US" altLang="zh-CN" sz="1400" b="1" dirty="0"/>
              <a:t>Group Data </a:t>
            </a:r>
            <a:r>
              <a:rPr lang="en-US" altLang="zh-CN" sz="1400" dirty="0"/>
              <a:t>for both SMF handling PDU Session for PIN and AM-PCF handling URSP for PIN (S2-2306718, S2-2306719)</a:t>
            </a:r>
          </a:p>
          <a:p>
            <a:pPr lvl="1"/>
            <a:r>
              <a:rPr lang="en-US" altLang="zh-CN" sz="1400" dirty="0"/>
              <a:t>Option 1.2: </a:t>
            </a:r>
            <a:r>
              <a:rPr lang="en-US" altLang="zh-CN" sz="1400" b="1" dirty="0"/>
              <a:t>Indication in multiple places (imply un-</a:t>
            </a:r>
            <a:r>
              <a:rPr lang="en-US" altLang="zh-CN" sz="1400" b="1" dirty="0" err="1"/>
              <a:t>manipulable</a:t>
            </a:r>
            <a:r>
              <a:rPr lang="en-US" altLang="zh-CN" sz="1400" b="1" dirty="0"/>
              <a:t> by AF)</a:t>
            </a:r>
            <a:r>
              <a:rPr lang="en-US" altLang="zh-CN" sz="1400" dirty="0"/>
              <a:t>: One indication in </a:t>
            </a:r>
            <a:r>
              <a:rPr lang="en-US" altLang="zh-CN" sz="1400" b="1" dirty="0"/>
              <a:t>SM subscription data </a:t>
            </a:r>
            <a:r>
              <a:rPr lang="en-US" altLang="zh-CN" sz="1400" dirty="0"/>
              <a:t>for SMF handling PDU Session for PIN, one indication in </a:t>
            </a:r>
            <a:r>
              <a:rPr lang="en-US" altLang="zh-CN" sz="1400" b="1" dirty="0"/>
              <a:t>UE context policy control data </a:t>
            </a:r>
            <a:r>
              <a:rPr lang="en-US" altLang="zh-CN" sz="1400" dirty="0"/>
              <a:t>for AM-PCF handling URSP for PIN (S2-2306652, S2-2307415)</a:t>
            </a:r>
          </a:p>
          <a:p>
            <a:pPr lvl="1"/>
            <a:r>
              <a:rPr lang="en-US" altLang="zh-CN" sz="1400" dirty="0"/>
              <a:t>Option 1.3: </a:t>
            </a:r>
            <a:r>
              <a:rPr lang="en-US" altLang="zh-CN" sz="1400" b="1" dirty="0"/>
              <a:t>Indication in multiple places (imply un-</a:t>
            </a:r>
            <a:r>
              <a:rPr lang="en-US" altLang="zh-CN" sz="1400" b="1" dirty="0" err="1"/>
              <a:t>manipulable</a:t>
            </a:r>
            <a:r>
              <a:rPr lang="en-US" altLang="zh-CN" sz="1400" b="1" dirty="0"/>
              <a:t> by AF)</a:t>
            </a:r>
            <a:r>
              <a:rPr lang="en-US" altLang="zh-CN" sz="1400" dirty="0"/>
              <a:t>: Tow indications in </a:t>
            </a:r>
            <a:r>
              <a:rPr lang="en-US" altLang="zh-CN" sz="1400" b="1" dirty="0"/>
              <a:t>SM subscription data </a:t>
            </a:r>
            <a:r>
              <a:rPr lang="en-US" altLang="zh-CN" sz="1400" dirty="0"/>
              <a:t>for SMF handling PDU Session, one for non-3GPP delay budget and the other for N3QAI, one indication in </a:t>
            </a:r>
            <a:r>
              <a:rPr lang="en-US" altLang="zh-CN" sz="1400" b="1" dirty="0"/>
              <a:t>UE context policy control data </a:t>
            </a:r>
            <a:r>
              <a:rPr lang="en-US" altLang="zh-CN" sz="1400" dirty="0"/>
              <a:t>for AM-PCF handling URSP for PIN (S2-2306715, S2-2307415)</a:t>
            </a:r>
          </a:p>
          <a:p>
            <a:r>
              <a:rPr lang="en-US" altLang="zh-CN" sz="1600" dirty="0"/>
              <a:t>Option 2: </a:t>
            </a:r>
            <a:r>
              <a:rPr lang="en-US" altLang="zh-CN" sz="1600" b="1" dirty="0"/>
              <a:t>New subscription data</a:t>
            </a:r>
            <a:r>
              <a:rPr lang="en-US" altLang="zh-CN" sz="1600" dirty="0"/>
              <a:t>: PIN subscription data (new) and new service operations used (S2-2306413, S2-2306414)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Q1: 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2:	Yes: 		No: 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Q2: In case Option 1 is selected in Q1, which sub-option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1.1: 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1.2: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1.3:	Yes: 		No: 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394217762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CDB193-227E-4C4C-80B5-1EC2B2CA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End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498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280d8efa-eff2-4910-88d2-79ca146720c4"/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679a257e-872f-4c98-9e8a-0a9c104f72cd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11788</TotalTime>
  <Words>529</Words>
  <Application>Microsoft Office PowerPoint</Application>
  <PresentationFormat>宽屏</PresentationFormat>
  <Paragraphs>28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 </vt:lpstr>
      <vt:lpstr>宋体</vt:lpstr>
      <vt:lpstr>Arial</vt:lpstr>
      <vt:lpstr>Calibri</vt:lpstr>
      <vt:lpstr>Calibri Light</vt:lpstr>
      <vt:lpstr>Times New Roman</vt:lpstr>
      <vt:lpstr>Office Theme</vt:lpstr>
      <vt:lpstr>PIN: Way Forward for Open Issues</vt:lpstr>
      <vt:lpstr>Mapping between PIN and PDU Session of a PEGC</vt:lpstr>
      <vt:lpstr>Subscription data</vt:lpstr>
      <vt:lpstr>End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vivo-Zhenhua</cp:lastModifiedBy>
  <cp:revision>1686</cp:revision>
  <dcterms:created xsi:type="dcterms:W3CDTF">2010-02-05T13:52:04Z</dcterms:created>
  <dcterms:modified xsi:type="dcterms:W3CDTF">2023-05-16T09:55:09Z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(3)q23a7rchnaU/ROYaatnR2I2SJK0j3JYtOGPqZIzYgnMCFQtD7qXFMM3+SJS/iH9tThciBFfJ
MqOoziv4icLPnEdZMgTwy+JIBnFRqrMKjE02tEqG41QMOQn5PhR/vQDXo29AXYQhM1yWbGZ1
E9DylImWG/8iKjfc+nuCesBPrMonrUr70EqZPkM13UfnOVBUM7G3vZSEpXfIjajH8AtHnnvW
r+A7NTEF+yk4qeVmxS</vt:lpwstr>
  </property>
  <property fmtid="{D5CDD505-2E9C-101B-9397-08002B2CF9AE}" pid="4" name="_2015_ms_pID_7253431">
    <vt:lpwstr>gC/fnZy2gwvYyxPPmWHgiawwdhblES2v36ultlMzsFyW6EDx4fUVW9
+t6eq7zXpFB5DKGJFJgo04OC/e6blIdILdOWFi0aBshHZ6Dp90d3aiKqlcY6ee9lmK3diksB
bsBqwVUzWlYwdTpkw7dHpuZPy9CxFjmQAY0n81it6gcsrt9xJzLKsUYKZpCVycqV7z4pOfxE
gwrPEP7pxGMFWyYEdQkljruB8GYnlre5qLns</vt:lpwstr>
  </property>
  <property fmtid="{D5CDD505-2E9C-101B-9397-08002B2CF9AE}" pid="5" name="_2015_ms_pID_7253432">
    <vt:lpwstr>ug==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1665399888</vt:lpwstr>
  </property>
</Properties>
</file>