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2134805359" r:id="rId6"/>
    <p:sldId id="2134805361" r:id="rId7"/>
    <p:sldId id="2134805364" r:id="rId8"/>
    <p:sldId id="2134805351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ID,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is an alias of PIN ID,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1:1 mapping) (S2-2306834)</a:t>
            </a:r>
          </a:p>
          <a:p>
            <a:r>
              <a:rPr lang="en-US" altLang="zh-CN" sz="1600" dirty="0"/>
              <a:t>Option 2: 5GC is aware of PIN member and PIN ID, </a:t>
            </a:r>
            <a:r>
              <a:rPr lang="en-US" altLang="zh-CN" sz="1600" b="1" dirty="0"/>
              <a:t>External/Internal Group ID </a:t>
            </a:r>
            <a:r>
              <a:rPr lang="en-US" altLang="zh-CN" sz="1600" dirty="0"/>
              <a:t>used in URSP TD, each Group ID maps to a sub-group of PEGCs for a PIN and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(S2-2306385, S2-2306384, S2-2306386, S2-2306387)</a:t>
            </a:r>
          </a:p>
          <a:p>
            <a:r>
              <a:rPr lang="en-US" altLang="zh-CN" sz="1600" dirty="0"/>
              <a:t>Option 3: 5GC is aware of PIN member and PIN ID,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(support 1:* mapping) (S2-2306412)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Based on option 1 with exception that 5GC is not aware of PIN member and PIN ID, </a:t>
            </a:r>
            <a:r>
              <a:rPr lang="en-US" altLang="zh-CN" sz="1600" b="1" dirty="0"/>
              <a:t>PIN Traffic ID instead of 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maps to a sub-group of PEGCs for a PIN,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(S2-2306712, S2-2306713)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259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Enhance existing subscription data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Indication in one place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for both SMF handling PDU Session for PIN and AM-PCF handling URSP for PIN (S2-2306718, S2-2306719)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One indication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PIN, one indication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 (S2-2306652, S2-2307415)</a:t>
            </a:r>
          </a:p>
          <a:p>
            <a:pPr lvl="1"/>
            <a:r>
              <a:rPr lang="en-US" altLang="zh-CN" sz="1400" dirty="0"/>
              <a:t>Option 1.3: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Tow indications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Session, one for non-3GPP delay budget and the other for N3QAI, one indication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 (S2-2306715, S2-2307415)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New subscription data</a:t>
            </a:r>
            <a:r>
              <a:rPr lang="en-US" altLang="zh-CN" sz="1600" dirty="0"/>
              <a:t>: PIN subscription data (new) and new service operations used (S2-2306413, S2-2306414)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1.3: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Categorization of </a:t>
            </a:r>
            <a:r>
              <a:rPr lang="en-US" altLang="zh-CN" sz="3200"/>
              <a:t>PIN traffic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6014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Generally categorized by </a:t>
            </a:r>
            <a:r>
              <a:rPr lang="en-US" altLang="zh-CN" sz="1600" b="1" dirty="0"/>
              <a:t>PINE traffic with boundary consideration</a:t>
            </a:r>
            <a:r>
              <a:rPr lang="en-US" altLang="zh-CN" sz="1600" dirty="0"/>
              <a:t> (S2-2306716)</a:t>
            </a:r>
          </a:p>
          <a:p>
            <a:pPr lvl="1"/>
            <a:r>
              <a:rPr lang="en-US" altLang="zh-CN" sz="1400" b="1" dirty="0"/>
              <a:t>PINE</a:t>
            </a:r>
            <a:r>
              <a:rPr lang="en-US" altLang="zh-CN" sz="1400" dirty="0"/>
              <a:t> direct communication (within PEGC), </a:t>
            </a:r>
            <a:r>
              <a:rPr lang="en-US" altLang="zh-CN" sz="1400" b="1" dirty="0"/>
              <a:t>PINE</a:t>
            </a:r>
            <a:r>
              <a:rPr lang="en-US" altLang="zh-CN" sz="1400" dirty="0"/>
              <a:t> indirect communication (within PIN), </a:t>
            </a:r>
            <a:r>
              <a:rPr lang="en-US" altLang="zh-CN" sz="1400" b="1" dirty="0"/>
              <a:t>PINE</a:t>
            </a:r>
            <a:r>
              <a:rPr lang="en-US" altLang="zh-CN" sz="1400" dirty="0"/>
              <a:t>-DN communication (outside PIN)</a:t>
            </a:r>
          </a:p>
          <a:p>
            <a:r>
              <a:rPr lang="en-US" altLang="zh-CN" sz="1600" dirty="0"/>
              <a:t>Option 2: Generally categorized </a:t>
            </a:r>
            <a:r>
              <a:rPr lang="en-US" altLang="zh-CN" sz="1600" b="1" dirty="0"/>
              <a:t>only </a:t>
            </a:r>
            <a:r>
              <a:rPr lang="en-US" altLang="zh-CN" sz="1600" dirty="0"/>
              <a:t>by </a:t>
            </a:r>
            <a:r>
              <a:rPr lang="en-US" altLang="zh-CN" sz="1600" b="1" dirty="0"/>
              <a:t>boundary without PIN element type consideration</a:t>
            </a:r>
            <a:r>
              <a:rPr lang="en-US" altLang="zh-CN" sz="1600" dirty="0"/>
              <a:t> (S2-2306411)</a:t>
            </a:r>
          </a:p>
          <a:p>
            <a:pPr lvl="1"/>
            <a:r>
              <a:rPr lang="en-US" altLang="zh-CN" sz="1400" b="1" dirty="0"/>
              <a:t>PIN</a:t>
            </a:r>
            <a:r>
              <a:rPr lang="en-US" altLang="zh-CN" sz="1400" dirty="0"/>
              <a:t> direct communication (within PEGC), </a:t>
            </a:r>
            <a:r>
              <a:rPr lang="en-US" altLang="zh-CN" sz="1400" b="1" dirty="0"/>
              <a:t>PIN</a:t>
            </a:r>
            <a:r>
              <a:rPr lang="en-US" altLang="zh-CN" sz="1400" dirty="0"/>
              <a:t> indirect communication (within PIN), </a:t>
            </a:r>
            <a:r>
              <a:rPr lang="en-US" altLang="zh-CN" sz="1400" b="1" dirty="0"/>
              <a:t>PIN</a:t>
            </a:r>
            <a:r>
              <a:rPr lang="en-US" altLang="zh-CN" sz="1400" dirty="0"/>
              <a:t>-DN communication (outside PIN)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If discussed without consensus, </a:t>
            </a:r>
            <a:r>
              <a:rPr lang="en-US" altLang="zh-CN" sz="1600" dirty="0" err="1">
                <a:solidFill>
                  <a:srgbClr val="FF0000"/>
                </a:solidFill>
              </a:rPr>
              <a:t>SoH</a:t>
            </a:r>
            <a:r>
              <a:rPr lang="en-US" altLang="zh-CN" sz="1600" dirty="0">
                <a:solidFill>
                  <a:srgbClr val="FF0000"/>
                </a:solidFill>
              </a:rPr>
              <a:t> needed and the </a:t>
            </a:r>
            <a:r>
              <a:rPr lang="en-US" altLang="zh-CN" sz="1600" dirty="0" err="1">
                <a:solidFill>
                  <a:srgbClr val="FF0000"/>
                </a:solidFill>
              </a:rPr>
              <a:t>SoH</a:t>
            </a:r>
            <a:r>
              <a:rPr lang="en-US" altLang="zh-CN" sz="1600" dirty="0">
                <a:solidFill>
                  <a:srgbClr val="FF0000"/>
                </a:solidFill>
              </a:rPr>
              <a:t> question is as following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88352955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679a257e-872f-4c98-9e8a-0a9c104f72c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11788</TotalTime>
  <Words>644</Words>
  <Application>Microsoft Office PowerPoint</Application>
  <PresentationFormat>宽屏</PresentationFormat>
  <Paragraphs>38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Categorization of PIN traffic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1685</cp:revision>
  <dcterms:created xsi:type="dcterms:W3CDTF">2010-02-05T13:52:04Z</dcterms:created>
  <dcterms:modified xsi:type="dcterms:W3CDTF">2023-05-16T09:42:03Z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