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2134805359" r:id="rId6"/>
    <p:sldId id="2134805351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111" d="100"/>
          <a:sy n="111" d="100"/>
        </p:scale>
        <p:origin x="28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#156E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EMEETING, April 17 – 21,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SA2#156E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on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9"/>
            <a:ext cx="10515600" cy="4351338"/>
          </a:xfrm>
        </p:spPr>
        <p:txBody>
          <a:bodyPr/>
          <a:lstStyle/>
          <a:p>
            <a:r>
              <a:rPr lang="en-GB" altLang="zh-CN" sz="1600" dirty="0"/>
              <a:t>Following </a:t>
            </a:r>
            <a:r>
              <a:rPr lang="en-US" altLang="zh-CN" sz="1600" dirty="0"/>
              <a:t>options are proposed (all the following options are from the view point of a PEGC):</a:t>
            </a:r>
          </a:p>
          <a:p>
            <a:pPr lvl="1"/>
            <a:r>
              <a:rPr lang="en-GB" altLang="zh-CN" sz="1400" dirty="0" err="1"/>
              <a:t>Opt</a:t>
            </a:r>
            <a:r>
              <a:rPr lang="en-GB" altLang="zh-CN" sz="1400" dirty="0"/>
              <a:t> #1:</a:t>
            </a:r>
            <a:r>
              <a:rPr lang="en-US" altLang="zh-CN" sz="1400" dirty="0"/>
              <a:t> One PIN one PDU Session and one PDU Session multiple PINs</a:t>
            </a:r>
            <a:r>
              <a:rPr lang="en-GB" altLang="zh-CN" sz="1400" dirty="0"/>
              <a:t>. (WF CR: </a:t>
            </a:r>
            <a:r>
              <a:rPr lang="en-GB" altLang="zh-CN" sz="1400" b="1" u="sng" dirty="0"/>
              <a:t>S2-2304175</a:t>
            </a:r>
            <a:r>
              <a:rPr lang="en-GB" altLang="zh-CN" sz="1400" dirty="0"/>
              <a:t> (merge corresponding content from CRs of Ericsson, vivo, Qualcomm))</a:t>
            </a:r>
          </a:p>
          <a:p>
            <a:pPr lvl="1"/>
            <a:r>
              <a:rPr lang="en-GB" altLang="zh-CN" sz="1400" dirty="0" err="1"/>
              <a:t>Opt</a:t>
            </a:r>
            <a:r>
              <a:rPr lang="en-GB" altLang="zh-CN" sz="1400" dirty="0"/>
              <a:t> #2:</a:t>
            </a:r>
            <a:r>
              <a:rPr lang="en-US" altLang="zh-CN" sz="1400" dirty="0"/>
              <a:t> One PIN multiple PDU Sessions and one PDU Session one PIN</a:t>
            </a:r>
            <a:r>
              <a:rPr lang="en-GB" altLang="zh-CN" sz="1400" dirty="0"/>
              <a:t> (WF CR: </a:t>
            </a:r>
            <a:r>
              <a:rPr lang="en-GB" altLang="zh-CN" sz="1400" b="1" u="sng" dirty="0"/>
              <a:t>S2-2304850</a:t>
            </a:r>
            <a:r>
              <a:rPr lang="en-GB" altLang="zh-CN" sz="1400" dirty="0"/>
              <a:t> (merge corresponding content from CRs of Huawei, LG))</a:t>
            </a:r>
          </a:p>
          <a:p>
            <a:pPr lvl="1"/>
            <a:r>
              <a:rPr lang="en-US" altLang="zh-CN" sz="1400" dirty="0" err="1"/>
              <a:t>Opt</a:t>
            </a:r>
            <a:r>
              <a:rPr lang="en-US" altLang="zh-CN" sz="1400" dirty="0"/>
              <a:t> #3: One PIN multiple PDU Sessions and one PDU Session multiple PINs</a:t>
            </a:r>
            <a:r>
              <a:rPr lang="en-GB" altLang="zh-CN" sz="1400" dirty="0"/>
              <a:t>. (WF CR: </a:t>
            </a:r>
            <a:r>
              <a:rPr lang="en-GB" altLang="zh-CN" sz="1400" b="1" u="sng" dirty="0"/>
              <a:t>S2-2305310</a:t>
            </a:r>
            <a:r>
              <a:rPr lang="en-GB" altLang="zh-CN" sz="1400" dirty="0"/>
              <a:t> (merge corresponding content from CRs of </a:t>
            </a:r>
            <a:r>
              <a:rPr lang="en-GB" altLang="ko-KR" sz="1400" dirty="0" err="1"/>
              <a:t>InterDigital</a:t>
            </a:r>
            <a:r>
              <a:rPr lang="en-GB" altLang="zh-CN" sz="1400" dirty="0"/>
              <a:t>, Google))</a:t>
            </a:r>
          </a:p>
          <a:p>
            <a:pPr lvl="1"/>
            <a:endParaRPr lang="en-GB" altLang="zh-CN" sz="14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 as the way forward?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Opt#1:	Yes: </a:t>
            </a:r>
          </a:p>
          <a:p>
            <a:pPr marL="914400" lvl="2" indent="0">
              <a:buNone/>
            </a:pPr>
            <a:r>
              <a:rPr lang="en-GB" altLang="zh-CN" sz="1400" b="1" dirty="0"/>
              <a:t>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Opt#2:	Yes: </a:t>
            </a:r>
          </a:p>
          <a:p>
            <a:pPr marL="914400" lvl="2" indent="0">
              <a:buNone/>
            </a:pPr>
            <a:r>
              <a:rPr lang="en-GB" altLang="zh-CN" sz="1400" b="1" dirty="0"/>
              <a:t>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Opt#3:	Yes: </a:t>
            </a:r>
          </a:p>
          <a:p>
            <a:pPr marL="914400" lvl="2" indent="0">
              <a:buNone/>
            </a:pPr>
            <a:r>
              <a:rPr lang="en-GB" altLang="zh-CN" sz="1400" b="1" dirty="0"/>
              <a:t>	No: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schemas.openxmlformats.org/package/2006/metadata/core-properties"/>
    <ds:schemaRef ds:uri="http://purl.org/dc/terms/"/>
    <ds:schemaRef ds:uri="280d8efa-eff2-4910-88d2-79ca146720c4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679a257e-872f-4c98-9e8a-0a9c104f72c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11131</TotalTime>
  <Words>176</Words>
  <Application>Microsoft Office PowerPoint</Application>
  <PresentationFormat>宽屏</PresentationFormat>
  <Paragraphs>17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Arial 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on a PEGC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1463</cp:revision>
  <dcterms:created xsi:type="dcterms:W3CDTF">2010-02-05T13:52:04Z</dcterms:created>
  <dcterms:modified xsi:type="dcterms:W3CDTF">2023-04-13T03:21:59Z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