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9" r:id="rId5"/>
    <p:sldId id="261" r:id="rId6"/>
    <p:sldId id="258" r:id="rId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A9A7DC-89E9-4814-AE3A-58CEE9DCFC5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FR"/>
          </a:p>
        </p:txBody>
      </p:sp>
      <p:sp>
        <p:nvSpPr>
          <p:cNvPr id="3" name="Subtitle 2">
            <a:extLst>
              <a:ext uri="{FF2B5EF4-FFF2-40B4-BE49-F238E27FC236}">
                <a16:creationId xmlns:a16="http://schemas.microsoft.com/office/drawing/2014/main" id="{DFFAA377-9433-4F4B-B663-6DF85537926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FR"/>
          </a:p>
        </p:txBody>
      </p:sp>
      <p:sp>
        <p:nvSpPr>
          <p:cNvPr id="4" name="Date Placeholder 3">
            <a:extLst>
              <a:ext uri="{FF2B5EF4-FFF2-40B4-BE49-F238E27FC236}">
                <a16:creationId xmlns:a16="http://schemas.microsoft.com/office/drawing/2014/main" id="{514E7850-837E-4D87-AFA1-3DB99221F89E}"/>
              </a:ext>
            </a:extLst>
          </p:cNvPr>
          <p:cNvSpPr>
            <a:spLocks noGrp="1"/>
          </p:cNvSpPr>
          <p:nvPr>
            <p:ph type="dt" sz="half" idx="10"/>
          </p:nvPr>
        </p:nvSpPr>
        <p:spPr/>
        <p:txBody>
          <a:bodyPr/>
          <a:lstStyle/>
          <a:p>
            <a:fld id="{647617D6-E4C1-42C0-9A0E-0F8B6F061FE6}" type="datetimeFigureOut">
              <a:rPr lang="fr-FR" smtClean="0"/>
              <a:t>24/03/2023</a:t>
            </a:fld>
            <a:endParaRPr lang="fr-FR"/>
          </a:p>
        </p:txBody>
      </p:sp>
      <p:sp>
        <p:nvSpPr>
          <p:cNvPr id="5" name="Footer Placeholder 4">
            <a:extLst>
              <a:ext uri="{FF2B5EF4-FFF2-40B4-BE49-F238E27FC236}">
                <a16:creationId xmlns:a16="http://schemas.microsoft.com/office/drawing/2014/main" id="{B2E1007A-9AAA-4462-A246-AEFE74A3F3AD}"/>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5A940068-B7BC-4418-85CA-D50B3A926DCC}"/>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3655175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A0840-D7CA-4927-9BC4-152DCF669A0C}"/>
              </a:ext>
            </a:extLst>
          </p:cNvPr>
          <p:cNvSpPr>
            <a:spLocks noGrp="1"/>
          </p:cNvSpPr>
          <p:nvPr>
            <p:ph type="title"/>
          </p:nvPr>
        </p:nvSpPr>
        <p:spPr/>
        <p:txBody>
          <a:bodyPr/>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81CFD3A9-6D10-4E11-9E36-4C65B0CE1A8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A21E34AC-59E2-4873-BB53-69AB125558F0}"/>
              </a:ext>
            </a:extLst>
          </p:cNvPr>
          <p:cNvSpPr>
            <a:spLocks noGrp="1"/>
          </p:cNvSpPr>
          <p:nvPr>
            <p:ph type="dt" sz="half" idx="10"/>
          </p:nvPr>
        </p:nvSpPr>
        <p:spPr/>
        <p:txBody>
          <a:bodyPr/>
          <a:lstStyle/>
          <a:p>
            <a:fld id="{647617D6-E4C1-42C0-9A0E-0F8B6F061FE6}" type="datetimeFigureOut">
              <a:rPr lang="fr-FR" smtClean="0"/>
              <a:t>24/03/2023</a:t>
            </a:fld>
            <a:endParaRPr lang="fr-FR"/>
          </a:p>
        </p:txBody>
      </p:sp>
      <p:sp>
        <p:nvSpPr>
          <p:cNvPr id="5" name="Footer Placeholder 4">
            <a:extLst>
              <a:ext uri="{FF2B5EF4-FFF2-40B4-BE49-F238E27FC236}">
                <a16:creationId xmlns:a16="http://schemas.microsoft.com/office/drawing/2014/main" id="{2384171B-9DD7-40A4-8FDA-1E4D5831A5A7}"/>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D266797C-B6DB-4EF8-BA8A-3F9B7A333BF8}"/>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3059640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5AD903E-CC4E-4804-BD2D-7CA97669139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CDFA6C8D-6995-492C-B6E6-2B0A6520523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3D7A9B77-EDC1-4C9A-BDBE-9922AC2E3414}"/>
              </a:ext>
            </a:extLst>
          </p:cNvPr>
          <p:cNvSpPr>
            <a:spLocks noGrp="1"/>
          </p:cNvSpPr>
          <p:nvPr>
            <p:ph type="dt" sz="half" idx="10"/>
          </p:nvPr>
        </p:nvSpPr>
        <p:spPr/>
        <p:txBody>
          <a:bodyPr/>
          <a:lstStyle/>
          <a:p>
            <a:fld id="{647617D6-E4C1-42C0-9A0E-0F8B6F061FE6}" type="datetimeFigureOut">
              <a:rPr lang="fr-FR" smtClean="0"/>
              <a:t>24/03/2023</a:t>
            </a:fld>
            <a:endParaRPr lang="fr-FR"/>
          </a:p>
        </p:txBody>
      </p:sp>
      <p:sp>
        <p:nvSpPr>
          <p:cNvPr id="5" name="Footer Placeholder 4">
            <a:extLst>
              <a:ext uri="{FF2B5EF4-FFF2-40B4-BE49-F238E27FC236}">
                <a16:creationId xmlns:a16="http://schemas.microsoft.com/office/drawing/2014/main" id="{A7EB557A-902A-4570-A9AC-849247D17504}"/>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C9140E36-60C0-4AC2-97B0-E6DAA141DB4C}"/>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3164421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A1430-4C8E-4EB4-ABB2-FEAA8850AAE9}"/>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34F30ED3-6B18-4127-9097-3C4AD54A7D6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E5BDEE89-C873-40B0-B3F5-2385202AEE58}"/>
              </a:ext>
            </a:extLst>
          </p:cNvPr>
          <p:cNvSpPr>
            <a:spLocks noGrp="1"/>
          </p:cNvSpPr>
          <p:nvPr>
            <p:ph type="dt" sz="half" idx="10"/>
          </p:nvPr>
        </p:nvSpPr>
        <p:spPr/>
        <p:txBody>
          <a:bodyPr/>
          <a:lstStyle/>
          <a:p>
            <a:fld id="{647617D6-E4C1-42C0-9A0E-0F8B6F061FE6}" type="datetimeFigureOut">
              <a:rPr lang="fr-FR" smtClean="0"/>
              <a:t>24/03/2023</a:t>
            </a:fld>
            <a:endParaRPr lang="fr-FR"/>
          </a:p>
        </p:txBody>
      </p:sp>
      <p:sp>
        <p:nvSpPr>
          <p:cNvPr id="5" name="Footer Placeholder 4">
            <a:extLst>
              <a:ext uri="{FF2B5EF4-FFF2-40B4-BE49-F238E27FC236}">
                <a16:creationId xmlns:a16="http://schemas.microsoft.com/office/drawing/2014/main" id="{23EFE1DC-C5F3-47EB-B71C-B9106463AEC4}"/>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B11CDD2E-583A-4929-BB54-88EA9587CE8B}"/>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945963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3BA2B-7E4C-416A-995A-59AAD4DADAE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FR"/>
          </a:p>
        </p:txBody>
      </p:sp>
      <p:sp>
        <p:nvSpPr>
          <p:cNvPr id="3" name="Text Placeholder 2">
            <a:extLst>
              <a:ext uri="{FF2B5EF4-FFF2-40B4-BE49-F238E27FC236}">
                <a16:creationId xmlns:a16="http://schemas.microsoft.com/office/drawing/2014/main" id="{A5567537-47ED-49EA-8AB0-540A52D23C7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F833D99-4EF1-439E-919F-1EC29C090ACE}"/>
              </a:ext>
            </a:extLst>
          </p:cNvPr>
          <p:cNvSpPr>
            <a:spLocks noGrp="1"/>
          </p:cNvSpPr>
          <p:nvPr>
            <p:ph type="dt" sz="half" idx="10"/>
          </p:nvPr>
        </p:nvSpPr>
        <p:spPr/>
        <p:txBody>
          <a:bodyPr/>
          <a:lstStyle/>
          <a:p>
            <a:fld id="{647617D6-E4C1-42C0-9A0E-0F8B6F061FE6}" type="datetimeFigureOut">
              <a:rPr lang="fr-FR" smtClean="0"/>
              <a:t>24/03/2023</a:t>
            </a:fld>
            <a:endParaRPr lang="fr-FR"/>
          </a:p>
        </p:txBody>
      </p:sp>
      <p:sp>
        <p:nvSpPr>
          <p:cNvPr id="5" name="Footer Placeholder 4">
            <a:extLst>
              <a:ext uri="{FF2B5EF4-FFF2-40B4-BE49-F238E27FC236}">
                <a16:creationId xmlns:a16="http://schemas.microsoft.com/office/drawing/2014/main" id="{836E786B-E4C6-4D50-BE06-545B8B485182}"/>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50C389FB-A4B9-4442-A0F9-6EFCF285B077}"/>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1130764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72856-7EE9-42DE-B4BD-D3DB5E276425}"/>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AB39C4C2-653B-4F89-B77B-0BBE4BE59C4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a:extLst>
              <a:ext uri="{FF2B5EF4-FFF2-40B4-BE49-F238E27FC236}">
                <a16:creationId xmlns:a16="http://schemas.microsoft.com/office/drawing/2014/main" id="{41DA958F-EE20-4AA2-9027-8E92436CD8CC}"/>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Date Placeholder 4">
            <a:extLst>
              <a:ext uri="{FF2B5EF4-FFF2-40B4-BE49-F238E27FC236}">
                <a16:creationId xmlns:a16="http://schemas.microsoft.com/office/drawing/2014/main" id="{83946A58-2D03-44E8-8530-6C237174146A}"/>
              </a:ext>
            </a:extLst>
          </p:cNvPr>
          <p:cNvSpPr>
            <a:spLocks noGrp="1"/>
          </p:cNvSpPr>
          <p:nvPr>
            <p:ph type="dt" sz="half" idx="10"/>
          </p:nvPr>
        </p:nvSpPr>
        <p:spPr/>
        <p:txBody>
          <a:bodyPr/>
          <a:lstStyle/>
          <a:p>
            <a:fld id="{647617D6-E4C1-42C0-9A0E-0F8B6F061FE6}" type="datetimeFigureOut">
              <a:rPr lang="fr-FR" smtClean="0"/>
              <a:t>24/03/2023</a:t>
            </a:fld>
            <a:endParaRPr lang="fr-FR"/>
          </a:p>
        </p:txBody>
      </p:sp>
      <p:sp>
        <p:nvSpPr>
          <p:cNvPr id="6" name="Footer Placeholder 5">
            <a:extLst>
              <a:ext uri="{FF2B5EF4-FFF2-40B4-BE49-F238E27FC236}">
                <a16:creationId xmlns:a16="http://schemas.microsoft.com/office/drawing/2014/main" id="{A3A0244D-E751-4686-BB23-8C30C3C0BFA4}"/>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8B8BA5AC-1866-44A4-A566-D4B1FE7A4E6E}"/>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1356143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F36BCC-67BC-4743-9EE1-85A167C4489A}"/>
              </a:ext>
            </a:extLst>
          </p:cNvPr>
          <p:cNvSpPr>
            <a:spLocks noGrp="1"/>
          </p:cNvSpPr>
          <p:nvPr>
            <p:ph type="title"/>
          </p:nvPr>
        </p:nvSpPr>
        <p:spPr>
          <a:xfrm>
            <a:off x="839788" y="365125"/>
            <a:ext cx="10515600" cy="1325563"/>
          </a:xfrm>
        </p:spPr>
        <p:txBody>
          <a:bodyPr/>
          <a:lstStyle/>
          <a:p>
            <a:r>
              <a:rPr lang="en-US"/>
              <a:t>Click to edit Master title style</a:t>
            </a:r>
            <a:endParaRPr lang="fr-FR"/>
          </a:p>
        </p:txBody>
      </p:sp>
      <p:sp>
        <p:nvSpPr>
          <p:cNvPr id="3" name="Text Placeholder 2">
            <a:extLst>
              <a:ext uri="{FF2B5EF4-FFF2-40B4-BE49-F238E27FC236}">
                <a16:creationId xmlns:a16="http://schemas.microsoft.com/office/drawing/2014/main" id="{4D9D33A2-D463-4F0C-8AA7-CC04AE908C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EBE46FF-C713-4F46-A3A0-086FE3BD204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Text Placeholder 4">
            <a:extLst>
              <a:ext uri="{FF2B5EF4-FFF2-40B4-BE49-F238E27FC236}">
                <a16:creationId xmlns:a16="http://schemas.microsoft.com/office/drawing/2014/main" id="{8CEE2789-D82A-413C-80BB-B6D0BD9C7A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28E2A4D-E898-40D7-B497-82A5B0B4DE0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Date Placeholder 6">
            <a:extLst>
              <a:ext uri="{FF2B5EF4-FFF2-40B4-BE49-F238E27FC236}">
                <a16:creationId xmlns:a16="http://schemas.microsoft.com/office/drawing/2014/main" id="{61989724-D675-4ACA-9A36-78E74F0D9DAA}"/>
              </a:ext>
            </a:extLst>
          </p:cNvPr>
          <p:cNvSpPr>
            <a:spLocks noGrp="1"/>
          </p:cNvSpPr>
          <p:nvPr>
            <p:ph type="dt" sz="half" idx="10"/>
          </p:nvPr>
        </p:nvSpPr>
        <p:spPr/>
        <p:txBody>
          <a:bodyPr/>
          <a:lstStyle/>
          <a:p>
            <a:fld id="{647617D6-E4C1-42C0-9A0E-0F8B6F061FE6}" type="datetimeFigureOut">
              <a:rPr lang="fr-FR" smtClean="0"/>
              <a:t>24/03/2023</a:t>
            </a:fld>
            <a:endParaRPr lang="fr-FR"/>
          </a:p>
        </p:txBody>
      </p:sp>
      <p:sp>
        <p:nvSpPr>
          <p:cNvPr id="8" name="Footer Placeholder 7">
            <a:extLst>
              <a:ext uri="{FF2B5EF4-FFF2-40B4-BE49-F238E27FC236}">
                <a16:creationId xmlns:a16="http://schemas.microsoft.com/office/drawing/2014/main" id="{2E0686F7-2B46-4106-B9D0-F1A61F9B04E1}"/>
              </a:ext>
            </a:extLst>
          </p:cNvPr>
          <p:cNvSpPr>
            <a:spLocks noGrp="1"/>
          </p:cNvSpPr>
          <p:nvPr>
            <p:ph type="ftr" sz="quarter" idx="11"/>
          </p:nvPr>
        </p:nvSpPr>
        <p:spPr/>
        <p:txBody>
          <a:bodyPr/>
          <a:lstStyle/>
          <a:p>
            <a:endParaRPr lang="fr-FR"/>
          </a:p>
        </p:txBody>
      </p:sp>
      <p:sp>
        <p:nvSpPr>
          <p:cNvPr id="9" name="Slide Number Placeholder 8">
            <a:extLst>
              <a:ext uri="{FF2B5EF4-FFF2-40B4-BE49-F238E27FC236}">
                <a16:creationId xmlns:a16="http://schemas.microsoft.com/office/drawing/2014/main" id="{028E8627-A361-40AE-890C-B29283271251}"/>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978084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FF29-3B37-4830-827F-8D440DE362EB}"/>
              </a:ext>
            </a:extLst>
          </p:cNvPr>
          <p:cNvSpPr>
            <a:spLocks noGrp="1"/>
          </p:cNvSpPr>
          <p:nvPr>
            <p:ph type="title"/>
          </p:nvPr>
        </p:nvSpPr>
        <p:spPr/>
        <p:txBody>
          <a:bodyPr/>
          <a:lstStyle/>
          <a:p>
            <a:r>
              <a:rPr lang="en-US"/>
              <a:t>Click to edit Master title style</a:t>
            </a:r>
            <a:endParaRPr lang="fr-FR"/>
          </a:p>
        </p:txBody>
      </p:sp>
      <p:sp>
        <p:nvSpPr>
          <p:cNvPr id="3" name="Date Placeholder 2">
            <a:extLst>
              <a:ext uri="{FF2B5EF4-FFF2-40B4-BE49-F238E27FC236}">
                <a16:creationId xmlns:a16="http://schemas.microsoft.com/office/drawing/2014/main" id="{741DFDB1-E9EC-4910-8580-8874652D01FB}"/>
              </a:ext>
            </a:extLst>
          </p:cNvPr>
          <p:cNvSpPr>
            <a:spLocks noGrp="1"/>
          </p:cNvSpPr>
          <p:nvPr>
            <p:ph type="dt" sz="half" idx="10"/>
          </p:nvPr>
        </p:nvSpPr>
        <p:spPr/>
        <p:txBody>
          <a:bodyPr/>
          <a:lstStyle/>
          <a:p>
            <a:fld id="{647617D6-E4C1-42C0-9A0E-0F8B6F061FE6}" type="datetimeFigureOut">
              <a:rPr lang="fr-FR" smtClean="0"/>
              <a:t>24/03/2023</a:t>
            </a:fld>
            <a:endParaRPr lang="fr-FR"/>
          </a:p>
        </p:txBody>
      </p:sp>
      <p:sp>
        <p:nvSpPr>
          <p:cNvPr id="4" name="Footer Placeholder 3">
            <a:extLst>
              <a:ext uri="{FF2B5EF4-FFF2-40B4-BE49-F238E27FC236}">
                <a16:creationId xmlns:a16="http://schemas.microsoft.com/office/drawing/2014/main" id="{E6F819E4-EFA6-48CD-A16C-D38625A2D5DD}"/>
              </a:ext>
            </a:extLst>
          </p:cNvPr>
          <p:cNvSpPr>
            <a:spLocks noGrp="1"/>
          </p:cNvSpPr>
          <p:nvPr>
            <p:ph type="ftr" sz="quarter" idx="11"/>
          </p:nvPr>
        </p:nvSpPr>
        <p:spPr/>
        <p:txBody>
          <a:bodyPr/>
          <a:lstStyle/>
          <a:p>
            <a:endParaRPr lang="fr-FR"/>
          </a:p>
        </p:txBody>
      </p:sp>
      <p:sp>
        <p:nvSpPr>
          <p:cNvPr id="5" name="Slide Number Placeholder 4">
            <a:extLst>
              <a:ext uri="{FF2B5EF4-FFF2-40B4-BE49-F238E27FC236}">
                <a16:creationId xmlns:a16="http://schemas.microsoft.com/office/drawing/2014/main" id="{2651B33A-11AB-40EF-AD82-E0AF14312190}"/>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1243416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9910D99-065B-4344-BD33-C16F68849015}"/>
              </a:ext>
            </a:extLst>
          </p:cNvPr>
          <p:cNvSpPr>
            <a:spLocks noGrp="1"/>
          </p:cNvSpPr>
          <p:nvPr>
            <p:ph type="dt" sz="half" idx="10"/>
          </p:nvPr>
        </p:nvSpPr>
        <p:spPr/>
        <p:txBody>
          <a:bodyPr/>
          <a:lstStyle/>
          <a:p>
            <a:fld id="{647617D6-E4C1-42C0-9A0E-0F8B6F061FE6}" type="datetimeFigureOut">
              <a:rPr lang="fr-FR" smtClean="0"/>
              <a:t>24/03/2023</a:t>
            </a:fld>
            <a:endParaRPr lang="fr-FR"/>
          </a:p>
        </p:txBody>
      </p:sp>
      <p:sp>
        <p:nvSpPr>
          <p:cNvPr id="3" name="Footer Placeholder 2">
            <a:extLst>
              <a:ext uri="{FF2B5EF4-FFF2-40B4-BE49-F238E27FC236}">
                <a16:creationId xmlns:a16="http://schemas.microsoft.com/office/drawing/2014/main" id="{0E17F608-5141-4C79-A2C2-E5A67713854D}"/>
              </a:ext>
            </a:extLst>
          </p:cNvPr>
          <p:cNvSpPr>
            <a:spLocks noGrp="1"/>
          </p:cNvSpPr>
          <p:nvPr>
            <p:ph type="ftr" sz="quarter" idx="11"/>
          </p:nvPr>
        </p:nvSpPr>
        <p:spPr/>
        <p:txBody>
          <a:bodyPr/>
          <a:lstStyle/>
          <a:p>
            <a:endParaRPr lang="fr-FR"/>
          </a:p>
        </p:txBody>
      </p:sp>
      <p:sp>
        <p:nvSpPr>
          <p:cNvPr id="4" name="Slide Number Placeholder 3">
            <a:extLst>
              <a:ext uri="{FF2B5EF4-FFF2-40B4-BE49-F238E27FC236}">
                <a16:creationId xmlns:a16="http://schemas.microsoft.com/office/drawing/2014/main" id="{9EB088A9-039E-448B-B362-F46C98F9025F}"/>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3345274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2E092-38F4-45FF-B912-2F367959F3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Content Placeholder 2">
            <a:extLst>
              <a:ext uri="{FF2B5EF4-FFF2-40B4-BE49-F238E27FC236}">
                <a16:creationId xmlns:a16="http://schemas.microsoft.com/office/drawing/2014/main" id="{B55FA3C5-C2B2-47C9-8B18-567506848F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a:extLst>
              <a:ext uri="{FF2B5EF4-FFF2-40B4-BE49-F238E27FC236}">
                <a16:creationId xmlns:a16="http://schemas.microsoft.com/office/drawing/2014/main" id="{602630C3-F20A-4D42-A288-A709452AB9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85B15D4-36AE-4161-8C3E-FBCFD63DFDBC}"/>
              </a:ext>
            </a:extLst>
          </p:cNvPr>
          <p:cNvSpPr>
            <a:spLocks noGrp="1"/>
          </p:cNvSpPr>
          <p:nvPr>
            <p:ph type="dt" sz="half" idx="10"/>
          </p:nvPr>
        </p:nvSpPr>
        <p:spPr/>
        <p:txBody>
          <a:bodyPr/>
          <a:lstStyle/>
          <a:p>
            <a:fld id="{647617D6-E4C1-42C0-9A0E-0F8B6F061FE6}" type="datetimeFigureOut">
              <a:rPr lang="fr-FR" smtClean="0"/>
              <a:t>24/03/2023</a:t>
            </a:fld>
            <a:endParaRPr lang="fr-FR"/>
          </a:p>
        </p:txBody>
      </p:sp>
      <p:sp>
        <p:nvSpPr>
          <p:cNvPr id="6" name="Footer Placeholder 5">
            <a:extLst>
              <a:ext uri="{FF2B5EF4-FFF2-40B4-BE49-F238E27FC236}">
                <a16:creationId xmlns:a16="http://schemas.microsoft.com/office/drawing/2014/main" id="{8B3F171B-71D5-4C97-810D-E70542E91FE6}"/>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23ABE1B6-3136-4549-AFFE-F3D9C6F6C162}"/>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4070288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8E421-622D-4364-8937-BFA375C5612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Picture Placeholder 2">
            <a:extLst>
              <a:ext uri="{FF2B5EF4-FFF2-40B4-BE49-F238E27FC236}">
                <a16:creationId xmlns:a16="http://schemas.microsoft.com/office/drawing/2014/main" id="{0AEF5507-4CF5-4D95-B0A1-6B111F885A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a:extLst>
              <a:ext uri="{FF2B5EF4-FFF2-40B4-BE49-F238E27FC236}">
                <a16:creationId xmlns:a16="http://schemas.microsoft.com/office/drawing/2014/main" id="{0901D7A3-CBEB-4B42-99D4-421D1AB418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C6D68FE-6CC7-412E-B772-DDEF2343CCBC}"/>
              </a:ext>
            </a:extLst>
          </p:cNvPr>
          <p:cNvSpPr>
            <a:spLocks noGrp="1"/>
          </p:cNvSpPr>
          <p:nvPr>
            <p:ph type="dt" sz="half" idx="10"/>
          </p:nvPr>
        </p:nvSpPr>
        <p:spPr/>
        <p:txBody>
          <a:bodyPr/>
          <a:lstStyle/>
          <a:p>
            <a:fld id="{647617D6-E4C1-42C0-9A0E-0F8B6F061FE6}" type="datetimeFigureOut">
              <a:rPr lang="fr-FR" smtClean="0"/>
              <a:t>24/03/2023</a:t>
            </a:fld>
            <a:endParaRPr lang="fr-FR"/>
          </a:p>
        </p:txBody>
      </p:sp>
      <p:sp>
        <p:nvSpPr>
          <p:cNvPr id="6" name="Footer Placeholder 5">
            <a:extLst>
              <a:ext uri="{FF2B5EF4-FFF2-40B4-BE49-F238E27FC236}">
                <a16:creationId xmlns:a16="http://schemas.microsoft.com/office/drawing/2014/main" id="{E39F7FE6-AA7A-4C68-9F33-F4E6D8CDBC12}"/>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EA5A3168-F5D9-4E87-8D7C-BB83590CDBA1}"/>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1964587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98EF666-E78F-42A7-AC44-3EF2251386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FR"/>
          </a:p>
        </p:txBody>
      </p:sp>
      <p:sp>
        <p:nvSpPr>
          <p:cNvPr id="3" name="Text Placeholder 2">
            <a:extLst>
              <a:ext uri="{FF2B5EF4-FFF2-40B4-BE49-F238E27FC236}">
                <a16:creationId xmlns:a16="http://schemas.microsoft.com/office/drawing/2014/main" id="{910A8473-9573-47FE-A0C7-A4CD47E80B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389E508F-723A-4B34-9FB7-80BDC1C7DE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7617D6-E4C1-42C0-9A0E-0F8B6F061FE6}" type="datetimeFigureOut">
              <a:rPr lang="fr-FR" smtClean="0"/>
              <a:t>24/03/2023</a:t>
            </a:fld>
            <a:endParaRPr lang="fr-FR"/>
          </a:p>
        </p:txBody>
      </p:sp>
      <p:sp>
        <p:nvSpPr>
          <p:cNvPr id="5" name="Footer Placeholder 4">
            <a:extLst>
              <a:ext uri="{FF2B5EF4-FFF2-40B4-BE49-F238E27FC236}">
                <a16:creationId xmlns:a16="http://schemas.microsoft.com/office/drawing/2014/main" id="{C035A835-01CE-4557-96F1-CE6917FFBF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a:extLst>
              <a:ext uri="{FF2B5EF4-FFF2-40B4-BE49-F238E27FC236}">
                <a16:creationId xmlns:a16="http://schemas.microsoft.com/office/drawing/2014/main" id="{60829B89-0714-4F9E-943E-F8D4267174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B5B7DB-29FC-4322-B8FB-374D4FCB1C71}" type="slidenum">
              <a:rPr lang="fr-FR" smtClean="0"/>
              <a:t>‹#›</a:t>
            </a:fld>
            <a:endParaRPr lang="fr-FR"/>
          </a:p>
        </p:txBody>
      </p:sp>
    </p:spTree>
    <p:extLst>
      <p:ext uri="{BB962C8B-B14F-4D97-AF65-F5344CB8AC3E}">
        <p14:creationId xmlns:p14="http://schemas.microsoft.com/office/powerpoint/2010/main" val="5894190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DE3DF-A0F8-4CEC-960C-57C88553C49B}"/>
              </a:ext>
            </a:extLst>
          </p:cNvPr>
          <p:cNvSpPr>
            <a:spLocks noGrp="1"/>
          </p:cNvSpPr>
          <p:nvPr>
            <p:ph type="ctrTitle"/>
          </p:nvPr>
        </p:nvSpPr>
        <p:spPr/>
        <p:txBody>
          <a:bodyPr/>
          <a:lstStyle/>
          <a:p>
            <a:r>
              <a:rPr lang="en-US" dirty="0"/>
              <a:t>PIN  vs 5G VN</a:t>
            </a:r>
            <a:endParaRPr lang="fr-FR" dirty="0"/>
          </a:p>
        </p:txBody>
      </p:sp>
      <p:sp>
        <p:nvSpPr>
          <p:cNvPr id="3" name="Subtitle 2">
            <a:extLst>
              <a:ext uri="{FF2B5EF4-FFF2-40B4-BE49-F238E27FC236}">
                <a16:creationId xmlns:a16="http://schemas.microsoft.com/office/drawing/2014/main" id="{BC0F72C4-A4A6-46F0-B6C6-6B41958A8DA0}"/>
              </a:ext>
            </a:extLst>
          </p:cNvPr>
          <p:cNvSpPr>
            <a:spLocks noGrp="1"/>
          </p:cNvSpPr>
          <p:nvPr>
            <p:ph type="subTitle" idx="1"/>
          </p:nvPr>
        </p:nvSpPr>
        <p:spPr/>
        <p:txBody>
          <a:bodyPr/>
          <a:lstStyle/>
          <a:p>
            <a:r>
              <a:rPr lang="en-US" dirty="0"/>
              <a:t>Huawei </a:t>
            </a:r>
            <a:endParaRPr lang="fr-FR" dirty="0"/>
          </a:p>
        </p:txBody>
      </p:sp>
    </p:spTree>
    <p:extLst>
      <p:ext uri="{BB962C8B-B14F-4D97-AF65-F5344CB8AC3E}">
        <p14:creationId xmlns:p14="http://schemas.microsoft.com/office/powerpoint/2010/main" val="2001249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A594F-0893-4FB9-ACC9-8F2121705007}"/>
              </a:ext>
            </a:extLst>
          </p:cNvPr>
          <p:cNvSpPr>
            <a:spLocks noGrp="1"/>
          </p:cNvSpPr>
          <p:nvPr>
            <p:ph type="title"/>
          </p:nvPr>
        </p:nvSpPr>
        <p:spPr>
          <a:xfrm>
            <a:off x="838200" y="681037"/>
            <a:ext cx="10515600" cy="772299"/>
          </a:xfrm>
        </p:spPr>
        <p:txBody>
          <a:bodyPr>
            <a:noAutofit/>
          </a:bodyPr>
          <a:lstStyle/>
          <a:p>
            <a:r>
              <a:rPr lang="en-US" sz="2400" dirty="0"/>
              <a:t>2. Enable PIN management by PEMC UE when </a:t>
            </a:r>
            <a:r>
              <a:rPr lang="fr-FR" sz="2400" dirty="0">
                <a:effectLst/>
              </a:rPr>
              <a:t>PEMC UE has no direct </a:t>
            </a:r>
            <a:r>
              <a:rPr lang="fr-FR" sz="2400" dirty="0" err="1">
                <a:effectLst/>
              </a:rPr>
              <a:t>connection</a:t>
            </a:r>
            <a:r>
              <a:rPr lang="fr-FR" sz="2400" dirty="0">
                <a:effectLst/>
              </a:rPr>
              <a:t> </a:t>
            </a:r>
            <a:r>
              <a:rPr lang="fr-FR" sz="2400" dirty="0" err="1">
                <a:effectLst/>
              </a:rPr>
              <a:t>with</a:t>
            </a:r>
            <a:r>
              <a:rPr lang="fr-FR" sz="2400" dirty="0">
                <a:effectLst/>
              </a:rPr>
              <a:t> PEGC and AF </a:t>
            </a:r>
            <a:r>
              <a:rPr lang="fr-FR" sz="2400" dirty="0" err="1">
                <a:effectLst/>
              </a:rPr>
              <a:t>is</a:t>
            </a:r>
            <a:r>
              <a:rPr lang="fr-FR" sz="2400" dirty="0">
                <a:effectLst/>
              </a:rPr>
              <a:t> not </a:t>
            </a:r>
            <a:r>
              <a:rPr lang="fr-FR" sz="2400" dirty="0" err="1">
                <a:effectLst/>
              </a:rPr>
              <a:t>deployed</a:t>
            </a:r>
            <a:br>
              <a:rPr lang="fr-FR" sz="2400" dirty="0">
                <a:effectLst/>
              </a:rPr>
            </a:br>
            <a:endParaRPr lang="fr-FR" sz="2400" dirty="0"/>
          </a:p>
        </p:txBody>
      </p:sp>
      <p:sp>
        <p:nvSpPr>
          <p:cNvPr id="3" name="Content Placeholder 2">
            <a:extLst>
              <a:ext uri="{FF2B5EF4-FFF2-40B4-BE49-F238E27FC236}">
                <a16:creationId xmlns:a16="http://schemas.microsoft.com/office/drawing/2014/main" id="{8C83796E-0D38-4FB8-8875-AA3A9B5B9A5B}"/>
              </a:ext>
            </a:extLst>
          </p:cNvPr>
          <p:cNvSpPr>
            <a:spLocks noGrp="1"/>
          </p:cNvSpPr>
          <p:nvPr>
            <p:ph idx="1"/>
          </p:nvPr>
        </p:nvSpPr>
        <p:spPr>
          <a:xfrm>
            <a:off x="4966284" y="1453336"/>
            <a:ext cx="6115574" cy="5215912"/>
          </a:xfrm>
        </p:spPr>
        <p:txBody>
          <a:bodyPr>
            <a:normAutofit fontScale="85000" lnSpcReduction="10000"/>
          </a:bodyPr>
          <a:lstStyle/>
          <a:p>
            <a:r>
              <a:rPr lang="en-US" sz="2000" dirty="0"/>
              <a:t>The PMEC is a UE for which the PEMC client present is unknow by 5Gc</a:t>
            </a:r>
          </a:p>
          <a:p>
            <a:r>
              <a:rPr lang="en-US" sz="2000" dirty="0"/>
              <a:t>The PMEC has no PDU session dedicated to PIN since it has no PIN subscription</a:t>
            </a:r>
          </a:p>
          <a:p>
            <a:r>
              <a:rPr lang="en-US" sz="2000" dirty="0"/>
              <a:t>The PMEC is reachable or can be reached as follow:</a:t>
            </a:r>
          </a:p>
          <a:p>
            <a:pPr marL="914400" lvl="1" indent="-457200">
              <a:buFont typeface="+mj-lt"/>
              <a:buAutoNum type="arabicPeriod"/>
            </a:pPr>
            <a:r>
              <a:rPr lang="en-US" sz="1800" dirty="0"/>
              <a:t>Mechanism outside the 3GPP scope left to implementation, e.g. </a:t>
            </a:r>
            <a:r>
              <a:rPr lang="en-US" sz="1800" dirty="0" err="1"/>
              <a:t>DynDNS</a:t>
            </a:r>
            <a:r>
              <a:rPr lang="en-US" sz="1800" dirty="0"/>
              <a:t> or a server NOT-3GPP AF over UP. There are nothing different for any mutual reachability issue between 2 UEs with 2 dynamic IP addresses from a “pool of addresses” or 2 MAC address</a:t>
            </a:r>
          </a:p>
          <a:p>
            <a:pPr marL="914400" lvl="1" indent="-457200">
              <a:buFont typeface="+mj-lt"/>
              <a:buAutoNum type="arabicPeriod"/>
            </a:pPr>
            <a:r>
              <a:rPr lang="en-US" sz="1800" dirty="0"/>
              <a:t>PMEC/UE and PEGC are members of the same 5G VN group. This solution has the implication described in the discussion to answer to questions Q3 &amp; Q4 </a:t>
            </a:r>
          </a:p>
          <a:p>
            <a:pPr marL="914400" lvl="1" indent="-457200">
              <a:buFont typeface="+mj-lt"/>
              <a:buAutoNum type="arabicPeriod"/>
            </a:pPr>
            <a:endParaRPr lang="en-US" sz="1800" dirty="0"/>
          </a:p>
          <a:p>
            <a:pPr marL="914400" lvl="1" indent="-457200">
              <a:buFont typeface="+mj-lt"/>
              <a:buAutoNum type="arabicPeriod"/>
            </a:pPr>
            <a:endParaRPr lang="en-US" sz="1800" dirty="0"/>
          </a:p>
          <a:p>
            <a:pPr marL="914400" lvl="1" indent="-457200">
              <a:buFont typeface="+mj-lt"/>
              <a:buAutoNum type="arabicPeriod"/>
            </a:pPr>
            <a:endParaRPr lang="en-US" sz="1800" dirty="0"/>
          </a:p>
          <a:p>
            <a:pPr marL="914400" lvl="1" indent="-457200">
              <a:buFont typeface="+mj-lt"/>
              <a:buAutoNum type="arabicPeriod"/>
            </a:pPr>
            <a:endParaRPr lang="en-US" sz="1800" dirty="0"/>
          </a:p>
          <a:p>
            <a:pPr marL="0" indent="0">
              <a:buNone/>
            </a:pPr>
            <a:r>
              <a:rPr lang="en-US" sz="2200" dirty="0">
                <a:solidFill>
                  <a:srgbClr val="FF0000"/>
                </a:solidFill>
              </a:rPr>
              <a:t>The approach 1) is proposed as way out to be specified, i.e. let to implementation outside the SA2 scope. </a:t>
            </a:r>
          </a:p>
          <a:p>
            <a:pPr marL="0" indent="0">
              <a:buNone/>
            </a:pPr>
            <a:r>
              <a:rPr lang="en-US" sz="2200" dirty="0">
                <a:solidFill>
                  <a:srgbClr val="FF0000"/>
                </a:solidFill>
              </a:rPr>
              <a:t>If SA6 defines some P2P discovery mechanism transparent to 5GC, i.e. without any interaction with 5GC, is up to SA6.</a:t>
            </a:r>
            <a:endParaRPr lang="fr-FR" sz="2200" dirty="0">
              <a:solidFill>
                <a:srgbClr val="FF0000"/>
              </a:solidFill>
            </a:endParaRPr>
          </a:p>
        </p:txBody>
      </p:sp>
      <p:pic>
        <p:nvPicPr>
          <p:cNvPr id="5" name="Picture 4">
            <a:extLst>
              <a:ext uri="{FF2B5EF4-FFF2-40B4-BE49-F238E27FC236}">
                <a16:creationId xmlns:a16="http://schemas.microsoft.com/office/drawing/2014/main" id="{1D1CB163-2ED2-4D70-B3A9-7A8276C452DF}"/>
              </a:ext>
            </a:extLst>
          </p:cNvPr>
          <p:cNvPicPr>
            <a:picLocks noChangeAspect="1"/>
          </p:cNvPicPr>
          <p:nvPr/>
        </p:nvPicPr>
        <p:blipFill>
          <a:blip r:embed="rId2"/>
          <a:stretch>
            <a:fillRect/>
          </a:stretch>
        </p:blipFill>
        <p:spPr>
          <a:xfrm>
            <a:off x="544086" y="1453336"/>
            <a:ext cx="4210515" cy="2519291"/>
          </a:xfrm>
          <a:prstGeom prst="rect">
            <a:avLst/>
          </a:prstGeom>
        </p:spPr>
      </p:pic>
      <p:sp>
        <p:nvSpPr>
          <p:cNvPr id="9" name="Arrow: Down 8">
            <a:extLst>
              <a:ext uri="{FF2B5EF4-FFF2-40B4-BE49-F238E27FC236}">
                <a16:creationId xmlns:a16="http://schemas.microsoft.com/office/drawing/2014/main" id="{1E6DFA1A-5E19-476E-971A-3E5F942E39D0}"/>
              </a:ext>
            </a:extLst>
          </p:cNvPr>
          <p:cNvSpPr/>
          <p:nvPr/>
        </p:nvSpPr>
        <p:spPr>
          <a:xfrm>
            <a:off x="7239700" y="4708377"/>
            <a:ext cx="1568741" cy="5201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136189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95767-44A2-4437-A336-C4D017268F05}"/>
              </a:ext>
            </a:extLst>
          </p:cNvPr>
          <p:cNvSpPr>
            <a:spLocks noGrp="1"/>
          </p:cNvSpPr>
          <p:nvPr>
            <p:ph type="title"/>
          </p:nvPr>
        </p:nvSpPr>
        <p:spPr/>
        <p:txBody>
          <a:bodyPr/>
          <a:lstStyle/>
          <a:p>
            <a:r>
              <a:rPr lang="fr-FR" dirty="0"/>
              <a:t>3. </a:t>
            </a:r>
            <a:r>
              <a:rPr lang="fr-FR" dirty="0" err="1"/>
              <a:t>Differences</a:t>
            </a:r>
            <a:r>
              <a:rPr lang="fr-FR" dirty="0"/>
              <a:t> </a:t>
            </a:r>
            <a:r>
              <a:rPr lang="fr-FR" dirty="0" err="1"/>
              <a:t>between</a:t>
            </a:r>
            <a:r>
              <a:rPr lang="fr-FR" dirty="0"/>
              <a:t> PIN and 5G VN</a:t>
            </a:r>
            <a:br>
              <a:rPr lang="fr-FR" dirty="0"/>
            </a:br>
            <a:endParaRPr lang="fr-FR" dirty="0"/>
          </a:p>
        </p:txBody>
      </p:sp>
      <p:sp>
        <p:nvSpPr>
          <p:cNvPr id="3" name="Content Placeholder 2">
            <a:extLst>
              <a:ext uri="{FF2B5EF4-FFF2-40B4-BE49-F238E27FC236}">
                <a16:creationId xmlns:a16="http://schemas.microsoft.com/office/drawing/2014/main" id="{08F31382-3568-4AB0-A3C4-E192D2EE8055}"/>
              </a:ext>
            </a:extLst>
          </p:cNvPr>
          <p:cNvSpPr>
            <a:spLocks noGrp="1"/>
          </p:cNvSpPr>
          <p:nvPr>
            <p:ph idx="1"/>
          </p:nvPr>
        </p:nvSpPr>
        <p:spPr>
          <a:xfrm>
            <a:off x="838200" y="1271239"/>
            <a:ext cx="10515600" cy="5221636"/>
          </a:xfrm>
        </p:spPr>
        <p:txBody>
          <a:bodyPr>
            <a:normAutofit fontScale="92500"/>
          </a:bodyPr>
          <a:lstStyle/>
          <a:p>
            <a:r>
              <a:rPr lang="en-GB" sz="2400" dirty="0"/>
              <a:t>Two PDU sessions connect to the same UPF.</a:t>
            </a:r>
          </a:p>
          <a:p>
            <a:pPr lvl="1"/>
            <a:r>
              <a:rPr lang="en-GB" sz="2000" dirty="0"/>
              <a:t>Based on the 5G VN group feature, the UPF support a local switch mechanism, </a:t>
            </a:r>
            <a:r>
              <a:rPr lang="en-GB" sz="2000" dirty="0">
                <a:highlight>
                  <a:srgbClr val="FFFF00"/>
                </a:highlight>
              </a:rPr>
              <a:t>the UPF should identify the packets belong to the same 5G VN group based on the same "5G VN internal" </a:t>
            </a:r>
            <a:r>
              <a:rPr lang="en-GB" sz="2000" dirty="0"/>
              <a:t>interface and the network instance, i.e. the same DNN and slice information (</a:t>
            </a:r>
            <a:r>
              <a:rPr lang="en-GB" sz="2000" dirty="0" err="1"/>
              <a:t>crf</a:t>
            </a:r>
            <a:r>
              <a:rPr lang="en-GB" sz="2000" dirty="0"/>
              <a:t> TS 23.501 clause 5.8.2.13.0 “</a:t>
            </a:r>
            <a:r>
              <a:rPr lang="en-GB" sz="2000" i="1" dirty="0">
                <a:highlight>
                  <a:srgbClr val="FFFF00"/>
                </a:highlight>
              </a:rPr>
              <a:t>If more than one 5G VN group has to be supported in the PLMN, the N4 rule attribute Network Instance is used in addition to the UPF internal interface and set to a value representing the 5G VN group.</a:t>
            </a:r>
            <a:r>
              <a:rPr lang="en-GB" sz="2000" dirty="0"/>
              <a:t>”). </a:t>
            </a:r>
          </a:p>
          <a:p>
            <a:pPr lvl="1"/>
            <a:r>
              <a:rPr lang="en-GB" sz="2000" dirty="0"/>
              <a:t>for the PIN case, the PIN group cannot be identified by the DNN and slice, since this means millions of couple of DNNs and slices or the 5G VN feature need to be extended adding the PIN ID</a:t>
            </a:r>
          </a:p>
          <a:p>
            <a:r>
              <a:rPr lang="en-US" sz="2400" dirty="0"/>
              <a:t>Two PDU sessions connect to the different UPFs, then there is the existing solution to establish the N19 tunnel between the two UPFs as defined in 5G VN group feature</a:t>
            </a:r>
          </a:p>
          <a:p>
            <a:pPr lvl="1"/>
            <a:r>
              <a:rPr lang="en-US" sz="2000" dirty="0"/>
              <a:t>the N19 tunnel is established per 5G VN group granularity, so in the PIN case it will be per PIN granularity, which results in much more number of N19 tunnels established for PIN than for 5G VN group. </a:t>
            </a:r>
          </a:p>
          <a:p>
            <a:pPr lvl="1"/>
            <a:r>
              <a:rPr lang="en-US" sz="2000" dirty="0"/>
              <a:t>the N19 tunnel is shared by the group members. But for the PIN, there is not so much PIN members than 5G VN group members to apply this N19 tunnel, then it can be foreseen the N19 tunnel for PIN will be created and released frequently than for 5G VN group.</a:t>
            </a:r>
          </a:p>
          <a:p>
            <a:endParaRPr lang="fr-FR" sz="2400" dirty="0"/>
          </a:p>
          <a:p>
            <a:endParaRPr lang="fr-FR" sz="2400" dirty="0"/>
          </a:p>
        </p:txBody>
      </p:sp>
    </p:spTree>
    <p:extLst>
      <p:ext uri="{BB962C8B-B14F-4D97-AF65-F5344CB8AC3E}">
        <p14:creationId xmlns:p14="http://schemas.microsoft.com/office/powerpoint/2010/main" val="1100550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95767-44A2-4437-A336-C4D017268F05}"/>
              </a:ext>
            </a:extLst>
          </p:cNvPr>
          <p:cNvSpPr>
            <a:spLocks noGrp="1"/>
          </p:cNvSpPr>
          <p:nvPr>
            <p:ph type="title"/>
          </p:nvPr>
        </p:nvSpPr>
        <p:spPr/>
        <p:txBody>
          <a:bodyPr/>
          <a:lstStyle/>
          <a:p>
            <a:r>
              <a:rPr lang="fr-FR" dirty="0"/>
              <a:t>3. </a:t>
            </a:r>
            <a:r>
              <a:rPr lang="fr-FR" dirty="0" err="1"/>
              <a:t>Differences</a:t>
            </a:r>
            <a:r>
              <a:rPr lang="fr-FR" dirty="0"/>
              <a:t> </a:t>
            </a:r>
            <a:r>
              <a:rPr lang="fr-FR" dirty="0" err="1"/>
              <a:t>between</a:t>
            </a:r>
            <a:r>
              <a:rPr lang="fr-FR" dirty="0"/>
              <a:t> PIN and 5G VN</a:t>
            </a:r>
            <a:br>
              <a:rPr lang="fr-FR" dirty="0"/>
            </a:br>
            <a:endParaRPr lang="fr-FR" dirty="0"/>
          </a:p>
        </p:txBody>
      </p:sp>
      <p:sp>
        <p:nvSpPr>
          <p:cNvPr id="3" name="Content Placeholder 2">
            <a:extLst>
              <a:ext uri="{FF2B5EF4-FFF2-40B4-BE49-F238E27FC236}">
                <a16:creationId xmlns:a16="http://schemas.microsoft.com/office/drawing/2014/main" id="{08F31382-3568-4AB0-A3C4-E192D2EE8055}"/>
              </a:ext>
            </a:extLst>
          </p:cNvPr>
          <p:cNvSpPr>
            <a:spLocks noGrp="1"/>
          </p:cNvSpPr>
          <p:nvPr>
            <p:ph idx="1"/>
          </p:nvPr>
        </p:nvSpPr>
        <p:spPr>
          <a:xfrm>
            <a:off x="838200" y="1271238"/>
            <a:ext cx="10515600" cy="5330283"/>
          </a:xfrm>
        </p:spPr>
        <p:txBody>
          <a:bodyPr>
            <a:noAutofit/>
          </a:bodyPr>
          <a:lstStyle/>
          <a:p>
            <a:r>
              <a:rPr lang="en-GB" sz="1600" dirty="0"/>
              <a:t>Support of 5G VN group management</a:t>
            </a:r>
          </a:p>
          <a:p>
            <a:pPr lvl="1"/>
            <a:r>
              <a:rPr lang="en-GB" sz="1600" dirty="0"/>
              <a:t>5G VN group feature specifies how the group membership and related information is management via OAM (see TS 23.501 clause 5.25.2) or via NEF exposure capability (see TS 23.501 clause 5.29.2). </a:t>
            </a:r>
          </a:p>
          <a:p>
            <a:pPr lvl="1"/>
            <a:r>
              <a:rPr lang="en-GB" sz="1600" dirty="0"/>
              <a:t>The above mechanism are not consistent with the current assumption of PIN creation management by PMEC. </a:t>
            </a:r>
          </a:p>
          <a:p>
            <a:pPr lvl="1"/>
            <a:r>
              <a:rPr lang="en-GB" sz="1600" dirty="0"/>
              <a:t>The management procedures has impact on traffic for the management of USRP, PDU session, etc</a:t>
            </a:r>
          </a:p>
          <a:p>
            <a:r>
              <a:rPr lang="en-GB" sz="1600" dirty="0"/>
              <a:t>PDU session management </a:t>
            </a:r>
          </a:p>
          <a:p>
            <a:pPr lvl="1"/>
            <a:r>
              <a:rPr lang="en-GB" sz="1600" dirty="0"/>
              <a:t>The PDU session for the 5G VN requires that (see TS 23.502 clause 5.29.3):</a:t>
            </a:r>
            <a:br>
              <a:rPr lang="en-GB" sz="1600" dirty="0"/>
            </a:br>
            <a:r>
              <a:rPr lang="en-GB" sz="1600" dirty="0"/>
              <a:t>a)  A PDU Session provides access to one and only one 5G VN group. The PDU Sessions accessing to a certain 5G VN group should all anchor at the same network, i.e. the common home network of 5G VN group members</a:t>
            </a:r>
            <a:br>
              <a:rPr lang="en-GB" sz="1600" dirty="0"/>
            </a:br>
            <a:r>
              <a:rPr lang="en-GB" sz="1600" dirty="0"/>
              <a:t>b) A dedicated SMF is responsible for all the PDU Sessions for communication of a certain 5G VN group. SMF selection is described in TS 23.501 clause 6.3.2.</a:t>
            </a:r>
            <a:br>
              <a:rPr lang="en-GB" sz="1600" dirty="0"/>
            </a:br>
            <a:r>
              <a:rPr lang="en-GB" sz="1600" dirty="0"/>
              <a:t>c) A DNN and S-NSSAI is associated with a 5G VN group.</a:t>
            </a:r>
            <a:br>
              <a:rPr lang="en-GB" sz="1600" dirty="0"/>
            </a:br>
            <a:r>
              <a:rPr lang="en-GB" sz="1600" dirty="0"/>
              <a:t>d) a dedicated SMF shall be selected </a:t>
            </a:r>
            <a:br>
              <a:rPr lang="en-GB" sz="1600" dirty="0"/>
            </a:br>
            <a:br>
              <a:rPr lang="en-GB" sz="1600" dirty="0"/>
            </a:br>
            <a:r>
              <a:rPr lang="en-GB" sz="1600" dirty="0"/>
              <a:t>Therefore </a:t>
            </a:r>
          </a:p>
          <a:p>
            <a:pPr lvl="2"/>
            <a:r>
              <a:rPr lang="en-GB" sz="1600" dirty="0"/>
              <a:t>The requirement in bullet a) is compatible with PDU session for PIN only if the PDU session is dedicated for a single PIN and not shared.</a:t>
            </a:r>
          </a:p>
          <a:p>
            <a:pPr lvl="2"/>
            <a:r>
              <a:rPr lang="en-GB" sz="1600" dirty="0"/>
              <a:t> The requirement on a DNN and S-NSSAI associated to a 5G VN group clash with the requirement to be associated to a PIN , unless we identify the PIN as a special kind of 5G VN group or the 5G VN group feature specification is extended to support a group of PEGCs and PMEC as 5G VN in a way that has not been proposed and discussed during the study phase</a:t>
            </a:r>
            <a:r>
              <a:rPr lang="fr-FR" sz="1600" dirty="0">
                <a:effectLst/>
              </a:rPr>
              <a:t> </a:t>
            </a:r>
            <a:r>
              <a:rPr lang="en-GB" sz="1600" dirty="0"/>
              <a:t> The existing 5G VN mechanism</a:t>
            </a:r>
            <a:endParaRPr lang="fr-FR" sz="1600" dirty="0"/>
          </a:p>
          <a:p>
            <a:endParaRPr lang="en-GB" sz="1600" dirty="0"/>
          </a:p>
          <a:p>
            <a:endParaRPr lang="fr-FR" sz="1600" dirty="0"/>
          </a:p>
        </p:txBody>
      </p:sp>
    </p:spTree>
    <p:extLst>
      <p:ext uri="{BB962C8B-B14F-4D97-AF65-F5344CB8AC3E}">
        <p14:creationId xmlns:p14="http://schemas.microsoft.com/office/powerpoint/2010/main" val="730755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95767-44A2-4437-A336-C4D017268F05}"/>
              </a:ext>
            </a:extLst>
          </p:cNvPr>
          <p:cNvSpPr>
            <a:spLocks noGrp="1"/>
          </p:cNvSpPr>
          <p:nvPr>
            <p:ph type="title"/>
          </p:nvPr>
        </p:nvSpPr>
        <p:spPr/>
        <p:txBody>
          <a:bodyPr/>
          <a:lstStyle/>
          <a:p>
            <a:r>
              <a:rPr lang="fr-FR" dirty="0"/>
              <a:t>3. </a:t>
            </a:r>
            <a:r>
              <a:rPr lang="fr-FR" dirty="0" err="1"/>
              <a:t>Differences</a:t>
            </a:r>
            <a:r>
              <a:rPr lang="fr-FR" dirty="0"/>
              <a:t> </a:t>
            </a:r>
            <a:r>
              <a:rPr lang="fr-FR" dirty="0" err="1"/>
              <a:t>between</a:t>
            </a:r>
            <a:r>
              <a:rPr lang="fr-FR" dirty="0"/>
              <a:t> PIN and 5G VN</a:t>
            </a:r>
            <a:br>
              <a:rPr lang="fr-FR" dirty="0"/>
            </a:br>
            <a:endParaRPr lang="fr-FR" dirty="0"/>
          </a:p>
        </p:txBody>
      </p:sp>
      <p:sp>
        <p:nvSpPr>
          <p:cNvPr id="3" name="Content Placeholder 2">
            <a:extLst>
              <a:ext uri="{FF2B5EF4-FFF2-40B4-BE49-F238E27FC236}">
                <a16:creationId xmlns:a16="http://schemas.microsoft.com/office/drawing/2014/main" id="{08F31382-3568-4AB0-A3C4-E192D2EE8055}"/>
              </a:ext>
            </a:extLst>
          </p:cNvPr>
          <p:cNvSpPr>
            <a:spLocks noGrp="1"/>
          </p:cNvSpPr>
          <p:nvPr>
            <p:ph idx="1"/>
          </p:nvPr>
        </p:nvSpPr>
        <p:spPr>
          <a:xfrm>
            <a:off x="838200" y="1271238"/>
            <a:ext cx="10515600" cy="5330283"/>
          </a:xfrm>
        </p:spPr>
        <p:txBody>
          <a:bodyPr>
            <a:noAutofit/>
          </a:bodyPr>
          <a:lstStyle/>
          <a:p>
            <a:r>
              <a:rPr lang="en-US" sz="1800" dirty="0"/>
              <a:t>Considering</a:t>
            </a:r>
          </a:p>
          <a:p>
            <a:pPr lvl="1"/>
            <a:r>
              <a:rPr lang="en-US" sz="1800" dirty="0"/>
              <a:t>The 5G VN as currently defined and PIN as per TR outcome are not 100% compatible (as for previous slides), therefore or </a:t>
            </a:r>
          </a:p>
          <a:p>
            <a:pPr lvl="2"/>
            <a:r>
              <a:rPr lang="en-US" sz="1400" dirty="0"/>
              <a:t>5G VN is modified to support some of PIN requirement or</a:t>
            </a:r>
          </a:p>
          <a:p>
            <a:pPr lvl="2"/>
            <a:r>
              <a:rPr lang="en-US" sz="1400" dirty="0"/>
              <a:t>PIN is modified to include some of 5G VN mechanism or</a:t>
            </a:r>
          </a:p>
          <a:p>
            <a:pPr lvl="2"/>
            <a:r>
              <a:rPr lang="en-US" sz="1400" dirty="0"/>
              <a:t>they are kept separate</a:t>
            </a:r>
          </a:p>
          <a:p>
            <a:pPr marL="914400" lvl="2" indent="0">
              <a:buNone/>
            </a:pPr>
            <a:r>
              <a:rPr lang="en-US" sz="1400" dirty="0"/>
              <a:t>NOTE : GMEC is changing the 5G VN feature, so which 5G VN feature we intend to use , R17 or R18?</a:t>
            </a:r>
          </a:p>
          <a:p>
            <a:pPr lvl="1"/>
            <a:r>
              <a:rPr lang="en-US" sz="1800" dirty="0"/>
              <a:t>Limited TUs for finish the work in due time</a:t>
            </a:r>
          </a:p>
          <a:p>
            <a:pPr lvl="1"/>
            <a:r>
              <a:rPr lang="en-US" sz="1800" dirty="0"/>
              <a:t>We should avoid to perform the study in normative phase since we had claimed that the study is completed</a:t>
            </a:r>
          </a:p>
          <a:p>
            <a:pPr lvl="1"/>
            <a:r>
              <a:rPr lang="en-US" sz="1800" dirty="0"/>
              <a:t>The normative phase shall always fix the holes and gaps that are identified following the direction identified by the study conclusions</a:t>
            </a:r>
          </a:p>
          <a:p>
            <a:pPr lvl="1"/>
            <a:endParaRPr lang="en-US" sz="1800" dirty="0"/>
          </a:p>
          <a:p>
            <a:pPr lvl="1"/>
            <a:endParaRPr lang="en-US" sz="1800" dirty="0"/>
          </a:p>
          <a:p>
            <a:r>
              <a:rPr lang="en-GB" sz="1800" dirty="0">
                <a:solidFill>
                  <a:srgbClr val="FF0000"/>
                </a:solidFill>
              </a:rPr>
              <a:t>The PIN and 5G VN features are considered as separate features</a:t>
            </a:r>
          </a:p>
          <a:p>
            <a:r>
              <a:rPr lang="en-GB" sz="1800" dirty="0">
                <a:solidFill>
                  <a:srgbClr val="FF0000"/>
                </a:solidFill>
              </a:rPr>
              <a:t>Whether a UE or group </a:t>
            </a:r>
            <a:r>
              <a:rPr lang="en-GB" sz="1800">
                <a:solidFill>
                  <a:srgbClr val="FF0000"/>
                </a:solidFill>
              </a:rPr>
              <a:t>of UEs </a:t>
            </a:r>
            <a:r>
              <a:rPr lang="en-GB" sz="1800" dirty="0">
                <a:solidFill>
                  <a:srgbClr val="FF0000"/>
                </a:solidFill>
              </a:rPr>
              <a:t>can support multiple features is up to implementation per usual business, unless is demonstrate that  is technically NOT possible. In this later case we clearly state in the specification that they are not compatible, as per usual business </a:t>
            </a:r>
          </a:p>
          <a:p>
            <a:endParaRPr lang="fr-FR" sz="1800" dirty="0"/>
          </a:p>
        </p:txBody>
      </p:sp>
      <p:sp>
        <p:nvSpPr>
          <p:cNvPr id="4" name="Arrow: Down 3">
            <a:extLst>
              <a:ext uri="{FF2B5EF4-FFF2-40B4-BE49-F238E27FC236}">
                <a16:creationId xmlns:a16="http://schemas.microsoft.com/office/drawing/2014/main" id="{2FBC4CCD-2640-40CE-9A55-93491B0DF340}"/>
              </a:ext>
            </a:extLst>
          </p:cNvPr>
          <p:cNvSpPr/>
          <p:nvPr/>
        </p:nvSpPr>
        <p:spPr>
          <a:xfrm>
            <a:off x="4362276" y="4691600"/>
            <a:ext cx="1568741" cy="5201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0934796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95767-44A2-4437-A336-C4D017268F05}"/>
              </a:ext>
            </a:extLst>
          </p:cNvPr>
          <p:cNvSpPr>
            <a:spLocks noGrp="1"/>
          </p:cNvSpPr>
          <p:nvPr>
            <p:ph type="title"/>
          </p:nvPr>
        </p:nvSpPr>
        <p:spPr/>
        <p:txBody>
          <a:bodyPr>
            <a:noAutofit/>
          </a:bodyPr>
          <a:lstStyle/>
          <a:p>
            <a:r>
              <a:rPr lang="fr-FR" sz="2400" dirty="0"/>
              <a:t>4. PIN ID usage, </a:t>
            </a:r>
            <a:r>
              <a:rPr lang="fr-FR" sz="2400" dirty="0" err="1"/>
              <a:t>including</a:t>
            </a:r>
            <a:r>
              <a:rPr lang="fr-FR" sz="2400" dirty="0"/>
              <a:t> </a:t>
            </a:r>
            <a:r>
              <a:rPr lang="fr-FR" sz="2400" dirty="0" err="1"/>
              <a:t>two</a:t>
            </a:r>
            <a:r>
              <a:rPr lang="fr-FR" sz="2400" dirty="0"/>
              <a:t> scenarios of “5G VN </a:t>
            </a:r>
            <a:r>
              <a:rPr lang="fr-FR" sz="2400" dirty="0" err="1"/>
              <a:t>mechanism</a:t>
            </a:r>
            <a:r>
              <a:rPr lang="fr-FR" sz="2400" dirty="0"/>
              <a:t> </a:t>
            </a:r>
            <a:r>
              <a:rPr lang="fr-FR" sz="2400" dirty="0" err="1"/>
              <a:t>is</a:t>
            </a:r>
            <a:r>
              <a:rPr lang="fr-FR" sz="2400" dirty="0"/>
              <a:t> </a:t>
            </a:r>
            <a:r>
              <a:rPr lang="fr-FR" sz="2400" dirty="0" err="1"/>
              <a:t>used</a:t>
            </a:r>
            <a:r>
              <a:rPr lang="fr-FR" sz="2400" dirty="0"/>
              <a:t> for a PIN” and “5G VN </a:t>
            </a:r>
            <a:r>
              <a:rPr lang="fr-FR" sz="2400" dirty="0" err="1"/>
              <a:t>is</a:t>
            </a:r>
            <a:r>
              <a:rPr lang="fr-FR" sz="2400" dirty="0"/>
              <a:t> not </a:t>
            </a:r>
            <a:r>
              <a:rPr lang="fr-FR" sz="2400" dirty="0" err="1"/>
              <a:t>used</a:t>
            </a:r>
            <a:r>
              <a:rPr lang="fr-FR" sz="2400" dirty="0"/>
              <a:t> for a PIN”</a:t>
            </a:r>
            <a:br>
              <a:rPr lang="fr-FR" sz="2400" dirty="0"/>
            </a:br>
            <a:endParaRPr lang="fr-FR" sz="2400" dirty="0"/>
          </a:p>
        </p:txBody>
      </p:sp>
      <p:sp>
        <p:nvSpPr>
          <p:cNvPr id="3" name="Content Placeholder 2">
            <a:extLst>
              <a:ext uri="{FF2B5EF4-FFF2-40B4-BE49-F238E27FC236}">
                <a16:creationId xmlns:a16="http://schemas.microsoft.com/office/drawing/2014/main" id="{08F31382-3568-4AB0-A3C4-E192D2EE8055}"/>
              </a:ext>
            </a:extLst>
          </p:cNvPr>
          <p:cNvSpPr>
            <a:spLocks noGrp="1"/>
          </p:cNvSpPr>
          <p:nvPr>
            <p:ph idx="1"/>
          </p:nvPr>
        </p:nvSpPr>
        <p:spPr/>
        <p:txBody>
          <a:bodyPr/>
          <a:lstStyle/>
          <a:p>
            <a:r>
              <a:rPr lang="fr-FR" dirty="0"/>
              <a:t>4. </a:t>
            </a:r>
          </a:p>
        </p:txBody>
      </p:sp>
    </p:spTree>
    <p:extLst>
      <p:ext uri="{BB962C8B-B14F-4D97-AF65-F5344CB8AC3E}">
        <p14:creationId xmlns:p14="http://schemas.microsoft.com/office/powerpoint/2010/main" val="23803824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TotalTime>
  <Words>1031</Words>
  <Application>Microsoft Office PowerPoint</Application>
  <PresentationFormat>Widescreen</PresentationFormat>
  <Paragraphs>46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PIN  vs 5G VN</vt:lpstr>
      <vt:lpstr>2. Enable PIN management by PEMC UE when PEMC UE has no direct connection with PEGC and AF is not deployed </vt:lpstr>
      <vt:lpstr>3. Differences between PIN and 5G VN </vt:lpstr>
      <vt:lpstr>3. Differences between PIN and 5G VN </vt:lpstr>
      <vt:lpstr>3. Differences between PIN and 5G VN </vt:lpstr>
      <vt:lpstr>4. PIN ID usage, including two scenarios of “5G VN mechanism is used for a PIN” and “5G VN is not used for a PIN”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PIN  vs 5G VN</dc:title>
  <dc:creator>Huawei2</dc:creator>
  <cp:lastModifiedBy>Huawei2</cp:lastModifiedBy>
  <cp:revision>11</cp:revision>
  <dcterms:created xsi:type="dcterms:W3CDTF">2023-03-24T14:14:01Z</dcterms:created>
  <dcterms:modified xsi:type="dcterms:W3CDTF">2023-03-24T16:25:12Z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1679666696</vt:lpwstr>
  </property>
</Properties>
</file>