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B48271-4326-4348-8181-66B223F14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5B20CFF-9C5B-420E-8F69-0A67882783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8E0A0B-3920-4F0E-AA12-77B9D9917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1637EC-BF42-4899-B92B-31648276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828174-4B8D-48D7-BA8A-A7E74E645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423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C17D43-F11D-4800-87FD-77CEA9F7D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2EF358B-316F-4E07-94AA-26CEEF7EE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FC8170-311D-48BE-9EC1-F38C97764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9DA9221-9ECE-4E21-AEE1-1A93EBD85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0D19AD4-590F-411F-A4A8-9ABC076C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244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DDF111B-01AD-4492-A51A-985E76B6F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B739E12-5600-488D-A92C-081240772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F24538-8FEC-49F8-9452-1F273B28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8B9735-E1F6-4EAC-80FA-B3AF996E7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277F14-0516-4BF5-87DD-18805B80B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503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F299B8-7D7E-4EAE-8FEF-20BB43C41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158129-D7CA-48B4-9A30-7FF331838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B6C023-7C4A-4ECE-B69E-F96B376A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186EBB-2E3E-4C5B-8D2C-4889F737D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74EC69-92E5-430F-9003-5E9C211F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293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8EEE03-F3B6-4B9D-8AF6-5B00675C5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87ED860-ED05-4A1C-8B44-365FACFCF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0DD1E4-2CEC-4C6E-83AF-CA33FF99C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3D97FAB-98FC-4E97-8F76-64C12578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F7AAA5B-64AA-4819-8786-6269937E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815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04D90E-706F-423A-9263-4C1D4274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0D835A-2802-4D20-BC29-CE71E0A1E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305D9A-63F7-4990-887C-486ED1E2E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7B6D1D-73B3-4281-9B3C-1C95058E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D44D90C-741B-4D07-AC9B-F03BAD93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DE5EDA3-A754-4994-B161-FC63400BA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82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A38815-4B0D-4249-864A-DE81D8D5E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5C04735-6499-44FD-A37A-1B9F3731C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3084BF-A2F2-4E7D-9F0A-ADC17EA90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6FE84A9-AE2E-41D1-AEDE-681108072C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040817A-14C3-4635-A520-A411391E1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FF22963-624D-41CC-972C-4F5D14FE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7198240-41F5-44D4-8CD3-0360415E5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11A34CC-9486-4667-8165-2E057463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75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77B39D-87C5-44F2-948F-47FF173B6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B4F258F-1671-43CC-81D2-CFBFC698C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511F46E-A29B-4C80-8B83-E45315A3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847BCDC-38CC-477B-8356-6F48ACEE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358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B6F689C-F46F-4DCB-A52E-A280A887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4A69394-D045-4C30-AEC9-36F379D1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3BECC04-94B4-4E45-929E-F181F65F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456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11DC42-0387-45FB-B3C2-13CE70C67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B7D3D0-B76D-45B8-9DCD-FC4129E52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232D2B6-54C3-41BC-B50B-65F3030BC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705B8FF-65F0-4F47-A5F7-0F48558A0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6DEA17C-FA71-453D-96A0-A2C9EBCC3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AAE7EF-CAF5-40B6-939D-82108D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925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092797-5B6E-4258-AEB3-12020177E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6710A2E-7BED-476E-AB0F-6E9D6079A3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F6CD74D-B37B-40C5-AA48-C9271622A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EA8533D-09A0-40B7-BE2A-CD6D1392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952289E-122C-4B02-A45B-F58452202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9C575E0-40A1-4737-8A31-DCA6B0675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6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D57FD2D-6CD3-4F5E-B736-48BF44AD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E17D838-349E-4F77-9C3F-7B2C2E68C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7A519C-45A8-4390-BEE9-4E115A6AE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F01F8-0AA0-450B-98AD-97816ECC23EF}" type="datetimeFigureOut">
              <a:rPr lang="zh-CN" altLang="en-US" smtClean="0"/>
              <a:t>2023/4/18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2D7948-6B27-40B7-8242-146873D008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89367F-1E82-4B8A-815A-D27C3DCBC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7CC7-2099-41BF-8634-BCFC59563F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963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FCCBE-E112-4F1D-A78A-E840D5B71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7269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SoH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on 5MBS open issues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82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28B53A-9D6E-4D57-8FC3-593FD4179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641C91-1FEB-4E19-83CB-48B214BD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08895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KI#1</a:t>
            </a:r>
          </a:p>
          <a:p>
            <a:pPr lvl="1">
              <a:lnSpc>
                <a:spcPct val="100000"/>
              </a:lnSpc>
            </a:pP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Data key in Parameter provisioning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Parameter provisioning is used to provide MBS assistance information from AF to UDM.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Two candidate options of the data key for MBS assistance information. 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Issue was found in 154AHE and such issue has been discussed for 3 meetings (including pre-meeting CC),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SoH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 needed</a:t>
            </a:r>
          </a:p>
          <a:p>
            <a:pPr>
              <a:lnSpc>
                <a:spcPct val="10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KI#2</a:t>
            </a:r>
          </a:p>
          <a:p>
            <a:pPr lvl="1">
              <a:lnSpc>
                <a:spcPct val="100000"/>
              </a:lnSpc>
            </a:pP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Location dependent service 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It is agreed to use </a:t>
            </a:r>
            <a:r>
              <a:rPr lang="en-US" altLang="zh-CN" sz="1600" b="1" dirty="0">
                <a:latin typeface="Calibri" panose="020F0502020204030204" pitchFamily="34" charset="0"/>
                <a:cs typeface="Calibri" panose="020F0502020204030204" pitchFamily="34" charset="0"/>
              </a:rPr>
              <a:t>Associated session ID 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(SSM) or </a:t>
            </a:r>
            <a:r>
              <a:rPr lang="en-US" altLang="zh-CN" sz="1600" b="1" dirty="0">
                <a:latin typeface="Calibri" panose="020F0502020204030204" pitchFamily="34" charset="0"/>
                <a:cs typeface="Calibri" panose="020F0502020204030204" pitchFamily="34" charset="0"/>
              </a:rPr>
              <a:t>configured TMGI relationshi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p for KI#2. As defined in clause 6.18 of TS 23.247.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Regarding </a:t>
            </a:r>
            <a:r>
              <a:rPr lang="en-US" altLang="zh-CN" sz="1600" b="1" dirty="0">
                <a:latin typeface="Calibri" panose="020F0502020204030204" pitchFamily="34" charset="0"/>
                <a:cs typeface="Calibri" panose="020F0502020204030204" pitchFamily="34" charset="0"/>
              </a:rPr>
              <a:t>location dependent service 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(distribution of different content data to different MBS service areas within one MBS session), discussion starts from 154AHE (see the EN).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Currently the candidate solutions are clear and have been discussed sufficiently – needs a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SoH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5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28B53A-9D6E-4D57-8FC3-593FD4179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Data key in Parameter Provision for KI#1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641C91-1FEB-4E19-83CB-48B214BD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Questions for </a:t>
            </a:r>
            <a:r>
              <a:rPr lang="en-US" altLang="zh-CN" b="1" dirty="0" err="1">
                <a:latin typeface="Calibri" panose="020F0502020204030204" pitchFamily="34" charset="0"/>
                <a:cs typeface="Calibri" panose="020F0502020204030204" pitchFamily="34" charset="0"/>
              </a:rPr>
              <a:t>SoH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What is the data key for MBS Session Assistance Information for Parameter Provisioning in UDM? </a:t>
            </a:r>
          </a:p>
          <a:p>
            <a:endParaRPr lang="en-US" altLang="zh-C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Option #1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MBS Session ID (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S2-2305331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lvl="2">
              <a:lnSpc>
                <a:spcPct val="100000"/>
              </a:lnSpc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Yes:                             No: </a:t>
            </a:r>
          </a:p>
          <a:p>
            <a:pPr lvl="1">
              <a:lnSpc>
                <a:spcPct val="100000"/>
              </a:lnSpc>
            </a:pP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Option #2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GPSI (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S2-2304145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); </a:t>
            </a:r>
          </a:p>
          <a:p>
            <a:pPr lvl="2">
              <a:lnSpc>
                <a:spcPct val="100000"/>
              </a:lnSpc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Yes:                             No:</a:t>
            </a:r>
          </a:p>
        </p:txBody>
      </p:sp>
    </p:spTree>
    <p:extLst>
      <p:ext uri="{BB962C8B-B14F-4D97-AF65-F5344CB8AC3E}">
        <p14:creationId xmlns:p14="http://schemas.microsoft.com/office/powerpoint/2010/main" val="1557910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28B53A-9D6E-4D57-8FC3-593FD4179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Location dependent service for KI#2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641C91-1FEB-4E19-83CB-48B214BD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Questions for </a:t>
            </a:r>
            <a:r>
              <a:rPr lang="en-US" altLang="zh-CN" b="1" dirty="0" err="1">
                <a:latin typeface="Calibri" panose="020F0502020204030204" pitchFamily="34" charset="0"/>
                <a:cs typeface="Calibri" panose="020F0502020204030204" pitchFamily="34" charset="0"/>
              </a:rPr>
              <a:t>SoH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For location dependent broadcast service, how does the NG-RAN identify multiple broadcast MBS Sessions via different CNs delivering the same content? </a:t>
            </a:r>
          </a:p>
          <a:p>
            <a:endParaRPr lang="en-US" altLang="zh-C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Option #1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Associated Session ID + content ID (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S2-2304150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lvl="2">
              <a:lnSpc>
                <a:spcPct val="100000"/>
              </a:lnSpc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Yes:                             No: </a:t>
            </a:r>
          </a:p>
          <a:p>
            <a:pPr lvl="1">
              <a:lnSpc>
                <a:spcPct val="100000"/>
              </a:lnSpc>
            </a:pP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Option #2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Associated Session ID only, and up to RAN implementation (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S2-2304583 and S2-2304871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); </a:t>
            </a:r>
          </a:p>
          <a:p>
            <a:pPr lvl="2">
              <a:lnSpc>
                <a:spcPct val="100000"/>
              </a:lnSpc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Yes:                             No:</a:t>
            </a:r>
          </a:p>
        </p:txBody>
      </p:sp>
    </p:spTree>
    <p:extLst>
      <p:ext uri="{BB962C8B-B14F-4D97-AF65-F5344CB8AC3E}">
        <p14:creationId xmlns:p14="http://schemas.microsoft.com/office/powerpoint/2010/main" val="2088619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28B53A-9D6E-4D57-8FC3-593FD4179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MBS information in Path switch request ACK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641C91-1FEB-4E19-83CB-48B214BD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588233"/>
            <a:ext cx="10744200" cy="4351338"/>
          </a:xfrm>
        </p:spPr>
        <p:txBody>
          <a:bodyPr>
            <a:normAutofit lnSpcReduction="10000"/>
          </a:bodyPr>
          <a:lstStyle/>
          <a:p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Questions for </a:t>
            </a:r>
            <a:r>
              <a:rPr lang="en-US" altLang="zh-CN" b="1" dirty="0" err="1">
                <a:latin typeface="Calibri" panose="020F0502020204030204" pitchFamily="34" charset="0"/>
                <a:cs typeface="Calibri" panose="020F0502020204030204" pitchFamily="34" charset="0"/>
              </a:rPr>
              <a:t>SoH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For 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Xn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-based Handover, whether it should contain multicast MBS session related information in PATH SWITCH ACK message if UE moves </a:t>
            </a:r>
            <a:r>
              <a:rPr lang="en-US" altLang="zh-CN">
                <a:latin typeface="Calibri" panose="020F0502020204030204" pitchFamily="34" charset="0"/>
                <a:cs typeface="Calibri" panose="020F0502020204030204" pitchFamily="34" charset="0"/>
              </a:rPr>
              <a:t>from non-supporting 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MBS NG RAN node to supporting MBS NG-RAN node? </a:t>
            </a:r>
          </a:p>
          <a:p>
            <a:endParaRPr lang="en-US" altLang="zh-C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Option #1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Yes, Path Switch Request ACK contains multicast MBS session related information;</a:t>
            </a:r>
          </a:p>
          <a:p>
            <a:pPr lvl="2">
              <a:lnSpc>
                <a:spcPct val="100000"/>
              </a:lnSpc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Yes:                             No: </a:t>
            </a:r>
          </a:p>
          <a:p>
            <a:pPr lvl="1">
              <a:lnSpc>
                <a:spcPct val="100000"/>
              </a:lnSpc>
            </a:pP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Option #2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: No, multicast MBS session related information will be sent via subsequent PDU session modification; </a:t>
            </a:r>
          </a:p>
          <a:p>
            <a:pPr lvl="2">
              <a:lnSpc>
                <a:spcPct val="100000"/>
              </a:lnSpc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Yes:                             No:</a:t>
            </a:r>
          </a:p>
        </p:txBody>
      </p:sp>
    </p:spTree>
    <p:extLst>
      <p:ext uri="{BB962C8B-B14F-4D97-AF65-F5344CB8AC3E}">
        <p14:creationId xmlns:p14="http://schemas.microsoft.com/office/powerpoint/2010/main" val="2831953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360</Words>
  <Application>Microsoft Office PowerPoint</Application>
  <PresentationFormat>宽屏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Calibri</vt:lpstr>
      <vt:lpstr>Office 主题​​</vt:lpstr>
      <vt:lpstr>SoH on 5MBS open issues</vt:lpstr>
      <vt:lpstr>Background</vt:lpstr>
      <vt:lpstr>Data key in Parameter Provision for KI#1</vt:lpstr>
      <vt:lpstr>Location dependent service for KI#2</vt:lpstr>
      <vt:lpstr>MBS information in Path switch request 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SoH on Location dependent service for KI#2 of 5MBS_Ph2</dc:title>
  <dc:creator>Huawei user revision 02</dc:creator>
  <cp:lastModifiedBy>Huawei user revision 02</cp:lastModifiedBy>
  <cp:revision>16</cp:revision>
  <dcterms:created xsi:type="dcterms:W3CDTF">2023-04-18T07:05:59Z</dcterms:created>
  <dcterms:modified xsi:type="dcterms:W3CDTF">2023-04-18T09:11:36Z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(2)Cro2wJff0JT+sc6YjkqI9SI0fF0cESTPMC0xJjfO+XuVFDIAqPlqk7sWO6w0QmXn1Ro1I4UR
xrGKpoLc14aQ6J4J5WNP/r/1rBajWAMmIjzbpamEy+lFTZO3HU5aY2TyUhxJZV1B3Y/wWvDJ
uVl9ZzUVuw5ql9A9R3u+cMFEtZ6bLkPDpzzM5ZFlmop59m7yQ4WF7/SmXanDm8ya7PMMdTf6
c0LDa2U6Lg1AONifqF</vt:lpwstr>
  </property>
  <property fmtid="{D5CDD505-2E9C-101B-9397-08002B2CF9AE}" pid="3" name="_2015_ms_pID_7253431">
    <vt:lpwstr>LfbVLpNYvYd4mANiK8V7rOtErqUoJ07k0ZJxB7+r+IIb3EGHwjaTUZ
kynL2nTTfv3nmBKqbt4BPf5KB3pEDD1EMusM0NhqZpu4QM4PqJUWaeSM1Rb5WjTnYnj+v9cA
n63jWBR0b+MI7VKzoflVPBbP+avZhErMpp9VYmIjS4EJmcVe8kXboUvjyMSBR4MschvJ6+XN
0GJ5iwQWC01+rSks</vt:lpwstr>
  </property>
</Properties>
</file>