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28"/>
  </p:sldMasterIdLst>
  <p:notesMasterIdLst>
    <p:notesMasterId r:id="rId41"/>
  </p:notesMasterIdLst>
  <p:handoutMasterIdLst>
    <p:handoutMasterId r:id="rId42"/>
  </p:handoutMasterIdLst>
  <p:sldIdLst>
    <p:sldId id="271" r:id="rId29"/>
    <p:sldId id="273" r:id="rId30"/>
    <p:sldId id="274" r:id="rId31"/>
    <p:sldId id="275" r:id="rId32"/>
    <p:sldId id="276" r:id="rId33"/>
    <p:sldId id="277" r:id="rId34"/>
    <p:sldId id="272" r:id="rId35"/>
    <p:sldId id="279" r:id="rId36"/>
    <p:sldId id="280" r:id="rId37"/>
    <p:sldId id="281" r:id="rId38"/>
    <p:sldId id="278" r:id="rId39"/>
    <p:sldId id="261" r:id="rId40"/>
  </p:sldIdLst>
  <p:sldSz cx="12192000" cy="6858000"/>
  <p:notesSz cx="6858000" cy="9144000"/>
  <p:embeddedFontLst>
    <p:embeddedFont>
      <p:font typeface="Ericsson Hilda" panose="00000500000000000000" pitchFamily="2" charset="0"/>
      <p:regular r:id="rId43"/>
      <p:bold r:id="rId44"/>
      <p:italic r:id="rId45"/>
      <p:boldItalic r:id="rId46"/>
    </p:embeddedFont>
    <p:embeddedFont>
      <p:font typeface="Ericsson Hilda ExtraBold" panose="00000900000000000000" pitchFamily="2" charset="0"/>
      <p:bold r:id="rId47"/>
    </p:embeddedFont>
    <p:embeddedFont>
      <p:font typeface="Ericsson Hilda ExtraLight" panose="00000300000000000000" pitchFamily="2" charset="0"/>
      <p:regular r:id="rId48"/>
    </p:embeddedFont>
    <p:embeddedFont>
      <p:font typeface="Ericsson Hilda Light" panose="00000400000000000000" pitchFamily="2" charset="0"/>
      <p:regular r:id="rId49"/>
      <p:italic r:id="rId50"/>
    </p:embeddedFont>
    <p:embeddedFont>
      <p:font typeface="Ericsson Technical Icons" panose="020B0604020202020204" charset="0"/>
      <p:regular r:id="rId51"/>
      <p:bold r:id="rId52"/>
      <p:italic r:id="rId53"/>
      <p:boldItalic r:id="rId54"/>
    </p:embeddedFont>
  </p:embeddedFontLst>
  <p:defaultTextStyle>
    <a:defPPr>
      <a:defRPr lang="en-US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D628D0-759A-E032-99F1-4A2FC1B78FF1}" v="5" dt="2022-11-28T09:58:17.975"/>
    <p1510:client id="{F784D539-3181-44C9-97CF-A02E7507E4B0}" v="1" dt="2022-11-28T11:40:01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slide" Target="slides/slide11.xml"/><Relationship Id="rId21" Type="http://schemas.openxmlformats.org/officeDocument/2006/relationships/customXml" Target="../customXml/item21.xml"/><Relationship Id="rId34" Type="http://schemas.openxmlformats.org/officeDocument/2006/relationships/slide" Target="slides/slide6.xml"/><Relationship Id="rId42" Type="http://schemas.openxmlformats.org/officeDocument/2006/relationships/handoutMaster" Target="handoutMasters/handoutMaster1.xml"/><Relationship Id="rId47" Type="http://schemas.openxmlformats.org/officeDocument/2006/relationships/font" Target="fonts/font5.fntdata"/><Relationship Id="rId50" Type="http://schemas.openxmlformats.org/officeDocument/2006/relationships/font" Target="fonts/font8.fntdata"/><Relationship Id="rId55" Type="http://schemas.openxmlformats.org/officeDocument/2006/relationships/presProps" Target="presProp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slide" Target="slides/slide1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slide" Target="slides/slide4.xml"/><Relationship Id="rId37" Type="http://schemas.openxmlformats.org/officeDocument/2006/relationships/slide" Target="slides/slide9.xml"/><Relationship Id="rId40" Type="http://schemas.openxmlformats.org/officeDocument/2006/relationships/slide" Target="slides/slide12.xml"/><Relationship Id="rId45" Type="http://schemas.openxmlformats.org/officeDocument/2006/relationships/font" Target="fonts/font3.fntdata"/><Relationship Id="rId53" Type="http://schemas.openxmlformats.org/officeDocument/2006/relationships/font" Target="fonts/font11.fntdata"/><Relationship Id="rId58" Type="http://schemas.openxmlformats.org/officeDocument/2006/relationships/tableStyles" Target="tableStyles.xml"/><Relationship Id="rId5" Type="http://schemas.openxmlformats.org/officeDocument/2006/relationships/customXml" Target="../customXml/item5.xml"/><Relationship Id="rId19" Type="http://schemas.openxmlformats.org/officeDocument/2006/relationships/customXml" Target="../customXml/item1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slide" Target="slides/slide2.xml"/><Relationship Id="rId35" Type="http://schemas.openxmlformats.org/officeDocument/2006/relationships/slide" Target="slides/slide7.xml"/><Relationship Id="rId43" Type="http://schemas.openxmlformats.org/officeDocument/2006/relationships/font" Target="fonts/font1.fntdata"/><Relationship Id="rId48" Type="http://schemas.openxmlformats.org/officeDocument/2006/relationships/font" Target="fonts/font6.fntdata"/><Relationship Id="rId56" Type="http://schemas.openxmlformats.org/officeDocument/2006/relationships/viewProps" Target="viewProps.xml"/><Relationship Id="rId8" Type="http://schemas.openxmlformats.org/officeDocument/2006/relationships/customXml" Target="../customXml/item8.xml"/><Relationship Id="rId51" Type="http://schemas.openxmlformats.org/officeDocument/2006/relationships/font" Target="fonts/font9.fntdata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slide" Target="slides/slide5.xml"/><Relationship Id="rId38" Type="http://schemas.openxmlformats.org/officeDocument/2006/relationships/slide" Target="slides/slide10.xml"/><Relationship Id="rId46" Type="http://schemas.openxmlformats.org/officeDocument/2006/relationships/font" Target="fonts/font4.fntdata"/><Relationship Id="rId59" Type="http://schemas.microsoft.com/office/2016/11/relationships/changesInfo" Target="changesInfos/changesInfo1.xml"/><Relationship Id="rId20" Type="http://schemas.openxmlformats.org/officeDocument/2006/relationships/customXml" Target="../customXml/item20.xml"/><Relationship Id="rId41" Type="http://schemas.openxmlformats.org/officeDocument/2006/relationships/notesMaster" Target="notesMasters/notesMaster1.xml"/><Relationship Id="rId54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slideMaster" Target="slideMasters/slideMaster1.xml"/><Relationship Id="rId36" Type="http://schemas.openxmlformats.org/officeDocument/2006/relationships/slide" Target="slides/slide8.xml"/><Relationship Id="rId49" Type="http://schemas.openxmlformats.org/officeDocument/2006/relationships/font" Target="fonts/font7.fntdata"/><Relationship Id="rId57" Type="http://schemas.openxmlformats.org/officeDocument/2006/relationships/theme" Target="theme/theme1.xml"/><Relationship Id="rId10" Type="http://schemas.openxmlformats.org/officeDocument/2006/relationships/customXml" Target="../customXml/item10.xml"/><Relationship Id="rId31" Type="http://schemas.openxmlformats.org/officeDocument/2006/relationships/slide" Target="slides/slide3.xml"/><Relationship Id="rId44" Type="http://schemas.openxmlformats.org/officeDocument/2006/relationships/font" Target="fonts/font2.fntdata"/><Relationship Id="rId52" Type="http://schemas.openxmlformats.org/officeDocument/2006/relationships/font" Target="fonts/font10.fntdata"/><Relationship Id="rId6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yörgy Miklós" userId="S::gyorgy.miklos@ericsson.com::ec6a850f-d741-4dd8-b104-b1e7fbaa3fba" providerId="AD" clId="Web-{E6D628D0-759A-E032-99F1-4A2FC1B78FF1}"/>
    <pc:docChg chg="modSld">
      <pc:chgData name="György Miklós" userId="S::gyorgy.miklos@ericsson.com::ec6a850f-d741-4dd8-b104-b1e7fbaa3fba" providerId="AD" clId="Web-{E6D628D0-759A-E032-99F1-4A2FC1B78FF1}" dt="2022-11-28T09:58:17.975" v="3" actId="20577"/>
      <pc:docMkLst>
        <pc:docMk/>
      </pc:docMkLst>
      <pc:sldChg chg="modSp">
        <pc:chgData name="György Miklós" userId="S::gyorgy.miklos@ericsson.com::ec6a850f-d741-4dd8-b104-b1e7fbaa3fba" providerId="AD" clId="Web-{E6D628D0-759A-E032-99F1-4A2FC1B78FF1}" dt="2022-11-28T09:56:49.426" v="2" actId="20577"/>
        <pc:sldMkLst>
          <pc:docMk/>
          <pc:sldMk cId="2650483219" sldId="274"/>
        </pc:sldMkLst>
        <pc:spChg chg="mod">
          <ac:chgData name="György Miklós" userId="S::gyorgy.miklos@ericsson.com::ec6a850f-d741-4dd8-b104-b1e7fbaa3fba" providerId="AD" clId="Web-{E6D628D0-759A-E032-99F1-4A2FC1B78FF1}" dt="2022-11-28T09:56:49.426" v="2" actId="20577"/>
          <ac:spMkLst>
            <pc:docMk/>
            <pc:sldMk cId="2650483219" sldId="274"/>
            <ac:spMk id="39" creationId="{86BF0DD2-A837-4F78-A4E6-BFDE49E5B8E9}"/>
          </ac:spMkLst>
        </pc:spChg>
      </pc:sldChg>
      <pc:sldChg chg="modSp">
        <pc:chgData name="György Miklós" userId="S::gyorgy.miklos@ericsson.com::ec6a850f-d741-4dd8-b104-b1e7fbaa3fba" providerId="AD" clId="Web-{E6D628D0-759A-E032-99F1-4A2FC1B78FF1}" dt="2022-11-28T09:58:17.975" v="3" actId="20577"/>
        <pc:sldMkLst>
          <pc:docMk/>
          <pc:sldMk cId="793524768" sldId="275"/>
        </pc:sldMkLst>
        <pc:spChg chg="mod">
          <ac:chgData name="György Miklós" userId="S::gyorgy.miklos@ericsson.com::ec6a850f-d741-4dd8-b104-b1e7fbaa3fba" providerId="AD" clId="Web-{E6D628D0-759A-E032-99F1-4A2FC1B78FF1}" dt="2022-11-28T09:58:17.975" v="3" actId="20577"/>
          <ac:spMkLst>
            <pc:docMk/>
            <pc:sldMk cId="793524768" sldId="275"/>
            <ac:spMk id="39" creationId="{86BF0DD2-A837-4F78-A4E6-BFDE49E5B8E9}"/>
          </ac:spMkLst>
        </pc:spChg>
      </pc:sldChg>
    </pc:docChg>
  </pc:docChgLst>
  <pc:docChgLst>
    <pc:chgData name="György Miklós" userId="ec6a850f-d741-4dd8-b104-b1e7fbaa3fba" providerId="ADAL" clId="{3293BFF3-8EF5-4484-B618-158008EBDE68}"/>
    <pc:docChg chg="undo custSel addSld delSld modSld modMainMaster">
      <pc:chgData name="György Miklós" userId="ec6a850f-d741-4dd8-b104-b1e7fbaa3fba" providerId="ADAL" clId="{3293BFF3-8EF5-4484-B618-158008EBDE68}" dt="2022-11-25T13:57:52.104" v="5438" actId="14100"/>
      <pc:docMkLst>
        <pc:docMk/>
      </pc:docMkLst>
      <pc:sldChg chg="del">
        <pc:chgData name="György Miklós" userId="ec6a850f-d741-4dd8-b104-b1e7fbaa3fba" providerId="ADAL" clId="{3293BFF3-8EF5-4484-B618-158008EBDE68}" dt="2022-11-25T13:50:39.316" v="5427" actId="47"/>
        <pc:sldMkLst>
          <pc:docMk/>
          <pc:sldMk cId="3709959988" sldId="270"/>
        </pc:sldMkLst>
      </pc:sldChg>
      <pc:sldChg chg="modSp mod">
        <pc:chgData name="György Miklós" userId="ec6a850f-d741-4dd8-b104-b1e7fbaa3fba" providerId="ADAL" clId="{3293BFF3-8EF5-4484-B618-158008EBDE68}" dt="2022-11-25T13:50:55.026" v="5437" actId="20577"/>
        <pc:sldMkLst>
          <pc:docMk/>
          <pc:sldMk cId="2230748882" sldId="271"/>
        </pc:sldMkLst>
        <pc:spChg chg="mod">
          <ac:chgData name="György Miklós" userId="ec6a850f-d741-4dd8-b104-b1e7fbaa3fba" providerId="ADAL" clId="{3293BFF3-8EF5-4484-B618-158008EBDE68}" dt="2022-11-25T13:50:55.026" v="5437" actId="20577"/>
          <ac:spMkLst>
            <pc:docMk/>
            <pc:sldMk cId="2230748882" sldId="271"/>
            <ac:spMk id="4" creationId="{6A927E07-3624-45B8-934B-C229726CA813}"/>
          </ac:spMkLst>
        </pc:spChg>
      </pc:sldChg>
      <pc:sldChg chg="addSp modSp mod">
        <pc:chgData name="György Miklós" userId="ec6a850f-d741-4dd8-b104-b1e7fbaa3fba" providerId="ADAL" clId="{3293BFF3-8EF5-4484-B618-158008EBDE68}" dt="2022-11-25T11:43:05.480" v="3087" actId="20577"/>
        <pc:sldMkLst>
          <pc:docMk/>
          <pc:sldMk cId="2604203220" sldId="272"/>
        </pc:sldMkLst>
        <pc:spChg chg="mod">
          <ac:chgData name="György Miklós" userId="ec6a850f-d741-4dd8-b104-b1e7fbaa3fba" providerId="ADAL" clId="{3293BFF3-8EF5-4484-B618-158008EBDE68}" dt="2022-11-25T11:23:35.381" v="2456" actId="20577"/>
          <ac:spMkLst>
            <pc:docMk/>
            <pc:sldMk cId="2604203220" sldId="272"/>
            <ac:spMk id="4" creationId="{306D82EC-811D-454E-9DFF-2EEC63AD50B4}"/>
          </ac:spMkLst>
        </pc:spChg>
        <pc:spChg chg="mod">
          <ac:chgData name="György Miklós" userId="ec6a850f-d741-4dd8-b104-b1e7fbaa3fba" providerId="ADAL" clId="{3293BFF3-8EF5-4484-B618-158008EBDE68}" dt="2022-11-25T11:43:05.480" v="3087" actId="20577"/>
          <ac:spMkLst>
            <pc:docMk/>
            <pc:sldMk cId="2604203220" sldId="272"/>
            <ac:spMk id="5" creationId="{80CFE1E9-2446-4327-A152-D121E1DA7E83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6" creationId="{BEE1516B-1838-48C9-BCD8-6F2228402BB1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7" creationId="{6E73A4C6-AEC2-4F78-9669-247610247618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12" creationId="{B03EA28B-8AE6-42CF-9AD7-3B2E2617EE53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13" creationId="{BD4E6854-EC90-4395-B67E-BE952E13E940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15" creationId="{40C70EB5-A0A8-4A01-B9CD-4633A1216384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16" creationId="{C52AE1CE-79BA-404F-8DC8-061677021AB5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17" creationId="{E5E7C09B-0E78-403F-B112-EC9127DA0098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18" creationId="{7A05CCEA-3F1F-4829-8B33-370A21A949D2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27" creationId="{553673E4-AC31-4AD5-9E68-D0140EA7F49F}"/>
          </ac:spMkLst>
        </pc:spChg>
        <pc:spChg chg="add mod">
          <ac:chgData name="György Miklós" userId="ec6a850f-d741-4dd8-b104-b1e7fbaa3fba" providerId="ADAL" clId="{3293BFF3-8EF5-4484-B618-158008EBDE68}" dt="2022-11-25T11:32:22.011" v="2586" actId="1037"/>
          <ac:spMkLst>
            <pc:docMk/>
            <pc:sldMk cId="2604203220" sldId="272"/>
            <ac:spMk id="28" creationId="{F816F326-BC35-417E-8492-7C5DB294ABD7}"/>
          </ac:spMkLst>
        </pc:spChg>
        <pc:spChg chg="add mod">
          <ac:chgData name="György Miklós" userId="ec6a850f-d741-4dd8-b104-b1e7fbaa3fba" providerId="ADAL" clId="{3293BFF3-8EF5-4484-B618-158008EBDE68}" dt="2022-11-25T11:38:38.128" v="2597" actId="1076"/>
          <ac:spMkLst>
            <pc:docMk/>
            <pc:sldMk cId="2604203220" sldId="272"/>
            <ac:spMk id="72" creationId="{983430A8-D4A4-4E83-846B-D34D32597005}"/>
          </ac:spMkLst>
        </pc:spChg>
        <pc:spChg chg="add mod">
          <ac:chgData name="György Miklós" userId="ec6a850f-d741-4dd8-b104-b1e7fbaa3fba" providerId="ADAL" clId="{3293BFF3-8EF5-4484-B618-158008EBDE68}" dt="2022-11-25T11:39:21.752" v="2638" actId="1076"/>
          <ac:spMkLst>
            <pc:docMk/>
            <pc:sldMk cId="2604203220" sldId="272"/>
            <ac:spMk id="73" creationId="{EE3F6A6B-1F39-4E30-A9A0-F36EC363970D}"/>
          </ac:spMkLst>
        </pc:sp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8" creationId="{4C1D5FD5-1DF4-4D79-8779-179DACD1AFF1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20" creationId="{05DE42F2-559A-4AD3-BD29-BA9F8B85D90F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23" creationId="{E3C4A0D0-4949-4C29-BA7B-FC43F4DA6383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29" creationId="{407B586E-2A96-45DE-8DCA-CDDF10C8155A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32" creationId="{A1C57863-6670-4E49-9215-907739398055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35" creationId="{B55E96F6-C587-49CC-9B81-F5B61B5CC5F8}"/>
          </ac:cxnSpMkLst>
        </pc:cxnChg>
        <pc:cxnChg chg="add mod">
          <ac:chgData name="György Miklós" userId="ec6a850f-d741-4dd8-b104-b1e7fbaa3fba" providerId="ADAL" clId="{3293BFF3-8EF5-4484-B618-158008EBDE68}" dt="2022-11-25T11:37:57.581" v="2587" actId="692"/>
          <ac:cxnSpMkLst>
            <pc:docMk/>
            <pc:sldMk cId="2604203220" sldId="272"/>
            <ac:cxnSpMk id="38" creationId="{76EF9629-8844-4119-86E2-8B87A04A551C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42" creationId="{4B2FDE22-FF7B-45ED-B3BC-028EA0CDEB57}"/>
          </ac:cxnSpMkLst>
        </pc:cxnChg>
        <pc:cxnChg chg="add mod">
          <ac:chgData name="György Miklós" userId="ec6a850f-d741-4dd8-b104-b1e7fbaa3fba" providerId="ADAL" clId="{3293BFF3-8EF5-4484-B618-158008EBDE68}" dt="2022-11-25T11:38:06.112" v="2588" actId="108"/>
          <ac:cxnSpMkLst>
            <pc:docMk/>
            <pc:sldMk cId="2604203220" sldId="272"/>
            <ac:cxnSpMk id="45" creationId="{855672B6-7ADC-45D7-A9A1-EC9DE625BC07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48" creationId="{E23DCA44-53EA-45C1-A82E-12916B572364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51" creationId="{ABED6EA0-FA3E-4E01-878D-83F2166391DB}"/>
          </ac:cxnSpMkLst>
        </pc:cxnChg>
        <pc:cxnChg chg="add mod">
          <ac:chgData name="György Miklós" userId="ec6a850f-d741-4dd8-b104-b1e7fbaa3fba" providerId="ADAL" clId="{3293BFF3-8EF5-4484-B618-158008EBDE68}" dt="2022-11-25T11:38:07.499" v="2589" actId="108"/>
          <ac:cxnSpMkLst>
            <pc:docMk/>
            <pc:sldMk cId="2604203220" sldId="272"/>
            <ac:cxnSpMk id="54" creationId="{1351F64B-F6A9-4E56-94FA-9D09426D2E54}"/>
          </ac:cxnSpMkLst>
        </pc:cxnChg>
        <pc:cxnChg chg="add mod">
          <ac:chgData name="György Miklós" userId="ec6a850f-d741-4dd8-b104-b1e7fbaa3fba" providerId="ADAL" clId="{3293BFF3-8EF5-4484-B618-158008EBDE68}" dt="2022-11-25T11:38:09.541" v="2590" actId="108"/>
          <ac:cxnSpMkLst>
            <pc:docMk/>
            <pc:sldMk cId="2604203220" sldId="272"/>
            <ac:cxnSpMk id="57" creationId="{DA016EBB-8E63-4028-8101-7B3606CC38C8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60" creationId="{2A4A572F-7427-46F9-AE74-41690EB75160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63" creationId="{34A42E4D-12CD-4AC0-B808-08805BDD21EB}"/>
          </ac:cxnSpMkLst>
        </pc:cxnChg>
        <pc:cxnChg chg="add mod">
          <ac:chgData name="György Miklós" userId="ec6a850f-d741-4dd8-b104-b1e7fbaa3fba" providerId="ADAL" clId="{3293BFF3-8EF5-4484-B618-158008EBDE68}" dt="2022-11-25T11:32:22.011" v="2586" actId="1037"/>
          <ac:cxnSpMkLst>
            <pc:docMk/>
            <pc:sldMk cId="2604203220" sldId="272"/>
            <ac:cxnSpMk id="66" creationId="{2C977791-1D8F-4D2D-954E-1C7A1A230EBE}"/>
          </ac:cxnSpMkLst>
        </pc:cxnChg>
        <pc:cxnChg chg="add mod">
          <ac:chgData name="György Miklós" userId="ec6a850f-d741-4dd8-b104-b1e7fbaa3fba" providerId="ADAL" clId="{3293BFF3-8EF5-4484-B618-158008EBDE68}" dt="2022-11-25T11:38:10.572" v="2591" actId="108"/>
          <ac:cxnSpMkLst>
            <pc:docMk/>
            <pc:sldMk cId="2604203220" sldId="272"/>
            <ac:cxnSpMk id="69" creationId="{6F23F67B-3416-42FD-8254-E2F2B7E01527}"/>
          </ac:cxnSpMkLst>
        </pc:cxnChg>
      </pc:sldChg>
      <pc:sldChg chg="addSp delSp modSp add mod">
        <pc:chgData name="György Miklós" userId="ec6a850f-d741-4dd8-b104-b1e7fbaa3fba" providerId="ADAL" clId="{3293BFF3-8EF5-4484-B618-158008EBDE68}" dt="2022-11-25T13:50:35.063" v="5426" actId="20577"/>
        <pc:sldMkLst>
          <pc:docMk/>
          <pc:sldMk cId="4168560430" sldId="273"/>
        </pc:sldMkLst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4" creationId="{26593606-2AAD-443B-BF7E-40B6B266764B}"/>
          </ac:spMkLst>
        </pc:spChg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5" creationId="{24C8D875-DD3D-48BE-822E-3F5BA2D986F3}"/>
          </ac:spMkLst>
        </pc:spChg>
        <pc:spChg chg="mod">
          <ac:chgData name="György Miklós" userId="ec6a850f-d741-4dd8-b104-b1e7fbaa3fba" providerId="ADAL" clId="{3293BFF3-8EF5-4484-B618-158008EBDE68}" dt="2022-11-24T13:23:00.282" v="108" actId="3064"/>
          <ac:spMkLst>
            <pc:docMk/>
            <pc:sldMk cId="4168560430" sldId="273"/>
            <ac:spMk id="6" creationId="{5AB84016-9AEE-4579-BD7D-D403D9307AE6}"/>
          </ac:spMkLst>
        </pc:spChg>
        <pc:spChg chg="mod">
          <ac:chgData name="György Miklós" userId="ec6a850f-d741-4dd8-b104-b1e7fbaa3fba" providerId="ADAL" clId="{3293BFF3-8EF5-4484-B618-158008EBDE68}" dt="2022-11-24T15:04:45.272" v="114" actId="1038"/>
          <ac:spMkLst>
            <pc:docMk/>
            <pc:sldMk cId="4168560430" sldId="273"/>
            <ac:spMk id="7" creationId="{D61629C6-5CEC-4EE9-9E37-C26F9A6C83A2}"/>
          </ac:spMkLst>
        </pc:spChg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8" creationId="{3CBE2134-62C1-498E-B886-1DD2333F5119}"/>
          </ac:spMkLst>
        </pc:spChg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9" creationId="{0C0AAA6C-6528-4F5D-B005-740C9D1B8DE7}"/>
          </ac:spMkLst>
        </pc:spChg>
        <pc:spChg chg="mod">
          <ac:chgData name="György Miklós" userId="ec6a850f-d741-4dd8-b104-b1e7fbaa3fba" providerId="ADAL" clId="{3293BFF3-8EF5-4484-B618-158008EBDE68}" dt="2022-11-25T13:50:35.063" v="5426" actId="20577"/>
          <ac:spMkLst>
            <pc:docMk/>
            <pc:sldMk cId="4168560430" sldId="273"/>
            <ac:spMk id="10" creationId="{D530E3B7-5A67-48F4-82BF-02882396232E}"/>
          </ac:spMkLst>
        </pc:spChg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12" creationId="{F02B031E-BF78-413E-8B47-38E44C7E5916}"/>
          </ac:spMkLst>
        </pc:spChg>
        <pc:spChg chg="mod">
          <ac:chgData name="György Miklós" userId="ec6a850f-d741-4dd8-b104-b1e7fbaa3fba" providerId="ADAL" clId="{3293BFF3-8EF5-4484-B618-158008EBDE68}" dt="2022-11-24T15:05:49.998" v="120" actId="1076"/>
          <ac:spMkLst>
            <pc:docMk/>
            <pc:sldMk cId="4168560430" sldId="273"/>
            <ac:spMk id="13" creationId="{ED401744-0181-4EA7-8716-39C97AB918BC}"/>
          </ac:spMkLst>
        </pc:spChg>
        <pc:spChg chg="mod">
          <ac:chgData name="György Miklós" userId="ec6a850f-d741-4dd8-b104-b1e7fbaa3fba" providerId="ADAL" clId="{3293BFF3-8EF5-4484-B618-158008EBDE68}" dt="2022-11-24T15:05:55.664" v="127" actId="1035"/>
          <ac:spMkLst>
            <pc:docMk/>
            <pc:sldMk cId="4168560430" sldId="273"/>
            <ac:spMk id="22" creationId="{A758F51C-9540-402C-B52A-116C01904B0D}"/>
          </ac:spMkLst>
        </pc:spChg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25" creationId="{EDA968D6-C2F3-49D2-8943-8EAD78CB3FF7}"/>
          </ac:spMkLst>
        </pc:spChg>
        <pc:spChg chg="mod">
          <ac:chgData name="György Miklós" userId="ec6a850f-d741-4dd8-b104-b1e7fbaa3fba" providerId="ADAL" clId="{3293BFF3-8EF5-4484-B618-158008EBDE68}" dt="2022-11-24T13:22:33.936" v="106" actId="1037"/>
          <ac:spMkLst>
            <pc:docMk/>
            <pc:sldMk cId="4168560430" sldId="273"/>
            <ac:spMk id="26" creationId="{C30A3AF6-7CDD-4B79-87EE-51C394142E9E}"/>
          </ac:spMkLst>
        </pc:spChg>
        <pc:spChg chg="del mod">
          <ac:chgData name="György Miklós" userId="ec6a850f-d741-4dd8-b104-b1e7fbaa3fba" providerId="ADAL" clId="{3293BFF3-8EF5-4484-B618-158008EBDE68}" dt="2022-11-25T13:41:22.527" v="5398" actId="478"/>
          <ac:spMkLst>
            <pc:docMk/>
            <pc:sldMk cId="4168560430" sldId="273"/>
            <ac:spMk id="28" creationId="{F19DAAB2-6FE9-4602-A8F8-311C413578B6}"/>
          </ac:spMkLst>
        </pc:spChg>
        <pc:spChg chg="mod">
          <ac:chgData name="György Miklós" userId="ec6a850f-d741-4dd8-b104-b1e7fbaa3fba" providerId="ADAL" clId="{3293BFF3-8EF5-4484-B618-158008EBDE68}" dt="2022-11-24T13:27:45.481" v="109" actId="1037"/>
          <ac:spMkLst>
            <pc:docMk/>
            <pc:sldMk cId="4168560430" sldId="273"/>
            <ac:spMk id="30" creationId="{6C1C7289-FAF7-4285-A603-5436CFD16DF5}"/>
          </ac:spMkLst>
        </pc:spChg>
        <pc:spChg chg="add mod">
          <ac:chgData name="György Miklós" userId="ec6a850f-d741-4dd8-b104-b1e7fbaa3fba" providerId="ADAL" clId="{3293BFF3-8EF5-4484-B618-158008EBDE68}" dt="2022-11-25T13:41:47.475" v="5406" actId="113"/>
          <ac:spMkLst>
            <pc:docMk/>
            <pc:sldMk cId="4168560430" sldId="273"/>
            <ac:spMk id="31" creationId="{DE4B69F3-C53E-4C36-939F-72ED68A9B79A}"/>
          </ac:spMkLst>
        </pc:spChg>
        <pc:spChg chg="add mod">
          <ac:chgData name="György Miklós" userId="ec6a850f-d741-4dd8-b104-b1e7fbaa3fba" providerId="ADAL" clId="{3293BFF3-8EF5-4484-B618-158008EBDE68}" dt="2022-11-25T13:41:36.834" v="5405" actId="113"/>
          <ac:spMkLst>
            <pc:docMk/>
            <pc:sldMk cId="4168560430" sldId="273"/>
            <ac:spMk id="32" creationId="{2C39EC2E-6A78-4B1D-8350-AFBCC680392C}"/>
          </ac:spMkLst>
        </pc:spChg>
        <pc:spChg chg="del">
          <ac:chgData name="György Miklós" userId="ec6a850f-d741-4dd8-b104-b1e7fbaa3fba" providerId="ADAL" clId="{3293BFF3-8EF5-4484-B618-158008EBDE68}" dt="2022-11-24T13:20:09.064" v="42" actId="478"/>
          <ac:spMkLst>
            <pc:docMk/>
            <pc:sldMk cId="4168560430" sldId="273"/>
            <ac:spMk id="34" creationId="{9C43E601-7054-45B7-84C3-FCF25CACCCD8}"/>
          </ac:spMkLst>
        </pc:spChg>
        <pc:spChg chg="del">
          <ac:chgData name="György Miklós" userId="ec6a850f-d741-4dd8-b104-b1e7fbaa3fba" providerId="ADAL" clId="{3293BFF3-8EF5-4484-B618-158008EBDE68}" dt="2022-11-24T13:20:12.941" v="43" actId="478"/>
          <ac:spMkLst>
            <pc:docMk/>
            <pc:sldMk cId="4168560430" sldId="273"/>
            <ac:spMk id="50" creationId="{EC35CB44-F4B3-4B3E-B159-BB33B0DE8A73}"/>
          </ac:spMkLst>
        </pc:spChg>
        <pc:spChg chg="del">
          <ac:chgData name="György Miklós" userId="ec6a850f-d741-4dd8-b104-b1e7fbaa3fba" providerId="ADAL" clId="{3293BFF3-8EF5-4484-B618-158008EBDE68}" dt="2022-11-24T13:19:11.915" v="37" actId="478"/>
          <ac:spMkLst>
            <pc:docMk/>
            <pc:sldMk cId="4168560430" sldId="273"/>
            <ac:spMk id="67" creationId="{FCA8D0D7-BD71-4477-B770-35C8154A7F39}"/>
          </ac:spMkLst>
        </pc:spChg>
        <pc:spChg chg="del">
          <ac:chgData name="György Miklós" userId="ec6a850f-d741-4dd8-b104-b1e7fbaa3fba" providerId="ADAL" clId="{3293BFF3-8EF5-4484-B618-158008EBDE68}" dt="2022-11-24T13:19:25.504" v="41" actId="478"/>
          <ac:spMkLst>
            <pc:docMk/>
            <pc:sldMk cId="4168560430" sldId="273"/>
            <ac:spMk id="68" creationId="{0A4E03A8-1C8E-450A-A7E7-F8387C60B3FE}"/>
          </ac:spMkLst>
        </pc:spChg>
        <pc:spChg chg="del">
          <ac:chgData name="György Miklós" userId="ec6a850f-d741-4dd8-b104-b1e7fbaa3fba" providerId="ADAL" clId="{3293BFF3-8EF5-4484-B618-158008EBDE68}" dt="2022-11-24T13:19:17.722" v="39" actId="478"/>
          <ac:spMkLst>
            <pc:docMk/>
            <pc:sldMk cId="4168560430" sldId="273"/>
            <ac:spMk id="69" creationId="{A3AE4FF1-B0AD-4F68-833D-04844A5FFC3F}"/>
          </ac:spMkLst>
        </pc:spChg>
        <pc:spChg chg="del">
          <ac:chgData name="György Miklós" userId="ec6a850f-d741-4dd8-b104-b1e7fbaa3fba" providerId="ADAL" clId="{3293BFF3-8EF5-4484-B618-158008EBDE68}" dt="2022-11-24T13:19:20.870" v="40" actId="478"/>
          <ac:spMkLst>
            <pc:docMk/>
            <pc:sldMk cId="4168560430" sldId="273"/>
            <ac:spMk id="70" creationId="{F58C2036-4202-41FA-9275-E0DCE66CC0B9}"/>
          </ac:spMkLst>
        </pc:spChg>
        <pc:spChg chg="del">
          <ac:chgData name="György Miklós" userId="ec6a850f-d741-4dd8-b104-b1e7fbaa3fba" providerId="ADAL" clId="{3293BFF3-8EF5-4484-B618-158008EBDE68}" dt="2022-11-24T13:19:14.690" v="38" actId="478"/>
          <ac:spMkLst>
            <pc:docMk/>
            <pc:sldMk cId="4168560430" sldId="273"/>
            <ac:spMk id="71" creationId="{A7572702-7030-455B-82DF-993E7A90590C}"/>
          </ac:spMkLst>
        </pc:spChg>
        <pc:spChg chg="del mod">
          <ac:chgData name="György Miklós" userId="ec6a850f-d741-4dd8-b104-b1e7fbaa3fba" providerId="ADAL" clId="{3293BFF3-8EF5-4484-B618-158008EBDE68}" dt="2022-11-24T15:32:04.796" v="129" actId="478"/>
          <ac:spMkLst>
            <pc:docMk/>
            <pc:sldMk cId="4168560430" sldId="273"/>
            <ac:spMk id="72" creationId="{B8396E1F-92E9-4119-9DEE-F44505F8B363}"/>
          </ac:spMkLst>
        </pc:spChg>
        <pc:cxnChg chg="mod">
          <ac:chgData name="György Miklós" userId="ec6a850f-d741-4dd8-b104-b1e7fbaa3fba" providerId="ADAL" clId="{3293BFF3-8EF5-4484-B618-158008EBDE68}" dt="2022-11-24T15:05:49.998" v="120" actId="1076"/>
          <ac:cxnSpMkLst>
            <pc:docMk/>
            <pc:sldMk cId="4168560430" sldId="273"/>
            <ac:cxnSpMk id="14" creationId="{91684ED4-C857-45BB-B924-4598CEF17CC6}"/>
          </ac:cxnSpMkLst>
        </pc:cxnChg>
        <pc:cxnChg chg="mod">
          <ac:chgData name="György Miklós" userId="ec6a850f-d741-4dd8-b104-b1e7fbaa3fba" providerId="ADAL" clId="{3293BFF3-8EF5-4484-B618-158008EBDE68}" dt="2022-11-24T13:22:33.936" v="106" actId="1037"/>
          <ac:cxnSpMkLst>
            <pc:docMk/>
            <pc:sldMk cId="4168560430" sldId="273"/>
            <ac:cxnSpMk id="15" creationId="{D989009B-5024-4D98-BBB1-3FCC052E2637}"/>
          </ac:cxnSpMkLst>
        </pc:cxnChg>
        <pc:cxnChg chg="mod">
          <ac:chgData name="György Miklós" userId="ec6a850f-d741-4dd8-b104-b1e7fbaa3fba" providerId="ADAL" clId="{3293BFF3-8EF5-4484-B618-158008EBDE68}" dt="2022-11-24T15:04:45.272" v="114" actId="1038"/>
          <ac:cxnSpMkLst>
            <pc:docMk/>
            <pc:sldMk cId="4168560430" sldId="273"/>
            <ac:cxnSpMk id="16" creationId="{5CF962CA-7C8B-493D-97AA-B5744EBA10FB}"/>
          </ac:cxnSpMkLst>
        </pc:cxnChg>
        <pc:cxnChg chg="mod">
          <ac:chgData name="György Miklós" userId="ec6a850f-d741-4dd8-b104-b1e7fbaa3fba" providerId="ADAL" clId="{3293BFF3-8EF5-4484-B618-158008EBDE68}" dt="2022-11-24T15:04:45.272" v="114" actId="1038"/>
          <ac:cxnSpMkLst>
            <pc:docMk/>
            <pc:sldMk cId="4168560430" sldId="273"/>
            <ac:cxnSpMk id="17" creationId="{34859C87-502F-42CA-9313-D7471776C5B7}"/>
          </ac:cxnSpMkLst>
        </pc:cxnChg>
        <pc:cxnChg chg="mod">
          <ac:chgData name="György Miklós" userId="ec6a850f-d741-4dd8-b104-b1e7fbaa3fba" providerId="ADAL" clId="{3293BFF3-8EF5-4484-B618-158008EBDE68}" dt="2022-11-24T13:22:33.936" v="106" actId="1037"/>
          <ac:cxnSpMkLst>
            <pc:docMk/>
            <pc:sldMk cId="4168560430" sldId="273"/>
            <ac:cxnSpMk id="18" creationId="{9499491C-AFDE-4010-9724-C28D1CC13EA9}"/>
          </ac:cxnSpMkLst>
        </pc:cxnChg>
        <pc:cxnChg chg="mod">
          <ac:chgData name="György Miklós" userId="ec6a850f-d741-4dd8-b104-b1e7fbaa3fba" providerId="ADAL" clId="{3293BFF3-8EF5-4484-B618-158008EBDE68}" dt="2022-11-24T13:22:33.936" v="106" actId="1037"/>
          <ac:cxnSpMkLst>
            <pc:docMk/>
            <pc:sldMk cId="4168560430" sldId="273"/>
            <ac:cxnSpMk id="19" creationId="{8DBCAFD5-C5B9-4C1C-A82E-8DC878A15683}"/>
          </ac:cxnSpMkLst>
        </pc:cxnChg>
        <pc:cxnChg chg="mod">
          <ac:chgData name="György Miklós" userId="ec6a850f-d741-4dd8-b104-b1e7fbaa3fba" providerId="ADAL" clId="{3293BFF3-8EF5-4484-B618-158008EBDE68}" dt="2022-11-24T13:22:33.936" v="106" actId="1037"/>
          <ac:cxnSpMkLst>
            <pc:docMk/>
            <pc:sldMk cId="4168560430" sldId="273"/>
            <ac:cxnSpMk id="20" creationId="{5C29A85D-58F6-41D0-8546-352CD96D327A}"/>
          </ac:cxnSpMkLst>
        </pc:cxnChg>
        <pc:cxnChg chg="mod">
          <ac:chgData name="György Miklós" userId="ec6a850f-d741-4dd8-b104-b1e7fbaa3fba" providerId="ADAL" clId="{3293BFF3-8EF5-4484-B618-158008EBDE68}" dt="2022-11-24T13:22:33.936" v="106" actId="1037"/>
          <ac:cxnSpMkLst>
            <pc:docMk/>
            <pc:sldMk cId="4168560430" sldId="273"/>
            <ac:cxnSpMk id="21" creationId="{C9C684E3-DF80-4B0E-8659-5652579CBF81}"/>
          </ac:cxnSpMkLst>
        </pc:cxnChg>
        <pc:cxnChg chg="mod">
          <ac:chgData name="György Miklós" userId="ec6a850f-d741-4dd8-b104-b1e7fbaa3fba" providerId="ADAL" clId="{3293BFF3-8EF5-4484-B618-158008EBDE68}" dt="2022-11-24T15:05:55.664" v="127" actId="1035"/>
          <ac:cxnSpMkLst>
            <pc:docMk/>
            <pc:sldMk cId="4168560430" sldId="273"/>
            <ac:cxnSpMk id="23" creationId="{00E55757-133F-4B2E-BF30-E7CA78799050}"/>
          </ac:cxnSpMkLst>
        </pc:cxnChg>
        <pc:cxnChg chg="mod">
          <ac:chgData name="György Miklós" userId="ec6a850f-d741-4dd8-b104-b1e7fbaa3fba" providerId="ADAL" clId="{3293BFF3-8EF5-4484-B618-158008EBDE68}" dt="2022-11-24T15:05:55.664" v="127" actId="1035"/>
          <ac:cxnSpMkLst>
            <pc:docMk/>
            <pc:sldMk cId="4168560430" sldId="273"/>
            <ac:cxnSpMk id="24" creationId="{D919A18C-2799-4135-A5B1-B55F18D05C52}"/>
          </ac:cxnSpMkLst>
        </pc:cxnChg>
        <pc:cxnChg chg="mod">
          <ac:chgData name="György Miklós" userId="ec6a850f-d741-4dd8-b104-b1e7fbaa3fba" providerId="ADAL" clId="{3293BFF3-8EF5-4484-B618-158008EBDE68}" dt="2022-11-24T15:04:45.272" v="114" actId="1038"/>
          <ac:cxnSpMkLst>
            <pc:docMk/>
            <pc:sldMk cId="4168560430" sldId="273"/>
            <ac:cxnSpMk id="29" creationId="{66E92C62-D89B-498C-AF25-BFE696B5257F}"/>
          </ac:cxnSpMkLst>
        </pc:cxnChg>
        <pc:cxnChg chg="del mod">
          <ac:chgData name="György Miklós" userId="ec6a850f-d741-4dd8-b104-b1e7fbaa3fba" providerId="ADAL" clId="{3293BFF3-8EF5-4484-B618-158008EBDE68}" dt="2022-11-24T13:20:14.228" v="44" actId="478"/>
          <ac:cxnSpMkLst>
            <pc:docMk/>
            <pc:sldMk cId="4168560430" sldId="273"/>
            <ac:cxnSpMk id="51" creationId="{64681C85-DB31-4306-89A1-BB665438572A}"/>
          </ac:cxnSpMkLst>
        </pc:cxnChg>
        <pc:cxnChg chg="add mod">
          <ac:chgData name="György Miklós" userId="ec6a850f-d741-4dd8-b104-b1e7fbaa3fba" providerId="ADAL" clId="{3293BFF3-8EF5-4484-B618-158008EBDE68}" dt="2022-11-24T13:22:33.936" v="106" actId="1037"/>
          <ac:cxnSpMkLst>
            <pc:docMk/>
            <pc:sldMk cId="4168560430" sldId="273"/>
            <ac:cxnSpMk id="52" creationId="{B45CFF95-BF1D-4B03-8494-04EF019B738E}"/>
          </ac:cxnSpMkLst>
        </pc:cxnChg>
        <pc:cxnChg chg="del">
          <ac:chgData name="György Miklós" userId="ec6a850f-d741-4dd8-b104-b1e7fbaa3fba" providerId="ADAL" clId="{3293BFF3-8EF5-4484-B618-158008EBDE68}" dt="2022-11-24T13:20:15.308" v="45" actId="478"/>
          <ac:cxnSpMkLst>
            <pc:docMk/>
            <pc:sldMk cId="4168560430" sldId="273"/>
            <ac:cxnSpMk id="55" creationId="{51A6A261-00CC-42F0-AB26-78AC0734AAD2}"/>
          </ac:cxnSpMkLst>
        </pc:cxnChg>
      </pc:sldChg>
      <pc:sldChg chg="addSp delSp modSp add mod">
        <pc:chgData name="György Miklós" userId="ec6a850f-d741-4dd8-b104-b1e7fbaa3fba" providerId="ADAL" clId="{3293BFF3-8EF5-4484-B618-158008EBDE68}" dt="2022-11-25T11:06:12.785" v="2132" actId="20577"/>
        <pc:sldMkLst>
          <pc:docMk/>
          <pc:sldMk cId="2650483219" sldId="274"/>
        </pc:sldMkLst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4" creationId="{26593606-2AAD-443B-BF7E-40B6B266764B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5" creationId="{24C8D875-DD3D-48BE-822E-3F5BA2D986F3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6" creationId="{5AB84016-9AEE-4579-BD7D-D403D9307AE6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7" creationId="{D61629C6-5CEC-4EE9-9E37-C26F9A6C83A2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8" creationId="{3CBE2134-62C1-498E-B886-1DD2333F5119}"/>
          </ac:spMkLst>
        </pc:spChg>
        <pc:spChg chg="del mod">
          <ac:chgData name="György Miklós" userId="ec6a850f-d741-4dd8-b104-b1e7fbaa3fba" providerId="ADAL" clId="{3293BFF3-8EF5-4484-B618-158008EBDE68}" dt="2022-11-24T15:33:04.303" v="140" actId="478"/>
          <ac:spMkLst>
            <pc:docMk/>
            <pc:sldMk cId="2650483219" sldId="274"/>
            <ac:spMk id="9" creationId="{0C0AAA6C-6528-4F5D-B005-740C9D1B8DE7}"/>
          </ac:spMkLst>
        </pc:spChg>
        <pc:spChg chg="mod">
          <ac:chgData name="György Miklós" userId="ec6a850f-d741-4dd8-b104-b1e7fbaa3fba" providerId="ADAL" clId="{3293BFF3-8EF5-4484-B618-158008EBDE68}" dt="2022-11-25T10:06:34.407" v="1410" actId="20577"/>
          <ac:spMkLst>
            <pc:docMk/>
            <pc:sldMk cId="2650483219" sldId="274"/>
            <ac:spMk id="10" creationId="{D530E3B7-5A67-48F4-82BF-02882396232E}"/>
          </ac:spMkLst>
        </pc:spChg>
        <pc:spChg chg="mod">
          <ac:chgData name="György Miklós" userId="ec6a850f-d741-4dd8-b104-b1e7fbaa3fba" providerId="ADAL" clId="{3293BFF3-8EF5-4484-B618-158008EBDE68}" dt="2022-11-24T15:33:46.697" v="265" actId="1035"/>
          <ac:spMkLst>
            <pc:docMk/>
            <pc:sldMk cId="2650483219" sldId="274"/>
            <ac:spMk id="12" creationId="{F02B031E-BF78-413E-8B47-38E44C7E5916}"/>
          </ac:spMkLst>
        </pc:spChg>
        <pc:spChg chg="mod">
          <ac:chgData name="György Miklós" userId="ec6a850f-d741-4dd8-b104-b1e7fbaa3fba" providerId="ADAL" clId="{3293BFF3-8EF5-4484-B618-158008EBDE68}" dt="2022-11-24T15:35:49.369" v="376" actId="1038"/>
          <ac:spMkLst>
            <pc:docMk/>
            <pc:sldMk cId="2650483219" sldId="274"/>
            <ac:spMk id="13" creationId="{ED401744-0181-4EA7-8716-39C97AB918BC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22" creationId="{A758F51C-9540-402C-B52A-116C01904B0D}"/>
          </ac:spMkLst>
        </pc:spChg>
        <pc:spChg chg="del">
          <ac:chgData name="György Miklós" userId="ec6a850f-d741-4dd8-b104-b1e7fbaa3fba" providerId="ADAL" clId="{3293BFF3-8EF5-4484-B618-158008EBDE68}" dt="2022-11-24T15:32:53.218" v="137" actId="478"/>
          <ac:spMkLst>
            <pc:docMk/>
            <pc:sldMk cId="2650483219" sldId="274"/>
            <ac:spMk id="25" creationId="{EDA968D6-C2F3-49D2-8943-8EAD78CB3FF7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26" creationId="{C30A3AF6-7CDD-4B79-87EE-51C394142E9E}"/>
          </ac:spMkLst>
        </pc:spChg>
        <pc:spChg chg="del">
          <ac:chgData name="György Miklós" userId="ec6a850f-d741-4dd8-b104-b1e7fbaa3fba" providerId="ADAL" clId="{3293BFF3-8EF5-4484-B618-158008EBDE68}" dt="2022-11-24T15:32:49.654" v="136" actId="478"/>
          <ac:spMkLst>
            <pc:docMk/>
            <pc:sldMk cId="2650483219" sldId="274"/>
            <ac:spMk id="30" creationId="{6C1C7289-FAF7-4285-A603-5436CFD16DF5}"/>
          </ac:spMkLst>
        </pc:spChg>
        <pc:spChg chg="add mod">
          <ac:chgData name="György Miklós" userId="ec6a850f-d741-4dd8-b104-b1e7fbaa3fba" providerId="ADAL" clId="{3293BFF3-8EF5-4484-B618-158008EBDE68}" dt="2022-11-24T15:44:59.137" v="592" actId="692"/>
          <ac:spMkLst>
            <pc:docMk/>
            <pc:sldMk cId="2650483219" sldId="274"/>
            <ac:spMk id="31" creationId="{9315932E-8D9B-4F80-AD00-7E37EEA50158}"/>
          </ac:spMkLst>
        </pc:spChg>
        <pc:spChg chg="add del mod">
          <ac:chgData name="György Miklós" userId="ec6a850f-d741-4dd8-b104-b1e7fbaa3fba" providerId="ADAL" clId="{3293BFF3-8EF5-4484-B618-158008EBDE68}" dt="2022-11-24T15:33:27.904" v="149" actId="478"/>
          <ac:spMkLst>
            <pc:docMk/>
            <pc:sldMk cId="2650483219" sldId="274"/>
            <ac:spMk id="32" creationId="{2DB4485C-5DAD-42F8-928A-0A9BD90C8382}"/>
          </ac:spMkLst>
        </pc:spChg>
        <pc:spChg chg="add mod">
          <ac:chgData name="György Miklós" userId="ec6a850f-d741-4dd8-b104-b1e7fbaa3fba" providerId="ADAL" clId="{3293BFF3-8EF5-4484-B618-158008EBDE68}" dt="2022-11-24T15:35:43.901" v="355" actId="1076"/>
          <ac:spMkLst>
            <pc:docMk/>
            <pc:sldMk cId="2650483219" sldId="274"/>
            <ac:spMk id="38" creationId="{994DEF19-1C50-430F-9E32-D6F22237FB31}"/>
          </ac:spMkLst>
        </pc:spChg>
        <pc:spChg chg="add mod">
          <ac:chgData name="György Miklós" userId="ec6a850f-d741-4dd8-b104-b1e7fbaa3fba" providerId="ADAL" clId="{3293BFF3-8EF5-4484-B618-158008EBDE68}" dt="2022-11-25T10:20:38.186" v="1887" actId="20577"/>
          <ac:spMkLst>
            <pc:docMk/>
            <pc:sldMk cId="2650483219" sldId="274"/>
            <ac:spMk id="39" creationId="{86BF0DD2-A837-4F78-A4E6-BFDE49E5B8E9}"/>
          </ac:spMkLst>
        </pc:spChg>
        <pc:spChg chg="add mod">
          <ac:chgData name="György Miklós" userId="ec6a850f-d741-4dd8-b104-b1e7fbaa3fba" providerId="ADAL" clId="{3293BFF3-8EF5-4484-B618-158008EBDE68}" dt="2022-11-25T11:06:12.785" v="2132" actId="20577"/>
          <ac:spMkLst>
            <pc:docMk/>
            <pc:sldMk cId="2650483219" sldId="274"/>
            <ac:spMk id="40" creationId="{29B7807C-2395-4E5E-ABF6-31DE36409AEB}"/>
          </ac:spMkLst>
        </pc:spChg>
        <pc:spChg chg="add mod">
          <ac:chgData name="György Miklós" userId="ec6a850f-d741-4dd8-b104-b1e7fbaa3fba" providerId="ADAL" clId="{3293BFF3-8EF5-4484-B618-158008EBDE68}" dt="2022-11-24T15:41:51.221" v="415" actId="1076"/>
          <ac:spMkLst>
            <pc:docMk/>
            <pc:sldMk cId="2650483219" sldId="274"/>
            <ac:spMk id="41" creationId="{0C1C7DD4-3E6C-485D-9529-1FE319443536}"/>
          </ac:spMkLst>
        </pc:spChg>
        <pc:cxnChg chg="mod">
          <ac:chgData name="György Miklós" userId="ec6a850f-d741-4dd8-b104-b1e7fbaa3fba" providerId="ADAL" clId="{3293BFF3-8EF5-4484-B618-158008EBDE68}" dt="2022-11-24T15:34:24.776" v="267" actId="1076"/>
          <ac:cxnSpMkLst>
            <pc:docMk/>
            <pc:sldMk cId="2650483219" sldId="274"/>
            <ac:cxnSpMk id="14" creationId="{91684ED4-C857-45BB-B924-4598CEF17CC6}"/>
          </ac:cxnSpMkLst>
        </pc:cxnChg>
        <pc:cxnChg chg="del mod">
          <ac:chgData name="György Miklós" userId="ec6a850f-d741-4dd8-b104-b1e7fbaa3fba" providerId="ADAL" clId="{3293BFF3-8EF5-4484-B618-158008EBDE68}" dt="2022-11-24T15:33:06.824" v="141" actId="478"/>
          <ac:cxnSpMkLst>
            <pc:docMk/>
            <pc:sldMk cId="2650483219" sldId="274"/>
            <ac:cxnSpMk id="15" creationId="{D989009B-5024-4D98-BBB1-3FCC052E2637}"/>
          </ac:cxnSpMkLst>
        </pc:cxnChg>
        <pc:cxnChg chg="del mod">
          <ac:chgData name="György Miklós" userId="ec6a850f-d741-4dd8-b104-b1e7fbaa3fba" providerId="ADAL" clId="{3293BFF3-8EF5-4484-B618-158008EBDE68}" dt="2022-11-24T15:32:58.289" v="138" actId="478"/>
          <ac:cxnSpMkLst>
            <pc:docMk/>
            <pc:sldMk cId="2650483219" sldId="274"/>
            <ac:cxnSpMk id="16" creationId="{5CF962CA-7C8B-493D-97AA-B5744EBA10FB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17" creationId="{34859C87-502F-42CA-9313-D7471776C5B7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18" creationId="{9499491C-AFDE-4010-9724-C28D1CC13EA9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19" creationId="{8DBCAFD5-C5B9-4C1C-A82E-8DC878A15683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20" creationId="{5C29A85D-58F6-41D0-8546-352CD96D327A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21" creationId="{C9C684E3-DF80-4B0E-8659-5652579CBF81}"/>
          </ac:cxnSpMkLst>
        </pc:cxnChg>
        <pc:cxnChg chg="del mod">
          <ac:chgData name="György Miklós" userId="ec6a850f-d741-4dd8-b104-b1e7fbaa3fba" providerId="ADAL" clId="{3293BFF3-8EF5-4484-B618-158008EBDE68}" dt="2022-11-24T15:33:01.460" v="139" actId="478"/>
          <ac:cxnSpMkLst>
            <pc:docMk/>
            <pc:sldMk cId="2650483219" sldId="274"/>
            <ac:cxnSpMk id="23" creationId="{00E55757-133F-4B2E-BF30-E7CA78799050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24" creationId="{D919A18C-2799-4135-A5B1-B55F18D05C52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29" creationId="{66E92C62-D89B-498C-AF25-BFE696B5257F}"/>
          </ac:cxnSpMkLst>
        </pc:cxnChg>
        <pc:cxnChg chg="add mod">
          <ac:chgData name="György Miklós" userId="ec6a850f-d741-4dd8-b104-b1e7fbaa3fba" providerId="ADAL" clId="{3293BFF3-8EF5-4484-B618-158008EBDE68}" dt="2022-11-24T15:35:49.369" v="376" actId="1038"/>
          <ac:cxnSpMkLst>
            <pc:docMk/>
            <pc:sldMk cId="2650483219" sldId="274"/>
            <ac:cxnSpMk id="33" creationId="{A0711769-2CE7-4D53-8DAF-9F7E50F382BA}"/>
          </ac:cxnSpMkLst>
        </pc:cxnChg>
        <pc:cxnChg chg="del mod">
          <ac:chgData name="György Miklós" userId="ec6a850f-d741-4dd8-b104-b1e7fbaa3fba" providerId="ADAL" clId="{3293BFF3-8EF5-4484-B618-158008EBDE68}" dt="2022-11-24T15:32:49.654" v="136" actId="478"/>
          <ac:cxnSpMkLst>
            <pc:docMk/>
            <pc:sldMk cId="2650483219" sldId="274"/>
            <ac:cxnSpMk id="52" creationId="{B45CFF95-BF1D-4B03-8494-04EF019B738E}"/>
          </ac:cxnSpMkLst>
        </pc:cxnChg>
      </pc:sldChg>
      <pc:sldChg chg="delSp modSp add mod">
        <pc:chgData name="György Miklós" userId="ec6a850f-d741-4dd8-b104-b1e7fbaa3fba" providerId="ADAL" clId="{3293BFF3-8EF5-4484-B618-158008EBDE68}" dt="2022-11-25T11:09:41.779" v="2421" actId="20577"/>
        <pc:sldMkLst>
          <pc:docMk/>
          <pc:sldMk cId="793524768" sldId="275"/>
        </pc:sldMkLst>
        <pc:spChg chg="mod">
          <ac:chgData name="György Miklós" userId="ec6a850f-d741-4dd8-b104-b1e7fbaa3fba" providerId="ADAL" clId="{3293BFF3-8EF5-4484-B618-158008EBDE68}" dt="2022-11-25T11:06:35.955" v="2136" actId="20577"/>
          <ac:spMkLst>
            <pc:docMk/>
            <pc:sldMk cId="793524768" sldId="275"/>
            <ac:spMk id="10" creationId="{D530E3B7-5A67-48F4-82BF-02882396232E}"/>
          </ac:spMkLst>
        </pc:spChg>
        <pc:spChg chg="mod">
          <ac:chgData name="György Miklós" userId="ec6a850f-d741-4dd8-b104-b1e7fbaa3fba" providerId="ADAL" clId="{3293BFF3-8EF5-4484-B618-158008EBDE68}" dt="2022-11-25T11:09:41.779" v="2421" actId="20577"/>
          <ac:spMkLst>
            <pc:docMk/>
            <pc:sldMk cId="793524768" sldId="275"/>
            <ac:spMk id="39" creationId="{86BF0DD2-A837-4F78-A4E6-BFDE49E5B8E9}"/>
          </ac:spMkLst>
        </pc:spChg>
        <pc:spChg chg="mod">
          <ac:chgData name="György Miklós" userId="ec6a850f-d741-4dd8-b104-b1e7fbaa3fba" providerId="ADAL" clId="{3293BFF3-8EF5-4484-B618-158008EBDE68}" dt="2022-11-25T11:06:05.030" v="2128" actId="20577"/>
          <ac:spMkLst>
            <pc:docMk/>
            <pc:sldMk cId="793524768" sldId="275"/>
            <ac:spMk id="40" creationId="{29B7807C-2395-4E5E-ABF6-31DE36409AEB}"/>
          </ac:spMkLst>
        </pc:spChg>
        <pc:spChg chg="del">
          <ac:chgData name="György Miklós" userId="ec6a850f-d741-4dd8-b104-b1e7fbaa3fba" providerId="ADAL" clId="{3293BFF3-8EF5-4484-B618-158008EBDE68}" dt="2022-11-24T15:55:50.873" v="847" actId="478"/>
          <ac:spMkLst>
            <pc:docMk/>
            <pc:sldMk cId="793524768" sldId="275"/>
            <ac:spMk id="41" creationId="{0C1C7DD4-3E6C-485D-9529-1FE319443536}"/>
          </ac:spMkLst>
        </pc:spChg>
      </pc:sldChg>
      <pc:sldChg chg="delSp modSp add mod">
        <pc:chgData name="György Miklós" userId="ec6a850f-d741-4dd8-b104-b1e7fbaa3fba" providerId="ADAL" clId="{3293BFF3-8EF5-4484-B618-158008EBDE68}" dt="2022-11-25T11:04:25.638" v="2013" actId="20577"/>
        <pc:sldMkLst>
          <pc:docMk/>
          <pc:sldMk cId="4226993365" sldId="276"/>
        </pc:sldMkLst>
        <pc:spChg chg="mod">
          <ac:chgData name="György Miklós" userId="ec6a850f-d741-4dd8-b104-b1e7fbaa3fba" providerId="ADAL" clId="{3293BFF3-8EF5-4484-B618-158008EBDE68}" dt="2022-11-25T11:04:25.638" v="2013" actId="20577"/>
          <ac:spMkLst>
            <pc:docMk/>
            <pc:sldMk cId="4226993365" sldId="276"/>
            <ac:spMk id="10" creationId="{D530E3B7-5A67-48F4-82BF-02882396232E}"/>
          </ac:spMkLst>
        </pc:spChg>
        <pc:spChg chg="del">
          <ac:chgData name="György Miklós" userId="ec6a850f-d741-4dd8-b104-b1e7fbaa3fba" providerId="ADAL" clId="{3293BFF3-8EF5-4484-B618-158008EBDE68}" dt="2022-11-24T15:58:20.935" v="1029" actId="478"/>
          <ac:spMkLst>
            <pc:docMk/>
            <pc:sldMk cId="4226993365" sldId="276"/>
            <ac:spMk id="31" creationId="{9315932E-8D9B-4F80-AD00-7E37EEA50158}"/>
          </ac:spMkLst>
        </pc:spChg>
        <pc:spChg chg="mod">
          <ac:chgData name="György Miklós" userId="ec6a850f-d741-4dd8-b104-b1e7fbaa3fba" providerId="ADAL" clId="{3293BFF3-8EF5-4484-B618-158008EBDE68}" dt="2022-11-24T15:58:53.750" v="1033" actId="1076"/>
          <ac:spMkLst>
            <pc:docMk/>
            <pc:sldMk cId="4226993365" sldId="276"/>
            <ac:spMk id="38" creationId="{994DEF19-1C50-430F-9E32-D6F22237FB31}"/>
          </ac:spMkLst>
        </pc:spChg>
        <pc:spChg chg="mod">
          <ac:chgData name="György Miklós" userId="ec6a850f-d741-4dd8-b104-b1e7fbaa3fba" providerId="ADAL" clId="{3293BFF3-8EF5-4484-B618-158008EBDE68}" dt="2022-11-25T10:18:51.041" v="1745" actId="403"/>
          <ac:spMkLst>
            <pc:docMk/>
            <pc:sldMk cId="4226993365" sldId="276"/>
            <ac:spMk id="39" creationId="{86BF0DD2-A837-4F78-A4E6-BFDE49E5B8E9}"/>
          </ac:spMkLst>
        </pc:spChg>
        <pc:spChg chg="del">
          <ac:chgData name="György Miklós" userId="ec6a850f-d741-4dd8-b104-b1e7fbaa3fba" providerId="ADAL" clId="{3293BFF3-8EF5-4484-B618-158008EBDE68}" dt="2022-11-24T15:58:39.380" v="1030" actId="478"/>
          <ac:spMkLst>
            <pc:docMk/>
            <pc:sldMk cId="4226993365" sldId="276"/>
            <ac:spMk id="40" creationId="{29B7807C-2395-4E5E-ABF6-31DE36409AEB}"/>
          </ac:spMkLst>
        </pc:spChg>
        <pc:cxnChg chg="del mod">
          <ac:chgData name="György Miklós" userId="ec6a850f-d741-4dd8-b104-b1e7fbaa3fba" providerId="ADAL" clId="{3293BFF3-8EF5-4484-B618-158008EBDE68}" dt="2022-11-24T15:58:39.380" v="1030" actId="478"/>
          <ac:cxnSpMkLst>
            <pc:docMk/>
            <pc:sldMk cId="4226993365" sldId="276"/>
            <ac:cxnSpMk id="14" creationId="{91684ED4-C857-45BB-B924-4598CEF17CC6}"/>
          </ac:cxnSpMkLst>
        </pc:cxnChg>
        <pc:cxnChg chg="mod">
          <ac:chgData name="György Miklós" userId="ec6a850f-d741-4dd8-b104-b1e7fbaa3fba" providerId="ADAL" clId="{3293BFF3-8EF5-4484-B618-158008EBDE68}" dt="2022-11-24T15:58:47.582" v="1032" actId="14100"/>
          <ac:cxnSpMkLst>
            <pc:docMk/>
            <pc:sldMk cId="4226993365" sldId="276"/>
            <ac:cxnSpMk id="33" creationId="{A0711769-2CE7-4D53-8DAF-9F7E50F382BA}"/>
          </ac:cxnSpMkLst>
        </pc:cxnChg>
      </pc:sldChg>
      <pc:sldChg chg="modSp new mod">
        <pc:chgData name="György Miklós" userId="ec6a850f-d741-4dd8-b104-b1e7fbaa3fba" providerId="ADAL" clId="{3293BFF3-8EF5-4484-B618-158008EBDE68}" dt="2022-11-25T13:27:40.830" v="4660" actId="20577"/>
        <pc:sldMkLst>
          <pc:docMk/>
          <pc:sldMk cId="4109048644" sldId="277"/>
        </pc:sldMkLst>
        <pc:spChg chg="mod">
          <ac:chgData name="György Miklós" userId="ec6a850f-d741-4dd8-b104-b1e7fbaa3fba" providerId="ADAL" clId="{3293BFF3-8EF5-4484-B618-158008EBDE68}" dt="2022-11-25T13:27:40.830" v="4660" actId="20577"/>
          <ac:spMkLst>
            <pc:docMk/>
            <pc:sldMk cId="4109048644" sldId="277"/>
            <ac:spMk id="2" creationId="{652AB984-CA28-4ACF-B85B-44AA49C6124F}"/>
          </ac:spMkLst>
        </pc:spChg>
        <pc:spChg chg="mod">
          <ac:chgData name="György Miklós" userId="ec6a850f-d741-4dd8-b104-b1e7fbaa3fba" providerId="ADAL" clId="{3293BFF3-8EF5-4484-B618-158008EBDE68}" dt="2022-11-25T11:10:26.367" v="2424" actId="207"/>
          <ac:spMkLst>
            <pc:docMk/>
            <pc:sldMk cId="4109048644" sldId="277"/>
            <ac:spMk id="3" creationId="{DE8E32C4-92BD-4D33-97D2-A872086780CC}"/>
          </ac:spMkLst>
        </pc:spChg>
      </pc:sldChg>
      <pc:sldChg chg="addSp delSp modSp new mod">
        <pc:chgData name="György Miklós" userId="ec6a850f-d741-4dd8-b104-b1e7fbaa3fba" providerId="ADAL" clId="{3293BFF3-8EF5-4484-B618-158008EBDE68}" dt="2022-11-25T13:33:56.558" v="5359" actId="20577"/>
        <pc:sldMkLst>
          <pc:docMk/>
          <pc:sldMk cId="2657985804" sldId="278"/>
        </pc:sldMkLst>
        <pc:spChg chg="mod">
          <ac:chgData name="György Miklós" userId="ec6a850f-d741-4dd8-b104-b1e7fbaa3fba" providerId="ADAL" clId="{3293BFF3-8EF5-4484-B618-158008EBDE68}" dt="2022-11-25T13:27:53.094" v="4694" actId="20577"/>
          <ac:spMkLst>
            <pc:docMk/>
            <pc:sldMk cId="2657985804" sldId="278"/>
            <ac:spMk id="2" creationId="{A25D599C-C61A-4765-9EDE-110C999DD04C}"/>
          </ac:spMkLst>
        </pc:spChg>
        <pc:spChg chg="mod">
          <ac:chgData name="György Miklós" userId="ec6a850f-d741-4dd8-b104-b1e7fbaa3fba" providerId="ADAL" clId="{3293BFF3-8EF5-4484-B618-158008EBDE68}" dt="2022-11-25T13:33:56.558" v="5359" actId="20577"/>
          <ac:spMkLst>
            <pc:docMk/>
            <pc:sldMk cId="2657985804" sldId="278"/>
            <ac:spMk id="3" creationId="{658E788A-45A4-4F1C-BDA2-72FC02CF40D4}"/>
          </ac:spMkLst>
        </pc:spChg>
        <pc:spChg chg="add del mod">
          <ac:chgData name="György Miklós" userId="ec6a850f-d741-4dd8-b104-b1e7fbaa3fba" providerId="ADAL" clId="{3293BFF3-8EF5-4484-B618-158008EBDE68}" dt="2022-11-25T13:28:12.489" v="4722" actId="478"/>
          <ac:spMkLst>
            <pc:docMk/>
            <pc:sldMk cId="2657985804" sldId="278"/>
            <ac:spMk id="4" creationId="{88FECF2E-F1B1-480D-AB74-70126305EA21}"/>
          </ac:spMkLst>
        </pc:spChg>
        <pc:spChg chg="add del mod">
          <ac:chgData name="György Miklós" userId="ec6a850f-d741-4dd8-b104-b1e7fbaa3fba" providerId="ADAL" clId="{3293BFF3-8EF5-4484-B618-158008EBDE68}" dt="2022-11-25T13:28:12.489" v="4722" actId="478"/>
          <ac:spMkLst>
            <pc:docMk/>
            <pc:sldMk cId="2657985804" sldId="278"/>
            <ac:spMk id="5" creationId="{041CFAE5-1339-420D-B24A-693D1728C2AF}"/>
          </ac:spMkLst>
        </pc:spChg>
      </pc:sldChg>
      <pc:sldChg chg="addSp delSp modSp add mod">
        <pc:chgData name="György Miklós" userId="ec6a850f-d741-4dd8-b104-b1e7fbaa3fba" providerId="ADAL" clId="{3293BFF3-8EF5-4484-B618-158008EBDE68}" dt="2022-11-25T12:44:47.443" v="3712" actId="14100"/>
        <pc:sldMkLst>
          <pc:docMk/>
          <pc:sldMk cId="1620527066" sldId="279"/>
        </pc:sldMkLst>
        <pc:spChg chg="mod">
          <ac:chgData name="György Miklós" userId="ec6a850f-d741-4dd8-b104-b1e7fbaa3fba" providerId="ADAL" clId="{3293BFF3-8EF5-4484-B618-158008EBDE68}" dt="2022-11-25T12:36:54.304" v="3690" actId="20577"/>
          <ac:spMkLst>
            <pc:docMk/>
            <pc:sldMk cId="1620527066" sldId="279"/>
            <ac:spMk id="4" creationId="{306D82EC-811D-454E-9DFF-2EEC63AD50B4}"/>
          </ac:spMkLst>
        </pc:spChg>
        <pc:spChg chg="mod">
          <ac:chgData name="György Miklós" userId="ec6a850f-d741-4dd8-b104-b1e7fbaa3fba" providerId="ADAL" clId="{3293BFF3-8EF5-4484-B618-158008EBDE68}" dt="2022-11-25T12:38:09.210" v="3701" actId="14100"/>
          <ac:spMkLst>
            <pc:docMk/>
            <pc:sldMk cId="1620527066" sldId="279"/>
            <ac:spMk id="5" creationId="{80CFE1E9-2446-4327-A152-D121E1DA7E83}"/>
          </ac:spMkLst>
        </pc:spChg>
        <pc:spChg chg="mod">
          <ac:chgData name="György Miklós" userId="ec6a850f-d741-4dd8-b104-b1e7fbaa3fba" providerId="ADAL" clId="{3293BFF3-8EF5-4484-B618-158008EBDE68}" dt="2022-11-25T12:19:13.856" v="3157" actId="207"/>
          <ac:spMkLst>
            <pc:docMk/>
            <pc:sldMk cId="1620527066" sldId="279"/>
            <ac:spMk id="12" creationId="{B03EA28B-8AE6-42CF-9AD7-3B2E2617EE53}"/>
          </ac:spMkLst>
        </pc:spChg>
        <pc:spChg chg="add mod">
          <ac:chgData name="György Miklós" userId="ec6a850f-d741-4dd8-b104-b1e7fbaa3fba" providerId="ADAL" clId="{3293BFF3-8EF5-4484-B618-158008EBDE68}" dt="2022-11-25T12:44:47.443" v="3712" actId="14100"/>
          <ac:spMkLst>
            <pc:docMk/>
            <pc:sldMk cId="1620527066" sldId="279"/>
            <ac:spMk id="14" creationId="{880FD8B3-7AC4-48F8-8F0F-22789E528F12}"/>
          </ac:spMkLst>
        </pc:spChg>
        <pc:spChg chg="mod">
          <ac:chgData name="György Miklós" userId="ec6a850f-d741-4dd8-b104-b1e7fbaa3fba" providerId="ADAL" clId="{3293BFF3-8EF5-4484-B618-158008EBDE68}" dt="2022-11-25T12:37:23.782" v="3691" actId="108"/>
          <ac:spMkLst>
            <pc:docMk/>
            <pc:sldMk cId="1620527066" sldId="279"/>
            <ac:spMk id="27" creationId="{553673E4-AC31-4AD5-9E68-D0140EA7F49F}"/>
          </ac:spMkLst>
        </pc:spChg>
        <pc:spChg chg="add mod">
          <ac:chgData name="György Miklós" userId="ec6a850f-d741-4dd8-b104-b1e7fbaa3fba" providerId="ADAL" clId="{3293BFF3-8EF5-4484-B618-158008EBDE68}" dt="2022-11-25T12:37:24.590" v="3692" actId="108"/>
          <ac:spMkLst>
            <pc:docMk/>
            <pc:sldMk cId="1620527066" sldId="279"/>
            <ac:spMk id="33" creationId="{70B6A665-592B-43BA-B4F4-62C1C31E3596}"/>
          </ac:spMkLst>
        </pc:spChg>
        <pc:spChg chg="add mod">
          <ac:chgData name="György Miklós" userId="ec6a850f-d741-4dd8-b104-b1e7fbaa3fba" providerId="ADAL" clId="{3293BFF3-8EF5-4484-B618-158008EBDE68}" dt="2022-11-25T12:37:25.467" v="3693" actId="108"/>
          <ac:spMkLst>
            <pc:docMk/>
            <pc:sldMk cId="1620527066" sldId="279"/>
            <ac:spMk id="34" creationId="{4CE63E2D-BF15-4F23-AC92-E33D7DEB2A19}"/>
          </ac:spMkLst>
        </pc:spChg>
        <pc:spChg chg="del">
          <ac:chgData name="György Miklós" userId="ec6a850f-d741-4dd8-b104-b1e7fbaa3fba" providerId="ADAL" clId="{3293BFF3-8EF5-4484-B618-158008EBDE68}" dt="2022-11-25T12:19:01.589" v="3155" actId="478"/>
          <ac:spMkLst>
            <pc:docMk/>
            <pc:sldMk cId="1620527066" sldId="279"/>
            <ac:spMk id="72" creationId="{983430A8-D4A4-4E83-846B-D34D32597005}"/>
          </ac:spMkLst>
        </pc:spChg>
        <pc:spChg chg="del">
          <ac:chgData name="György Miklós" userId="ec6a850f-d741-4dd8-b104-b1e7fbaa3fba" providerId="ADAL" clId="{3293BFF3-8EF5-4484-B618-158008EBDE68}" dt="2022-11-25T12:19:03.987" v="3156" actId="478"/>
          <ac:spMkLst>
            <pc:docMk/>
            <pc:sldMk cId="1620527066" sldId="279"/>
            <ac:spMk id="73" creationId="{EE3F6A6B-1F39-4E30-A9A0-F36EC363970D}"/>
          </ac:spMkLst>
        </pc:spChg>
        <pc:cxnChg chg="add mod">
          <ac:chgData name="György Miklós" userId="ec6a850f-d741-4dd8-b104-b1e7fbaa3fba" providerId="ADAL" clId="{3293BFF3-8EF5-4484-B618-158008EBDE68}" dt="2022-11-25T12:18:40.312" v="3150" actId="1035"/>
          <ac:cxnSpMkLst>
            <pc:docMk/>
            <pc:sldMk cId="1620527066" sldId="279"/>
            <ac:cxnSpMk id="36" creationId="{4BEC1819-DDE7-459F-B502-0EAED3E57439}"/>
          </ac:cxnSpMkLst>
        </pc:cxnChg>
        <pc:cxnChg chg="mod">
          <ac:chgData name="György Miklós" userId="ec6a850f-d741-4dd8-b104-b1e7fbaa3fba" providerId="ADAL" clId="{3293BFF3-8EF5-4484-B618-158008EBDE68}" dt="2022-11-25T12:18:40.312" v="3150" actId="1035"/>
          <ac:cxnSpMkLst>
            <pc:docMk/>
            <pc:sldMk cId="1620527066" sldId="279"/>
            <ac:cxnSpMk id="38" creationId="{76EF9629-8844-4119-86E2-8B87A04A551C}"/>
          </ac:cxnSpMkLst>
        </pc:cxnChg>
        <pc:cxnChg chg="add mod">
          <ac:chgData name="György Miklós" userId="ec6a850f-d741-4dd8-b104-b1e7fbaa3fba" providerId="ADAL" clId="{3293BFF3-8EF5-4484-B618-158008EBDE68}" dt="2022-11-25T12:18:46.730" v="3151" actId="14100"/>
          <ac:cxnSpMkLst>
            <pc:docMk/>
            <pc:sldMk cId="1620527066" sldId="279"/>
            <ac:cxnSpMk id="39" creationId="{FCEE171D-554C-426C-B9C6-389F46F2475A}"/>
          </ac:cxnSpMkLst>
        </pc:cxnChg>
        <pc:cxnChg chg="mod">
          <ac:chgData name="György Miklós" userId="ec6a850f-d741-4dd8-b104-b1e7fbaa3fba" providerId="ADAL" clId="{3293BFF3-8EF5-4484-B618-158008EBDE68}" dt="2022-11-25T12:17:15.180" v="3095" actId="108"/>
          <ac:cxnSpMkLst>
            <pc:docMk/>
            <pc:sldMk cId="1620527066" sldId="279"/>
            <ac:cxnSpMk id="45" creationId="{855672B6-7ADC-45D7-A9A1-EC9DE625BC07}"/>
          </ac:cxnSpMkLst>
        </pc:cxnChg>
        <pc:cxnChg chg="mod">
          <ac:chgData name="György Miklós" userId="ec6a850f-d741-4dd8-b104-b1e7fbaa3fba" providerId="ADAL" clId="{3293BFF3-8EF5-4484-B618-158008EBDE68}" dt="2022-11-25T12:17:33.767" v="3096" actId="108"/>
          <ac:cxnSpMkLst>
            <pc:docMk/>
            <pc:sldMk cId="1620527066" sldId="279"/>
            <ac:cxnSpMk id="54" creationId="{1351F64B-F6A9-4E56-94FA-9D09426D2E54}"/>
          </ac:cxnSpMkLst>
        </pc:cxnChg>
        <pc:cxnChg chg="mod">
          <ac:chgData name="György Miklós" userId="ec6a850f-d741-4dd8-b104-b1e7fbaa3fba" providerId="ADAL" clId="{3293BFF3-8EF5-4484-B618-158008EBDE68}" dt="2022-11-25T12:17:35.161" v="3097" actId="108"/>
          <ac:cxnSpMkLst>
            <pc:docMk/>
            <pc:sldMk cId="1620527066" sldId="279"/>
            <ac:cxnSpMk id="57" creationId="{DA016EBB-8E63-4028-8101-7B3606CC38C8}"/>
          </ac:cxnSpMkLst>
        </pc:cxnChg>
        <pc:cxnChg chg="mod">
          <ac:chgData name="György Miklós" userId="ec6a850f-d741-4dd8-b104-b1e7fbaa3fba" providerId="ADAL" clId="{3293BFF3-8EF5-4484-B618-158008EBDE68}" dt="2022-11-25T12:17:36.061" v="3098" actId="108"/>
          <ac:cxnSpMkLst>
            <pc:docMk/>
            <pc:sldMk cId="1620527066" sldId="279"/>
            <ac:cxnSpMk id="69" creationId="{6F23F67B-3416-42FD-8254-E2F2B7E01527}"/>
          </ac:cxnSpMkLst>
        </pc:cxnChg>
      </pc:sldChg>
      <pc:sldChg chg="addSp modSp add mod">
        <pc:chgData name="György Miklós" userId="ec6a850f-d741-4dd8-b104-b1e7fbaa3fba" providerId="ADAL" clId="{3293BFF3-8EF5-4484-B618-158008EBDE68}" dt="2022-11-25T13:08:12.390" v="4089" actId="20577"/>
        <pc:sldMkLst>
          <pc:docMk/>
          <pc:sldMk cId="65725974" sldId="280"/>
        </pc:sldMkLst>
        <pc:spChg chg="mod">
          <ac:chgData name="György Miklós" userId="ec6a850f-d741-4dd8-b104-b1e7fbaa3fba" providerId="ADAL" clId="{3293BFF3-8EF5-4484-B618-158008EBDE68}" dt="2022-11-25T12:44:12.326" v="3704" actId="20577"/>
          <ac:spMkLst>
            <pc:docMk/>
            <pc:sldMk cId="65725974" sldId="280"/>
            <ac:spMk id="4" creationId="{306D82EC-811D-454E-9DFF-2EEC63AD50B4}"/>
          </ac:spMkLst>
        </pc:spChg>
        <pc:spChg chg="mod">
          <ac:chgData name="György Miklós" userId="ec6a850f-d741-4dd8-b104-b1e7fbaa3fba" providerId="ADAL" clId="{3293BFF3-8EF5-4484-B618-158008EBDE68}" dt="2022-11-25T13:08:12.390" v="4089" actId="20577"/>
          <ac:spMkLst>
            <pc:docMk/>
            <pc:sldMk cId="65725974" sldId="280"/>
            <ac:spMk id="5" creationId="{80CFE1E9-2446-4327-A152-D121E1DA7E83}"/>
          </ac:spMkLst>
        </pc:spChg>
        <pc:spChg chg="add mod">
          <ac:chgData name="György Miklós" userId="ec6a850f-d741-4dd8-b104-b1e7fbaa3fba" providerId="ADAL" clId="{3293BFF3-8EF5-4484-B618-158008EBDE68}" dt="2022-11-25T12:45:07.444" v="3715" actId="1076"/>
          <ac:spMkLst>
            <pc:docMk/>
            <pc:sldMk cId="65725974" sldId="280"/>
            <ac:spMk id="37" creationId="{7DB960FD-EE8C-41B1-9FC0-F928A273FE5F}"/>
          </ac:spMkLst>
        </pc:spChg>
      </pc:sldChg>
      <pc:sldChg chg="addSp delSp modSp add mod">
        <pc:chgData name="György Miklós" userId="ec6a850f-d741-4dd8-b104-b1e7fbaa3fba" providerId="ADAL" clId="{3293BFF3-8EF5-4484-B618-158008EBDE68}" dt="2022-11-25T13:57:52.104" v="5438" actId="14100"/>
        <pc:sldMkLst>
          <pc:docMk/>
          <pc:sldMk cId="161813107" sldId="281"/>
        </pc:sldMkLst>
        <pc:spChg chg="mod">
          <ac:chgData name="György Miklós" userId="ec6a850f-d741-4dd8-b104-b1e7fbaa3fba" providerId="ADAL" clId="{3293BFF3-8EF5-4484-B618-158008EBDE68}" dt="2022-11-25T13:15:33.726" v="4147" actId="20577"/>
          <ac:spMkLst>
            <pc:docMk/>
            <pc:sldMk cId="161813107" sldId="281"/>
            <ac:spMk id="4" creationId="{306D82EC-811D-454E-9DFF-2EEC63AD50B4}"/>
          </ac:spMkLst>
        </pc:spChg>
        <pc:spChg chg="mod">
          <ac:chgData name="György Miklós" userId="ec6a850f-d741-4dd8-b104-b1e7fbaa3fba" providerId="ADAL" clId="{3293BFF3-8EF5-4484-B618-158008EBDE68}" dt="2022-11-25T13:57:52.104" v="5438" actId="14100"/>
          <ac:spMkLst>
            <pc:docMk/>
            <pc:sldMk cId="161813107" sldId="281"/>
            <ac:spMk id="5" creationId="{80CFE1E9-2446-4327-A152-D121E1DA7E83}"/>
          </ac:spMkLst>
        </pc:spChg>
        <pc:spChg chg="mod">
          <ac:chgData name="György Miklós" userId="ec6a850f-d741-4dd8-b104-b1e7fbaa3fba" providerId="ADAL" clId="{3293BFF3-8EF5-4484-B618-158008EBDE68}" dt="2022-11-25T13:14:32.166" v="4107" actId="1076"/>
          <ac:spMkLst>
            <pc:docMk/>
            <pc:sldMk cId="161813107" sldId="281"/>
            <ac:spMk id="7" creationId="{6E73A4C6-AEC2-4F78-9669-247610247618}"/>
          </ac:spMkLst>
        </pc:spChg>
        <pc:spChg chg="mod">
          <ac:chgData name="György Miklós" userId="ec6a850f-d741-4dd8-b104-b1e7fbaa3fba" providerId="ADAL" clId="{3293BFF3-8EF5-4484-B618-158008EBDE68}" dt="2022-11-25T13:13:10.352" v="4092" actId="14100"/>
          <ac:spMkLst>
            <pc:docMk/>
            <pc:sldMk cId="161813107" sldId="281"/>
            <ac:spMk id="12" creationId="{B03EA28B-8AE6-42CF-9AD7-3B2E2617EE53}"/>
          </ac:spMkLst>
        </pc:spChg>
        <pc:spChg chg="add mod">
          <ac:chgData name="György Miklós" userId="ec6a850f-d741-4dd8-b104-b1e7fbaa3fba" providerId="ADAL" clId="{3293BFF3-8EF5-4484-B618-158008EBDE68}" dt="2022-11-25T13:14:57.104" v="4110" actId="14100"/>
          <ac:spMkLst>
            <pc:docMk/>
            <pc:sldMk cId="161813107" sldId="281"/>
            <ac:spMk id="30" creationId="{F2C9E87B-C447-4666-896C-0060F15C2519}"/>
          </ac:spMkLst>
        </pc:spChg>
        <pc:spChg chg="del mod">
          <ac:chgData name="György Miklós" userId="ec6a850f-d741-4dd8-b104-b1e7fbaa3fba" providerId="ADAL" clId="{3293BFF3-8EF5-4484-B618-158008EBDE68}" dt="2022-11-25T13:14:37.410" v="4108" actId="478"/>
          <ac:spMkLst>
            <pc:docMk/>
            <pc:sldMk cId="161813107" sldId="281"/>
            <ac:spMk id="37" creationId="{7DB960FD-EE8C-41B1-9FC0-F928A273FE5F}"/>
          </ac:spMkLst>
        </pc:spChg>
        <pc:spChg chg="add mod">
          <ac:chgData name="György Miklós" userId="ec6a850f-d741-4dd8-b104-b1e7fbaa3fba" providerId="ADAL" clId="{3293BFF3-8EF5-4484-B618-158008EBDE68}" dt="2022-11-25T13:14:02.249" v="4098" actId="1076"/>
          <ac:spMkLst>
            <pc:docMk/>
            <pc:sldMk cId="161813107" sldId="281"/>
            <ac:spMk id="43" creationId="{757FE0EA-C548-452B-8DBA-7B9970BD26E6}"/>
          </ac:spMkLst>
        </pc:spChg>
        <pc:spChg chg="add mod">
          <ac:chgData name="György Miklós" userId="ec6a850f-d741-4dd8-b104-b1e7fbaa3fba" providerId="ADAL" clId="{3293BFF3-8EF5-4484-B618-158008EBDE68}" dt="2022-11-25T13:21:45.410" v="4650" actId="14100"/>
          <ac:spMkLst>
            <pc:docMk/>
            <pc:sldMk cId="161813107" sldId="281"/>
            <ac:spMk id="55" creationId="{8C5E4297-CCF6-4862-9B06-0049F95760CE}"/>
          </ac:spMkLst>
        </pc:spChg>
        <pc:cxnChg chg="mod">
          <ac:chgData name="György Miklós" userId="ec6a850f-d741-4dd8-b104-b1e7fbaa3fba" providerId="ADAL" clId="{3293BFF3-8EF5-4484-B618-158008EBDE68}" dt="2022-11-25T13:13:10.352" v="4092" actId="14100"/>
          <ac:cxnSpMkLst>
            <pc:docMk/>
            <pc:sldMk cId="161813107" sldId="281"/>
            <ac:cxnSpMk id="29" creationId="{407B586E-2A96-45DE-8DCA-CDDF10C8155A}"/>
          </ac:cxnSpMkLst>
        </pc:cxnChg>
        <pc:cxnChg chg="mod">
          <ac:chgData name="György Miklós" userId="ec6a850f-d741-4dd8-b104-b1e7fbaa3fba" providerId="ADAL" clId="{3293BFF3-8EF5-4484-B618-158008EBDE68}" dt="2022-11-25T13:13:10.352" v="4092" actId="14100"/>
          <ac:cxnSpMkLst>
            <pc:docMk/>
            <pc:sldMk cId="161813107" sldId="281"/>
            <ac:cxnSpMk id="36" creationId="{4BEC1819-DDE7-459F-B502-0EAED3E57439}"/>
          </ac:cxnSpMkLst>
        </pc:cxnChg>
        <pc:cxnChg chg="mod">
          <ac:chgData name="György Miklós" userId="ec6a850f-d741-4dd8-b104-b1e7fbaa3fba" providerId="ADAL" clId="{3293BFF3-8EF5-4484-B618-158008EBDE68}" dt="2022-11-25T13:13:10.352" v="4092" actId="14100"/>
          <ac:cxnSpMkLst>
            <pc:docMk/>
            <pc:sldMk cId="161813107" sldId="281"/>
            <ac:cxnSpMk id="38" creationId="{76EF9629-8844-4119-86E2-8B87A04A551C}"/>
          </ac:cxnSpMkLst>
        </pc:cxnChg>
        <pc:cxnChg chg="mod">
          <ac:chgData name="György Miklós" userId="ec6a850f-d741-4dd8-b104-b1e7fbaa3fba" providerId="ADAL" clId="{3293BFF3-8EF5-4484-B618-158008EBDE68}" dt="2022-11-25T13:13:10.352" v="4092" actId="14100"/>
          <ac:cxnSpMkLst>
            <pc:docMk/>
            <pc:sldMk cId="161813107" sldId="281"/>
            <ac:cxnSpMk id="39" creationId="{FCEE171D-554C-426C-B9C6-389F46F2475A}"/>
          </ac:cxnSpMkLst>
        </pc:cxnChg>
        <pc:cxnChg chg="mod">
          <ac:chgData name="György Miklós" userId="ec6a850f-d741-4dd8-b104-b1e7fbaa3fba" providerId="ADAL" clId="{3293BFF3-8EF5-4484-B618-158008EBDE68}" dt="2022-11-25T13:14:02.249" v="4098" actId="1076"/>
          <ac:cxnSpMkLst>
            <pc:docMk/>
            <pc:sldMk cId="161813107" sldId="281"/>
            <ac:cxnSpMk id="42" creationId="{4B2FDE22-FF7B-45ED-B3BC-028EA0CDEB57}"/>
          </ac:cxnSpMkLst>
        </pc:cxnChg>
        <pc:cxnChg chg="mod">
          <ac:chgData name="György Miklós" userId="ec6a850f-d741-4dd8-b104-b1e7fbaa3fba" providerId="ADAL" clId="{3293BFF3-8EF5-4484-B618-158008EBDE68}" dt="2022-11-25T13:14:02.249" v="4098" actId="1076"/>
          <ac:cxnSpMkLst>
            <pc:docMk/>
            <pc:sldMk cId="161813107" sldId="281"/>
            <ac:cxnSpMk id="45" creationId="{855672B6-7ADC-45D7-A9A1-EC9DE625BC07}"/>
          </ac:cxnSpMkLst>
        </pc:cxnChg>
        <pc:cxnChg chg="add mod">
          <ac:chgData name="György Miklós" userId="ec6a850f-d741-4dd8-b104-b1e7fbaa3fba" providerId="ADAL" clId="{3293BFF3-8EF5-4484-B618-158008EBDE68}" dt="2022-11-25T13:14:10.857" v="4101" actId="14100"/>
          <ac:cxnSpMkLst>
            <pc:docMk/>
            <pc:sldMk cId="161813107" sldId="281"/>
            <ac:cxnSpMk id="47" creationId="{8A235E69-4A68-4BB5-BD4D-6A36BA764B13}"/>
          </ac:cxnSpMkLst>
        </pc:cxnChg>
        <pc:cxnChg chg="add mod">
          <ac:chgData name="György Miklós" userId="ec6a850f-d741-4dd8-b104-b1e7fbaa3fba" providerId="ADAL" clId="{3293BFF3-8EF5-4484-B618-158008EBDE68}" dt="2022-11-25T13:15:08.670" v="4113" actId="14100"/>
          <ac:cxnSpMkLst>
            <pc:docMk/>
            <pc:sldMk cId="161813107" sldId="281"/>
            <ac:cxnSpMk id="52" creationId="{7D5F7755-2563-4A45-B1BB-8F32BB3379CC}"/>
          </ac:cxnSpMkLst>
        </pc:cxnChg>
      </pc:sldChg>
      <pc:sldMasterChg chg="modSp mod">
        <pc:chgData name="György Miklós" userId="ec6a850f-d741-4dd8-b104-b1e7fbaa3fba" providerId="ADAL" clId="{3293BFF3-8EF5-4484-B618-158008EBDE68}" dt="2022-11-25T13:30:32.320" v="4911" actId="20577"/>
        <pc:sldMasterMkLst>
          <pc:docMk/>
          <pc:sldMasterMk cId="2523064765" sldId="2147483660"/>
        </pc:sldMasterMkLst>
        <pc:spChg chg="mod">
          <ac:chgData name="György Miklós" userId="ec6a850f-d741-4dd8-b104-b1e7fbaa3fba" providerId="ADAL" clId="{3293BFF3-8EF5-4484-B618-158008EBDE68}" dt="2022-11-25T13:30:32.320" v="4911" actId="20577"/>
          <ac:spMkLst>
            <pc:docMk/>
            <pc:sldMasterMk cId="2523064765" sldId="2147483660"/>
            <ac:spMk id="5" creationId="{4D34DC33-B6A1-43EF-9A99-F7C83545B926}"/>
          </ac:spMkLst>
        </pc:spChg>
      </pc:sldMasterChg>
    </pc:docChg>
  </pc:docChgLst>
  <pc:docChgLst>
    <pc:chgData name="Marilet De Andrade Jardim" userId="78b79445-ccde-4b87-8ff4-383c6399b239" providerId="ADAL" clId="{40A7BA77-9820-0C49-948F-3C8AD66C7F80}"/>
    <pc:docChg chg="modSld">
      <pc:chgData name="Marilet De Andrade Jardim" userId="78b79445-ccde-4b87-8ff4-383c6399b239" providerId="ADAL" clId="{40A7BA77-9820-0C49-948F-3C8AD66C7F80}" dt="2022-11-26T11:31:04.396" v="3" actId="20577"/>
      <pc:docMkLst>
        <pc:docMk/>
      </pc:docMkLst>
      <pc:sldChg chg="modSp mod">
        <pc:chgData name="Marilet De Andrade Jardim" userId="78b79445-ccde-4b87-8ff4-383c6399b239" providerId="ADAL" clId="{40A7BA77-9820-0C49-948F-3C8AD66C7F80}" dt="2022-11-26T11:31:04.396" v="3" actId="20577"/>
        <pc:sldMkLst>
          <pc:docMk/>
          <pc:sldMk cId="4168560430" sldId="273"/>
        </pc:sldMkLst>
        <pc:spChg chg="mod">
          <ac:chgData name="Marilet De Andrade Jardim" userId="78b79445-ccde-4b87-8ff4-383c6399b239" providerId="ADAL" clId="{40A7BA77-9820-0C49-948F-3C8AD66C7F80}" dt="2022-11-26T11:31:04.396" v="3" actId="20577"/>
          <ac:spMkLst>
            <pc:docMk/>
            <pc:sldMk cId="4168560430" sldId="273"/>
            <ac:spMk id="32" creationId="{2C39EC2E-6A78-4B1D-8350-AFBCC680392C}"/>
          </ac:spMkLst>
        </pc:spChg>
      </pc:sldChg>
    </pc:docChg>
  </pc:docChgLst>
  <pc:docChgLst>
    <pc:chgData name="Shabnam Sultana" userId="65b107c6-3ab7-432d-8a17-9eeb35e3ae6f" providerId="ADAL" clId="{F784D539-3181-44C9-97CF-A02E7507E4B0}"/>
    <pc:docChg chg="custSel modMainMaster">
      <pc:chgData name="Shabnam Sultana" userId="65b107c6-3ab7-432d-8a17-9eeb35e3ae6f" providerId="ADAL" clId="{F784D539-3181-44C9-97CF-A02E7507E4B0}" dt="2022-11-28T11:40:01.531" v="3" actId="20577"/>
      <pc:docMkLst>
        <pc:docMk/>
      </pc:docMkLst>
      <pc:sldMasterChg chg="modSp mod">
        <pc:chgData name="Shabnam Sultana" userId="65b107c6-3ab7-432d-8a17-9eeb35e3ae6f" providerId="ADAL" clId="{F784D539-3181-44C9-97CF-A02E7507E4B0}" dt="2022-11-28T11:40:01.531" v="3" actId="20577"/>
        <pc:sldMasterMkLst>
          <pc:docMk/>
          <pc:sldMasterMk cId="2523064765" sldId="2147483660"/>
        </pc:sldMasterMkLst>
        <pc:spChg chg="mod">
          <ac:chgData name="Shabnam Sultana" userId="65b107c6-3ab7-432d-8a17-9eeb35e3ae6f" providerId="ADAL" clId="{F784D539-3181-44C9-97CF-A02E7507E4B0}" dt="2022-11-28T11:40:01.531" v="3" actId="20577"/>
          <ac:spMkLst>
            <pc:docMk/>
            <pc:sldMasterMk cId="2523064765" sldId="2147483660"/>
            <ac:spMk id="5" creationId="{4D34DC33-B6A1-43EF-9A99-F7C83545B926}"/>
          </ac:spMkLst>
        </pc:spChg>
      </pc:sldMasterChg>
    </pc:docChg>
  </pc:docChgLst>
  <pc:docChgLst>
    <pc:chgData name="Janos Farkas" userId="5289b4ca-0a8f-4314-9029-541727462d0f" providerId="ADAL" clId="{75C9B0DB-D04E-415B-91F5-F5DC1D50B7F6}"/>
    <pc:docChg chg="custSel modMainMaster">
      <pc:chgData name="Janos Farkas" userId="5289b4ca-0a8f-4314-9029-541727462d0f" providerId="ADAL" clId="{75C9B0DB-D04E-415B-91F5-F5DC1D50B7F6}" dt="2022-11-26T21:41:33.497" v="3" actId="20577"/>
      <pc:docMkLst>
        <pc:docMk/>
      </pc:docMkLst>
      <pc:sldMasterChg chg="modSp mod">
        <pc:chgData name="Janos Farkas" userId="5289b4ca-0a8f-4314-9029-541727462d0f" providerId="ADAL" clId="{75C9B0DB-D04E-415B-91F5-F5DC1D50B7F6}" dt="2022-11-26T21:41:33.497" v="3" actId="20577"/>
        <pc:sldMasterMkLst>
          <pc:docMk/>
          <pc:sldMasterMk cId="2523064765" sldId="2147483660"/>
        </pc:sldMasterMkLst>
        <pc:spChg chg="mod">
          <ac:chgData name="Janos Farkas" userId="5289b4ca-0a8f-4314-9029-541727462d0f" providerId="ADAL" clId="{75C9B0DB-D04E-415B-91F5-F5DC1D50B7F6}" dt="2022-11-26T21:41:33.497" v="3" actId="20577"/>
          <ac:spMkLst>
            <pc:docMk/>
            <pc:sldMasterMk cId="2523064765" sldId="2147483660"/>
            <ac:spMk id="5" creationId="{4D34DC33-B6A1-43EF-9A99-F7C83545B926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9BC75-2359-4F98-918A-7033C92AD48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23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A9966BF-A434-4BC2-9969-A0AE8B068B9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Title/cover page,   Ericsson Hilda Light 80pt, max 3-lines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Description/subtitle/speaker…</a:t>
            </a:r>
            <a:br>
              <a:rPr lang="en-GB"/>
            </a:br>
            <a:r>
              <a:rPr lang="en-US"/>
              <a:t>Ericsson Hilda Black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65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2694" y="1847723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6242694" y="4151955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81655" y="4152597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560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3216" y="1844674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3"/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81561" y="415113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3152" y="415124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359835" y="1844674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3361288" y="4151861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9122324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3"/>
            <a:endParaRPr lang="en-US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9122324" y="4151861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Use this space for relevant Ericsson URLs or hashtags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561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>
                <a:solidFill>
                  <a:schemeClr val="tx1"/>
                </a:solidFill>
                <a:latin typeface="+mn-lt"/>
              </a:rPr>
              <a:t>This Master Slide is to ensure that all our characters are embedded with the presentation. Should not be used in a presentation.</a:t>
            </a:r>
            <a:endParaRPr lang="en-US"/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u="sng" err="1">
                <a:solidFill>
                  <a:schemeClr val="tx1"/>
                </a:solidFill>
                <a:latin typeface="Ericsson Hilda ExtraLight" panose="00000300000000000000" pitchFamily="2" charset="0"/>
              </a:rPr>
              <a:t>EricssonHilda</a:t>
            </a:r>
            <a:r>
              <a:rPr lang="en-US" sz="1200" u="sng">
                <a:solidFill>
                  <a:schemeClr val="tx1"/>
                </a:solidFill>
                <a:latin typeface="Ericsson Hilda ExtraLight" panose="00000300000000000000" pitchFamily="2" charset="0"/>
              </a:rPr>
              <a:t>(</a:t>
            </a:r>
            <a:r>
              <a:rPr lang="en-US" sz="1200" u="sng" err="1">
                <a:solidFill>
                  <a:schemeClr val="tx1"/>
                </a:solidFill>
                <a:latin typeface="Ericsson Hilda ExtraLight" panose="00000300000000000000" pitchFamily="2" charset="0"/>
              </a:rPr>
              <a:t>ExtraLight</a:t>
            </a:r>
            <a:r>
              <a:rPr lang="en-US" sz="1200" u="sng">
                <a:solidFill>
                  <a:schemeClr val="tx1"/>
                </a:solidFill>
                <a:latin typeface="Ericsson Hilda ExtraLight" panose="00000300000000000000" pitchFamily="2" charset="0"/>
              </a:rPr>
              <a:t>):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!"#$%&amp;'()*+,./0123456789:;&lt;=&gt;?@ABCDEFGHIJKLMNOPQRSTUVWXYZ[\]^_`</a:t>
            </a:r>
            <a:r>
              <a:rPr lang="en-US" sz="120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abcdefghijklmnopqrstuvwxyz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kern="1200">
                <a:solidFill>
                  <a:schemeClr val="tx1"/>
                </a:solidFill>
                <a:latin typeface="Ericsson Hilda ExtraLight" panose="00000300000000000000" pitchFamily="2" charset="0"/>
                <a:ea typeface="+mn-ea"/>
                <a:cs typeface="+mn-cs"/>
              </a:rPr>
              <a:t>Čč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ẀẁẃẄẅỲỳ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ﬁﬂΆΈΉΊΌΎΏΐΑΒΓΕΖΗΘΙΚΛΜΝΞΟΠΡΣΤΥΦΧΨΪΫΆΈΉΊΰ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u="sng" err="1">
                <a:solidFill>
                  <a:schemeClr val="tx1"/>
                </a:solidFill>
                <a:latin typeface="+mj-lt"/>
              </a:rPr>
              <a:t>EricssonHilda</a:t>
            </a:r>
            <a:r>
              <a:rPr lang="en-US" sz="1200" u="sng">
                <a:solidFill>
                  <a:schemeClr val="tx1"/>
                </a:solidFill>
                <a:latin typeface="+mj-lt"/>
              </a:rPr>
              <a:t>(Light):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20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20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20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200" u="sng" err="1">
                <a:solidFill>
                  <a:schemeClr val="tx1"/>
                </a:solidFill>
                <a:latin typeface="+mn-lt"/>
              </a:rPr>
              <a:t>EricssonHilda</a:t>
            </a:r>
            <a:r>
              <a:rPr lang="en-US" sz="1200" u="sng">
                <a:solidFill>
                  <a:schemeClr val="tx1"/>
                </a:solidFill>
                <a:latin typeface="+mn-lt"/>
              </a:rPr>
              <a:t>(Regular):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!"#$%&amp;'()*+,./0123456789:;&lt;=&gt;?@ABCDEFGHIJKLMNOPQRSTUVWXYZ[\]^_`</a:t>
            </a:r>
            <a:r>
              <a:rPr lang="en-US" sz="1200" err="1">
                <a:solidFill>
                  <a:schemeClr val="tx1"/>
                </a:solidFill>
                <a:latin typeface="+mn-lt"/>
              </a:rPr>
              <a:t>abcdefghijklmnopqrstuvwxyz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200" err="1">
                <a:solidFill>
                  <a:schemeClr val="tx1"/>
                </a:solidFill>
                <a:latin typeface="+mn-lt"/>
              </a:rPr>
              <a:t>ẀẁẃẄẅỲỳ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err="1">
                <a:solidFill>
                  <a:schemeClr val="tx1"/>
                </a:solidFill>
                <a:latin typeface="+mn-lt"/>
              </a:rPr>
              <a:t>ﬁﬂΆΈΉΊΌΎΏΐΑΒΓΕΖΗΘΙΚΛΜΝΞΟΠΡΣΤΥΦΧΨΪΫΆΈΉΊΰ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u="sng" err="1">
                <a:solidFill>
                  <a:schemeClr val="tx1"/>
                </a:solidFill>
                <a:latin typeface="+mj-lt"/>
              </a:rPr>
              <a:t>EricssonHildaLight+Bold</a:t>
            </a:r>
            <a:r>
              <a:rPr lang="en-US" sz="1200" b="1" u="sng">
                <a:solidFill>
                  <a:schemeClr val="tx1"/>
                </a:solidFill>
                <a:latin typeface="+mj-lt"/>
              </a:rPr>
              <a:t>(Medium):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200" b="1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b="1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1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200" b="1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200" b="1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u="sng" err="1">
                <a:solidFill>
                  <a:schemeClr val="tx1"/>
                </a:solidFill>
                <a:latin typeface="+mn-lt"/>
              </a:rPr>
              <a:t>EricssonHilda+Bold</a:t>
            </a:r>
            <a:r>
              <a:rPr lang="en-US" sz="1200" b="1" u="sng">
                <a:solidFill>
                  <a:schemeClr val="tx1"/>
                </a:solidFill>
                <a:latin typeface="+mn-lt"/>
              </a:rPr>
              <a:t>(Bold):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!"#$%&amp;'()*+,./0123456789:;&lt;=&gt;?@ABCDEFGHIJKLMNOPQRSTUVWXYZ[\]^_`</a:t>
            </a:r>
            <a:r>
              <a:rPr lang="en-US" sz="1200" b="1" err="1">
                <a:solidFill>
                  <a:schemeClr val="tx1"/>
                </a:solidFill>
                <a:latin typeface="+mn-lt"/>
              </a:rPr>
              <a:t>abcdefghijklmnopqrstuvwxyz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200" b="1" err="1">
                <a:solidFill>
                  <a:schemeClr val="tx1"/>
                </a:solidFill>
                <a:latin typeface="+mn-lt"/>
              </a:rPr>
              <a:t>ẀẁẃẄẅỲỳ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1" err="1">
                <a:solidFill>
                  <a:schemeClr val="tx1"/>
                </a:solidFill>
                <a:latin typeface="+mn-lt"/>
              </a:rPr>
              <a:t>ﬁﬂΆΈΉΊΌΎΏΐΑΒΓΕΖΗΘΙΚΛΜΝΞΟΠΡΣΤΥΦΧΨΪΫΆΈΉΊΰ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 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0" u="sng" err="1">
                <a:solidFill>
                  <a:schemeClr val="tx1"/>
                </a:solidFill>
                <a:latin typeface="Ericsson Hilda ExtraBold" panose="00000900000000000000" pitchFamily="2" charset="0"/>
              </a:rPr>
              <a:t>EricssonHilda</a:t>
            </a:r>
            <a:r>
              <a:rPr lang="en-US" sz="1200" b="0" u="sng">
                <a:solidFill>
                  <a:schemeClr val="tx1"/>
                </a:solidFill>
                <a:latin typeface="Ericsson Hilda ExtraBold" panose="00000900000000000000" pitchFamily="2" charset="0"/>
              </a:rPr>
              <a:t>(</a:t>
            </a:r>
            <a:r>
              <a:rPr lang="en-US" sz="1200" b="0" u="sng" err="1">
                <a:solidFill>
                  <a:schemeClr val="tx1"/>
                </a:solidFill>
                <a:latin typeface="Ericsson Hilda ExtraBold" panose="00000900000000000000" pitchFamily="2" charset="0"/>
              </a:rPr>
              <a:t>ExtraBold</a:t>
            </a:r>
            <a:r>
              <a:rPr lang="en-US" sz="1200" b="0" u="sng">
                <a:solidFill>
                  <a:schemeClr val="tx1"/>
                </a:solidFill>
                <a:latin typeface="Ericsson Hilda ExtraBold" panose="00000900000000000000" pitchFamily="2" charset="0"/>
              </a:rPr>
              <a:t>):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!"#$%&amp;'()*+,./0123456789:;&lt;=&gt;?@ABCDEFGHIJKLMNOPQRSTUVWXYZ[\]^_`</a:t>
            </a:r>
            <a:r>
              <a:rPr lang="en-US" sz="1200" b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abcdefghijklmnopqrstuvwxyz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b="0" kern="1200">
                <a:solidFill>
                  <a:schemeClr val="tx1"/>
                </a:solidFill>
                <a:latin typeface="Ericsson Hilda ExtraBold" panose="00000900000000000000" pitchFamily="2" charset="0"/>
                <a:ea typeface="+mn-ea"/>
                <a:cs typeface="+mn-cs"/>
              </a:rPr>
              <a:t>Čč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b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ẀẁẃẄẅỲỳ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ﬁﬂΆΈΉΊΌΎΏΐΑΒΓΕΖΗΘΙΚΛΜΝΞΟΠΡΣΤΥΦΧΨΪΫΆΈΉΊΰ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200" b="1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200" b="1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41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869961-F931-4F1E-9FB3-8587EBA3F36F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D9DB7BA-3A2F-46BA-A617-2A049434CD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74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4333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Use this layout for presentations using short and crisp headings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481052" y="1846580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32814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84575" y="1846580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3145CE-A2DE-4236-A4F9-8AE08867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844674"/>
            <a:ext cx="11233150" cy="4392613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CFCA6C0-C300-46F3-8D05-D936BF801E7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D34DC33-B6A1-43EF-9A99-F7C83545B926}"/>
              </a:ext>
            </a:extLst>
          </p:cNvPr>
          <p:cNvSpPr txBox="1"/>
          <p:nvPr userDrawn="1"/>
        </p:nvSpPr>
        <p:spPr>
          <a:xfrm>
            <a:off x="421638" y="6524625"/>
            <a:ext cx="2955937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ETHGMS György Miklós  |  2022-11-24  |  Open  |  Page </a:t>
            </a:r>
            <a:fld id="{B1A6B0ED-A192-41FE-AB7C-35FAEF4A6C7F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7" r:id="rId2"/>
    <p:sldLayoutId id="2147483709" r:id="rId3"/>
    <p:sldLayoutId id="2147483673" r:id="rId4"/>
    <p:sldLayoutId id="2147483706" r:id="rId5"/>
    <p:sldLayoutId id="2147483694" r:id="rId6"/>
    <p:sldLayoutId id="2147483675" r:id="rId7"/>
    <p:sldLayoutId id="2147483696" r:id="rId8"/>
    <p:sldLayoutId id="2147483678" r:id="rId9"/>
    <p:sldLayoutId id="2147483690" r:id="rId10"/>
    <p:sldLayoutId id="2147483681" r:id="rId11"/>
    <p:sldLayoutId id="2147483692" r:id="rId12"/>
    <p:sldLayoutId id="2147483705" r:id="rId13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265113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305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–"/>
        <a:defRPr sz="2000" kern="1000" spc="-30">
          <a:solidFill>
            <a:schemeClr val="tx1"/>
          </a:solidFill>
          <a:latin typeface="+mn-lt"/>
        </a:defRPr>
      </a:lvl2pPr>
      <a:lvl3pPr marL="803275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3pPr>
      <a:lvl4pPr marL="1076325" indent="-27305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–"/>
        <a:defRPr sz="2000" kern="1000" spc="-30">
          <a:solidFill>
            <a:schemeClr val="tx1"/>
          </a:solidFill>
          <a:latin typeface="+mn-lt"/>
        </a:defRPr>
      </a:lvl4pPr>
      <a:lvl5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5pPr>
      <a:lvl6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6pPr>
      <a:lvl7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7pPr>
      <a:lvl8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8pPr>
      <a:lvl9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10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14.xml"/><Relationship Id="rId1" Type="http://schemas.openxmlformats.org/officeDocument/2006/relationships/customXml" Target="../../customXml/item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23.xml"/><Relationship Id="rId4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21.xml"/><Relationship Id="rId1" Type="http://schemas.openxmlformats.org/officeDocument/2006/relationships/customXml" Target="../../customXml/item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8.xml"/><Relationship Id="rId1" Type="http://schemas.openxmlformats.org/officeDocument/2006/relationships/customXml" Target="../../customXml/item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24.xml"/><Relationship Id="rId1" Type="http://schemas.openxmlformats.org/officeDocument/2006/relationships/customXml" Target="../../customXml/item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19.xml"/><Relationship Id="rId1" Type="http://schemas.openxmlformats.org/officeDocument/2006/relationships/customXml" Target="../../customXml/item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D5CE7D-CCF0-44B0-843A-8D46859C4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/>
          <a:lstStyle/>
          <a:p>
            <a:r>
              <a:rPr lang="hu-HU"/>
              <a:t>DetNet 3GPP SA2 offline </a:t>
            </a:r>
            <a:r>
              <a:rPr lang="hu-HU" err="1"/>
              <a:t>discussion</a:t>
            </a:r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A927E07-3624-45B8-934B-C229726CA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Ericsson, </a:t>
            </a:r>
            <a:r>
              <a:rPr lang="hu-HU"/>
              <a:t>2022 November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8DE8B4-7BAB-4C18-A0E5-01D3A11D37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EB691-17C6-4220-AA5E-2F3518AF8CC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229600" y="6264000"/>
            <a:ext cx="2515041" cy="262800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F70DC3-66C9-451C-917E-BA44956D1DB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811951" y="6264000"/>
            <a:ext cx="897503" cy="262800"/>
          </a:xfrm>
          <a:ln>
            <a:noFill/>
          </a:ln>
        </p:spPr>
        <p:txBody>
          <a:bodyPr/>
          <a:lstStyle/>
          <a:p>
            <a:endParaRPr lang="en-US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30748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hu-HU" err="1"/>
              <a:t>Deployoment</a:t>
            </a:r>
            <a:r>
              <a:rPr lang="hu-HU"/>
              <a:t> </a:t>
            </a:r>
            <a:r>
              <a:rPr lang="hu-HU" err="1"/>
              <a:t>option</a:t>
            </a:r>
            <a:r>
              <a:rPr lang="hu-HU"/>
              <a:t> </a:t>
            </a:r>
            <a:r>
              <a:rPr lang="hu-HU" err="1"/>
              <a:t>for</a:t>
            </a:r>
            <a:r>
              <a:rPr lang="hu-HU"/>
              <a:t> UL </a:t>
            </a:r>
            <a:r>
              <a:rPr lang="hu-HU" err="1"/>
              <a:t>handling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52315" y="971437"/>
            <a:ext cx="2986443" cy="5791104"/>
          </a:xfrm>
          <a:ln>
            <a:noFill/>
          </a:ln>
        </p:spPr>
        <p:txBody>
          <a:bodyPr/>
          <a:lstStyle/>
          <a:p>
            <a:r>
              <a:rPr lang="hu-HU" sz="1800" err="1"/>
              <a:t>Model</a:t>
            </a:r>
            <a:r>
              <a:rPr lang="hu-HU" sz="1800"/>
              <a:t> </a:t>
            </a:r>
            <a:r>
              <a:rPr lang="hu-HU" sz="1800" err="1"/>
              <a:t>the</a:t>
            </a:r>
            <a:r>
              <a:rPr lang="hu-HU" sz="1800"/>
              <a:t> N6 </a:t>
            </a:r>
            <a:r>
              <a:rPr lang="hu-HU" sz="1800" err="1"/>
              <a:t>uplink</a:t>
            </a:r>
            <a:r>
              <a:rPr lang="hu-HU" sz="1800"/>
              <a:t> router </a:t>
            </a:r>
            <a:r>
              <a:rPr lang="hu-HU" sz="1800" err="1"/>
              <a:t>as</a:t>
            </a:r>
            <a:r>
              <a:rPr lang="hu-HU" sz="1800"/>
              <a:t> a </a:t>
            </a:r>
            <a:r>
              <a:rPr lang="hu-HU" sz="1800" err="1"/>
              <a:t>separate</a:t>
            </a:r>
            <a:r>
              <a:rPr lang="hu-HU" sz="1800"/>
              <a:t> </a:t>
            </a:r>
            <a:r>
              <a:rPr lang="hu-HU" sz="1800" err="1"/>
              <a:t>logical</a:t>
            </a:r>
            <a:r>
              <a:rPr lang="hu-HU" sz="1800"/>
              <a:t> Router </a:t>
            </a:r>
            <a:r>
              <a:rPr lang="hu-HU" sz="1800" err="1"/>
              <a:t>entity</a:t>
            </a:r>
            <a:r>
              <a:rPr lang="hu-HU" sz="1800"/>
              <a:t>.</a:t>
            </a:r>
          </a:p>
          <a:p>
            <a:r>
              <a:rPr lang="hu-HU" sz="1800"/>
              <a:t>N6 </a:t>
            </a:r>
            <a:r>
              <a:rPr lang="hu-HU" sz="1800" err="1"/>
              <a:t>routing</a:t>
            </a:r>
            <a:r>
              <a:rPr lang="hu-HU" sz="1800"/>
              <a:t> is </a:t>
            </a:r>
            <a:r>
              <a:rPr lang="hu-HU" sz="1800" err="1"/>
              <a:t>already</a:t>
            </a:r>
            <a:r>
              <a:rPr lang="hu-HU" sz="1800"/>
              <a:t> </a:t>
            </a:r>
            <a:r>
              <a:rPr lang="hu-HU" sz="1800" err="1"/>
              <a:t>today</a:t>
            </a:r>
            <a:r>
              <a:rPr lang="hu-HU" sz="1800"/>
              <a:t> out of 3GPP </a:t>
            </a:r>
            <a:r>
              <a:rPr lang="hu-HU" sz="1800" err="1"/>
              <a:t>scope</a:t>
            </a:r>
            <a:r>
              <a:rPr lang="hu-HU" sz="1800"/>
              <a:t>, </a:t>
            </a:r>
            <a:r>
              <a:rPr lang="hu-HU" sz="1800" err="1"/>
              <a:t>implementation</a:t>
            </a:r>
            <a:r>
              <a:rPr lang="hu-HU" sz="1800"/>
              <a:t> </a:t>
            </a:r>
            <a:r>
              <a:rPr lang="hu-HU" sz="1800" err="1"/>
              <a:t>specific</a:t>
            </a:r>
            <a:r>
              <a:rPr lang="hu-HU" sz="1800"/>
              <a:t>.</a:t>
            </a:r>
          </a:p>
          <a:p>
            <a:r>
              <a:rPr lang="hu-HU" sz="1800"/>
              <a:t>DetNet </a:t>
            </a:r>
            <a:r>
              <a:rPr lang="hu-HU" sz="1800" err="1"/>
              <a:t>controller</a:t>
            </a:r>
            <a:r>
              <a:rPr lang="hu-HU" sz="1800"/>
              <a:t> </a:t>
            </a:r>
            <a:r>
              <a:rPr lang="hu-HU" sz="1800" err="1"/>
              <a:t>may</a:t>
            </a:r>
            <a:r>
              <a:rPr lang="hu-HU" sz="1800"/>
              <a:t> </a:t>
            </a:r>
            <a:r>
              <a:rPr lang="hu-HU" sz="1800" err="1"/>
              <a:t>directly</a:t>
            </a:r>
            <a:r>
              <a:rPr lang="hu-HU" sz="1800"/>
              <a:t> </a:t>
            </a:r>
            <a:r>
              <a:rPr lang="hu-HU" sz="1800" err="1"/>
              <a:t>control</a:t>
            </a:r>
            <a:r>
              <a:rPr lang="hu-HU" sz="1800"/>
              <a:t> N6 UL </a:t>
            </a:r>
            <a:r>
              <a:rPr lang="hu-HU" sz="1800" err="1"/>
              <a:t>routing</a:t>
            </a:r>
            <a:r>
              <a:rPr lang="hu-HU" sz="1800"/>
              <a:t>. </a:t>
            </a:r>
          </a:p>
          <a:p>
            <a:r>
              <a:rPr lang="hu-HU" sz="1800" err="1"/>
              <a:t>Signalling</a:t>
            </a:r>
            <a:r>
              <a:rPr lang="hu-HU" sz="1800"/>
              <a:t> </a:t>
            </a:r>
            <a:r>
              <a:rPr lang="hu-HU" sz="1800" err="1"/>
              <a:t>between</a:t>
            </a:r>
            <a:r>
              <a:rPr lang="hu-HU" sz="1800"/>
              <a:t> DetNet </a:t>
            </a:r>
            <a:r>
              <a:rPr lang="hu-HU" sz="1800" err="1"/>
              <a:t>controller</a:t>
            </a:r>
            <a:r>
              <a:rPr lang="hu-HU" sz="1800"/>
              <a:t> and Router </a:t>
            </a:r>
            <a:r>
              <a:rPr lang="hu-HU" sz="1800" err="1"/>
              <a:t>on</a:t>
            </a:r>
            <a:r>
              <a:rPr lang="hu-HU" sz="1800"/>
              <a:t> N6 </a:t>
            </a:r>
            <a:r>
              <a:rPr lang="hu-HU" sz="1800" err="1"/>
              <a:t>can</a:t>
            </a:r>
            <a:r>
              <a:rPr lang="hu-HU" sz="1800"/>
              <a:t> be </a:t>
            </a:r>
            <a:r>
              <a:rPr lang="hu-HU" sz="1800" err="1"/>
              <a:t>considered</a:t>
            </a:r>
            <a:r>
              <a:rPr lang="hu-HU" sz="1800"/>
              <a:t> out of </a:t>
            </a:r>
            <a:r>
              <a:rPr lang="hu-HU" sz="1800" err="1"/>
              <a:t>scope</a:t>
            </a:r>
            <a:r>
              <a:rPr lang="hu-HU" sz="1800"/>
              <a:t> of 3GPP</a:t>
            </a:r>
            <a:r>
              <a:rPr lang="en-US" sz="1800"/>
              <a:t>; setting explicit routes possible by controller.</a:t>
            </a:r>
          </a:p>
          <a:p>
            <a:r>
              <a:rPr lang="en-US" sz="1800"/>
              <a:t>No need for 5GS to provide UL routing information. </a:t>
            </a:r>
          </a:p>
          <a:p>
            <a:endParaRPr lang="en-US" sz="1800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60832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5GS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3573235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34542" y="2527734"/>
            <a:ext cx="237562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>
            <a:off x="926544" y="3842343"/>
            <a:ext cx="1103838" cy="65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43" idx="3"/>
            <a:endCxn id="13" idx="1"/>
          </p:cNvCxnSpPr>
          <p:nvPr/>
        </p:nvCxnSpPr>
        <p:spPr>
          <a:xfrm>
            <a:off x="3051132" y="4498834"/>
            <a:ext cx="25271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43" idx="3"/>
            <a:endCxn id="15" idx="1"/>
          </p:cNvCxnSpPr>
          <p:nvPr/>
        </p:nvCxnSpPr>
        <p:spPr>
          <a:xfrm flipV="1">
            <a:off x="3051132" y="3979022"/>
            <a:ext cx="1465214" cy="519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B6A665-592B-43BA-B4F4-62C1C31E3596}"/>
              </a:ext>
            </a:extLst>
          </p:cNvPr>
          <p:cNvSpPr/>
          <p:nvPr/>
        </p:nvSpPr>
        <p:spPr>
          <a:xfrm>
            <a:off x="368384" y="4286143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CE63E2D-BF15-4F23-AC92-E33D7DEB2A19}"/>
              </a:ext>
            </a:extLst>
          </p:cNvPr>
          <p:cNvSpPr/>
          <p:nvPr/>
        </p:nvSpPr>
        <p:spPr>
          <a:xfrm>
            <a:off x="375504" y="4999051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E3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EC1819-DDE7-459F-B502-0EAED3E57439}"/>
              </a:ext>
            </a:extLst>
          </p:cNvPr>
          <p:cNvCxnSpPr>
            <a:cxnSpLocks/>
            <a:stCxn id="33" idx="3"/>
            <a:endCxn id="12" idx="1"/>
          </p:cNvCxnSpPr>
          <p:nvPr/>
        </p:nvCxnSpPr>
        <p:spPr>
          <a:xfrm flipV="1">
            <a:off x="933664" y="4498834"/>
            <a:ext cx="1096718" cy="564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EE171D-554C-426C-B9C6-389F46F2475A}"/>
              </a:ext>
            </a:extLst>
          </p:cNvPr>
          <p:cNvCxnSpPr>
            <a:cxnSpLocks/>
            <a:stCxn id="34" idx="3"/>
            <a:endCxn id="12" idx="1"/>
          </p:cNvCxnSpPr>
          <p:nvPr/>
        </p:nvCxnSpPr>
        <p:spPr>
          <a:xfrm flipV="1">
            <a:off x="940784" y="4498834"/>
            <a:ext cx="1089598" cy="7693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757FE0EA-C548-452B-8DBA-7B9970BD26E6}"/>
              </a:ext>
            </a:extLst>
          </p:cNvPr>
          <p:cNvSpPr/>
          <p:nvPr/>
        </p:nvSpPr>
        <p:spPr>
          <a:xfrm>
            <a:off x="2763089" y="4229726"/>
            <a:ext cx="288043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R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A235E69-4A68-4BB5-BD4D-6A36BA764B13}"/>
              </a:ext>
            </a:extLst>
          </p:cNvPr>
          <p:cNvCxnSpPr>
            <a:cxnSpLocks/>
            <a:stCxn id="12" idx="3"/>
            <a:endCxn id="43" idx="1"/>
          </p:cNvCxnSpPr>
          <p:nvPr/>
        </p:nvCxnSpPr>
        <p:spPr>
          <a:xfrm>
            <a:off x="2638702" y="4498834"/>
            <a:ext cx="1243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F2C9E87B-C447-4666-896C-0060F15C2519}"/>
              </a:ext>
            </a:extLst>
          </p:cNvPr>
          <p:cNvSpPr/>
          <p:nvPr/>
        </p:nvSpPr>
        <p:spPr bwMode="auto">
          <a:xfrm>
            <a:off x="1963082" y="4111451"/>
            <a:ext cx="1190981" cy="76932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D5F7755-2563-4A45-B1BB-8F32BB3379CC}"/>
              </a:ext>
            </a:extLst>
          </p:cNvPr>
          <p:cNvCxnSpPr>
            <a:cxnSpLocks/>
            <a:stCxn id="43" idx="0"/>
            <a:endCxn id="6" idx="2"/>
          </p:cNvCxnSpPr>
          <p:nvPr/>
        </p:nvCxnSpPr>
        <p:spPr>
          <a:xfrm flipV="1">
            <a:off x="2907111" y="2527734"/>
            <a:ext cx="1803055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8C5E4297-CCF6-4862-9B06-0049F95760CE}"/>
              </a:ext>
            </a:extLst>
          </p:cNvPr>
          <p:cNvSpPr/>
          <p:nvPr/>
        </p:nvSpPr>
        <p:spPr bwMode="auto">
          <a:xfrm>
            <a:off x="1884317" y="5564658"/>
            <a:ext cx="1858694" cy="684681"/>
          </a:xfrm>
          <a:prstGeom prst="wedgeRoundRectCallout">
            <a:avLst>
              <a:gd name="adj1" fmla="val 2208"/>
              <a:gd name="adj2" fmla="val -16295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800"/>
              </a:spcBef>
            </a:pPr>
            <a:r>
              <a:rPr lang="en-US" sz="1200">
                <a:solidFill>
                  <a:schemeClr val="tx1"/>
                </a:solidFill>
                <a:latin typeface="+mn-lt"/>
              </a:rPr>
              <a:t>UL routing on N6, implementation specific (out of 3GPP scope)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181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599C-C61A-4765-9EDE-110C999DD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UL Routing information: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E788A-45A4-4F1C-BDA2-72FC02CF40D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79424" y="1844675"/>
            <a:ext cx="11000817" cy="4392612"/>
          </a:xfrm>
        </p:spPr>
        <p:txBody>
          <a:bodyPr/>
          <a:lstStyle/>
          <a:p>
            <a:r>
              <a:rPr lang="en-US"/>
              <a:t>No need for 3GPP to define mechanisms to provide UL static routing information from UPF</a:t>
            </a:r>
            <a:r>
              <a:rPr lang="hu-HU"/>
              <a:t>/NW-TT to DetNet </a:t>
            </a:r>
            <a:r>
              <a:rPr lang="hu-HU" err="1"/>
              <a:t>controller</a:t>
            </a:r>
            <a:r>
              <a:rPr lang="hu-HU"/>
              <a:t>.</a:t>
            </a:r>
          </a:p>
          <a:p>
            <a:pPr lvl="1"/>
            <a:r>
              <a:rPr lang="en-US"/>
              <a:t>In many deployments, there is no need  (single interface, single route to host)</a:t>
            </a:r>
          </a:p>
          <a:p>
            <a:pPr lvl="1"/>
            <a:r>
              <a:rPr lang="en-US"/>
              <a:t>If the UL routing is static, it can easily be configured into the controller also</a:t>
            </a:r>
          </a:p>
          <a:p>
            <a:pPr lvl="1"/>
            <a:r>
              <a:rPr lang="en-US"/>
              <a:t>Deployment option with direct interface between DetNet controller and N6 UL routing function if </a:t>
            </a:r>
            <a:r>
              <a:rPr lang="en-US" err="1"/>
              <a:t>signalling</a:t>
            </a:r>
            <a:r>
              <a:rPr lang="en-US"/>
              <a:t> is needed</a:t>
            </a:r>
          </a:p>
          <a:p>
            <a:pPr lvl="1"/>
            <a:r>
              <a:rPr lang="en-US"/>
              <a:t>N6 UL routing is in general out of 3GPP scope, so we should avoid standardizing 3GPP functionality</a:t>
            </a:r>
          </a:p>
        </p:txBody>
      </p:sp>
    </p:spTree>
    <p:extLst>
      <p:ext uri="{BB962C8B-B14F-4D97-AF65-F5344CB8AC3E}">
        <p14:creationId xmlns:p14="http://schemas.microsoft.com/office/powerpoint/2010/main" val="2657985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6FF69E04-8523-4965-90ED-73D4F9BAE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Outstanding issues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593606-2AAD-443B-BF7E-40B6B266764B}"/>
              </a:ext>
            </a:extLst>
          </p:cNvPr>
          <p:cNvSpPr/>
          <p:nvPr/>
        </p:nvSpPr>
        <p:spPr>
          <a:xfrm>
            <a:off x="1617604" y="4409764"/>
            <a:ext cx="704850" cy="650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UE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C8D875-DD3D-48BE-822E-3F5BA2D986F3}"/>
              </a:ext>
            </a:extLst>
          </p:cNvPr>
          <p:cNvSpPr/>
          <p:nvPr/>
        </p:nvSpPr>
        <p:spPr>
          <a:xfrm>
            <a:off x="2890008" y="4409764"/>
            <a:ext cx="704850" cy="650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RAN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B84016-9AEE-4579-BD7D-D403D9307AE6}"/>
              </a:ext>
            </a:extLst>
          </p:cNvPr>
          <p:cNvSpPr/>
          <p:nvPr/>
        </p:nvSpPr>
        <p:spPr>
          <a:xfrm>
            <a:off x="4120640" y="4409764"/>
            <a:ext cx="704850" cy="650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UPF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1629C6-5CEC-4EE9-9E37-C26F9A6C83A2}"/>
              </a:ext>
            </a:extLst>
          </p:cNvPr>
          <p:cNvSpPr/>
          <p:nvPr/>
        </p:nvSpPr>
        <p:spPr>
          <a:xfrm>
            <a:off x="4140736" y="3440111"/>
            <a:ext cx="70485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SMF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BE2134-62C1-498E-B886-1DD2333F5119}"/>
              </a:ext>
            </a:extLst>
          </p:cNvPr>
          <p:cNvSpPr/>
          <p:nvPr/>
        </p:nvSpPr>
        <p:spPr>
          <a:xfrm>
            <a:off x="2890008" y="3440111"/>
            <a:ext cx="70485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AMF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0AAA6C-6528-4F5D-B005-740C9D1B8DE7}"/>
              </a:ext>
            </a:extLst>
          </p:cNvPr>
          <p:cNvSpPr/>
          <p:nvPr/>
        </p:nvSpPr>
        <p:spPr>
          <a:xfrm>
            <a:off x="4119540" y="2592070"/>
            <a:ext cx="70485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PCF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5144264" y="2585720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7253028" y="2585720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84ED4-C857-45BB-B924-4598CEF17CC6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6150737" y="2852420"/>
            <a:ext cx="1102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89009B-5024-4D98-BBB1-3FCC052E2637}"/>
              </a:ext>
            </a:extLst>
          </p:cNvPr>
          <p:cNvCxnSpPr>
            <a:cxnSpLocks/>
            <a:stCxn id="12" idx="1"/>
            <a:endCxn id="9" idx="3"/>
          </p:cNvCxnSpPr>
          <p:nvPr/>
        </p:nvCxnSpPr>
        <p:spPr>
          <a:xfrm flipH="1">
            <a:off x="4824390" y="2852420"/>
            <a:ext cx="319874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F962CA-7C8B-493D-97AA-B5744EBA10FB}"/>
              </a:ext>
            </a:extLst>
          </p:cNvPr>
          <p:cNvCxnSpPr>
            <a:cxnSpLocks/>
            <a:stCxn id="7" idx="0"/>
            <a:endCxn id="9" idx="2"/>
          </p:cNvCxnSpPr>
          <p:nvPr/>
        </p:nvCxnSpPr>
        <p:spPr>
          <a:xfrm flipH="1" flipV="1">
            <a:off x="4471965" y="3125470"/>
            <a:ext cx="21196" cy="314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4859C87-502F-42CA-9313-D7471776C5B7}"/>
              </a:ext>
            </a:extLst>
          </p:cNvPr>
          <p:cNvCxnSpPr>
            <a:cxnSpLocks/>
            <a:stCxn id="7" idx="2"/>
            <a:endCxn id="30" idx="0"/>
          </p:cNvCxnSpPr>
          <p:nvPr/>
        </p:nvCxnSpPr>
        <p:spPr>
          <a:xfrm flipH="1">
            <a:off x="4488278" y="3973511"/>
            <a:ext cx="4883" cy="4426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99491C-AFDE-4010-9724-C28D1CC13EA9}"/>
              </a:ext>
            </a:extLst>
          </p:cNvPr>
          <p:cNvCxnSpPr>
            <a:cxnSpLocks/>
            <a:stCxn id="8" idx="2"/>
            <a:endCxn id="5" idx="0"/>
          </p:cNvCxnSpPr>
          <p:nvPr/>
        </p:nvCxnSpPr>
        <p:spPr>
          <a:xfrm>
            <a:off x="3242433" y="3973511"/>
            <a:ext cx="0" cy="4362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DBCAFD5-C5B9-4C1C-A82E-8DC878A15683}"/>
              </a:ext>
            </a:extLst>
          </p:cNvPr>
          <p:cNvCxnSpPr>
            <a:cxnSpLocks/>
            <a:stCxn id="8" idx="1"/>
            <a:endCxn id="4" idx="3"/>
          </p:cNvCxnSpPr>
          <p:nvPr/>
        </p:nvCxnSpPr>
        <p:spPr>
          <a:xfrm flipH="1">
            <a:off x="2322454" y="3706811"/>
            <a:ext cx="567554" cy="10280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29A85D-58F6-41D0-8546-352CD96D327A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2322454" y="4734869"/>
            <a:ext cx="5675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C684E3-DF80-4B0E-8659-5652579CBF81}"/>
              </a:ext>
            </a:extLst>
          </p:cNvPr>
          <p:cNvCxnSpPr>
            <a:cxnSpLocks/>
            <a:stCxn id="6" idx="1"/>
            <a:endCxn id="5" idx="3"/>
          </p:cNvCxnSpPr>
          <p:nvPr/>
        </p:nvCxnSpPr>
        <p:spPr>
          <a:xfrm flipH="1">
            <a:off x="3594858" y="4734869"/>
            <a:ext cx="525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>
            <a:extLst>
              <a:ext uri="{FF2B5EF4-FFF2-40B4-BE49-F238E27FC236}">
                <a16:creationId xmlns:a16="http://schemas.microsoft.com/office/drawing/2014/main" id="{A758F51C-9540-402C-B52A-116C01904B0D}"/>
              </a:ext>
            </a:extLst>
          </p:cNvPr>
          <p:cNvSpPr/>
          <p:nvPr/>
        </p:nvSpPr>
        <p:spPr>
          <a:xfrm>
            <a:off x="6969409" y="4131179"/>
            <a:ext cx="1984078" cy="12293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network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E55757-133F-4B2E-BF30-E7CA78799050}"/>
              </a:ext>
            </a:extLst>
          </p:cNvPr>
          <p:cNvCxnSpPr>
            <a:cxnSpLocks/>
            <a:stCxn id="22" idx="3"/>
            <a:endCxn id="13" idx="2"/>
          </p:cNvCxnSpPr>
          <p:nvPr/>
        </p:nvCxnSpPr>
        <p:spPr>
          <a:xfrm flipV="1">
            <a:off x="7961448" y="3119120"/>
            <a:ext cx="0" cy="10823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19A18C-2799-4135-A5B1-B55F18D05C52}"/>
              </a:ext>
            </a:extLst>
          </p:cNvPr>
          <p:cNvCxnSpPr>
            <a:cxnSpLocks/>
            <a:stCxn id="22" idx="2"/>
            <a:endCxn id="6" idx="3"/>
          </p:cNvCxnSpPr>
          <p:nvPr/>
        </p:nvCxnSpPr>
        <p:spPr>
          <a:xfrm flipH="1" flipV="1">
            <a:off x="4825490" y="4734869"/>
            <a:ext cx="2150073" cy="109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EDA968D6-C2F3-49D2-8943-8EAD78CB3FF7}"/>
              </a:ext>
            </a:extLst>
          </p:cNvPr>
          <p:cNvSpPr/>
          <p:nvPr/>
        </p:nvSpPr>
        <p:spPr>
          <a:xfrm>
            <a:off x="1617604" y="2123440"/>
            <a:ext cx="4726984" cy="351536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hu-HU" b="1">
                <a:solidFill>
                  <a:schemeClr val="tx1"/>
                </a:solidFill>
              </a:rPr>
              <a:t>5GS </a:t>
            </a:r>
            <a:r>
              <a:rPr lang="hu-HU" b="1" err="1">
                <a:solidFill>
                  <a:schemeClr val="tx1"/>
                </a:solidFill>
              </a:rPr>
              <a:t>logical</a:t>
            </a:r>
            <a:r>
              <a:rPr lang="hu-HU" b="1">
                <a:solidFill>
                  <a:schemeClr val="tx1"/>
                </a:solidFill>
              </a:rPr>
              <a:t> </a:t>
            </a:r>
            <a:r>
              <a:rPr lang="hu-HU" b="1" err="1">
                <a:solidFill>
                  <a:schemeClr val="tx1"/>
                </a:solidFill>
              </a:rPr>
              <a:t>DetNet</a:t>
            </a:r>
            <a:r>
              <a:rPr lang="hu-HU" b="1">
                <a:solidFill>
                  <a:schemeClr val="tx1"/>
                </a:solidFill>
              </a:rPr>
              <a:t> </a:t>
            </a:r>
            <a:r>
              <a:rPr lang="hu-HU" b="1" err="1">
                <a:solidFill>
                  <a:schemeClr val="tx1"/>
                </a:solidFill>
              </a:rPr>
              <a:t>Node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30A3AF6-7CDD-4B79-87EE-51C394142E9E}"/>
              </a:ext>
            </a:extLst>
          </p:cNvPr>
          <p:cNvSpPr/>
          <p:nvPr/>
        </p:nvSpPr>
        <p:spPr>
          <a:xfrm>
            <a:off x="294964" y="4290649"/>
            <a:ext cx="940947" cy="89810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hu-HU" sz="1400" b="1">
                <a:solidFill>
                  <a:schemeClr val="tx1"/>
                </a:solidFill>
              </a:rPr>
              <a:t>DetNet end </a:t>
            </a:r>
            <a:r>
              <a:rPr lang="hu-HU" sz="1400" b="1" err="1">
                <a:solidFill>
                  <a:schemeClr val="tx1"/>
                </a:solidFill>
              </a:rPr>
              <a:t>system</a:t>
            </a:r>
            <a:endParaRPr lang="en-US" sz="1400" b="1">
              <a:solidFill>
                <a:schemeClr val="tx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6E92C62-D89B-498C-AF25-BFE696B5257F}"/>
              </a:ext>
            </a:extLst>
          </p:cNvPr>
          <p:cNvCxnSpPr>
            <a:cxnSpLocks/>
            <a:stCxn id="7" idx="1"/>
            <a:endCxn id="8" idx="3"/>
          </p:cNvCxnSpPr>
          <p:nvPr/>
        </p:nvCxnSpPr>
        <p:spPr>
          <a:xfrm flipH="1">
            <a:off x="3594858" y="3706811"/>
            <a:ext cx="5458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6C1C7289-FAF7-4285-A603-5436CFD16DF5}"/>
              </a:ext>
            </a:extLst>
          </p:cNvPr>
          <p:cNvSpPr/>
          <p:nvPr/>
        </p:nvSpPr>
        <p:spPr>
          <a:xfrm>
            <a:off x="4225307" y="4416153"/>
            <a:ext cx="525941" cy="2073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sz="1100">
                <a:solidFill>
                  <a:schemeClr val="tx1"/>
                </a:solidFill>
              </a:rPr>
              <a:t>NW-TT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45CFF95-BF1D-4B03-8494-04EF019B738E}"/>
              </a:ext>
            </a:extLst>
          </p:cNvPr>
          <p:cNvCxnSpPr>
            <a:cxnSpLocks/>
            <a:stCxn id="4" idx="1"/>
            <a:endCxn id="26" idx="3"/>
          </p:cNvCxnSpPr>
          <p:nvPr/>
        </p:nvCxnSpPr>
        <p:spPr>
          <a:xfrm flipH="1">
            <a:off x="1235911" y="4734869"/>
            <a:ext cx="381693" cy="48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DE4B69F3-C53E-4C36-939F-72ED68A9B79A}"/>
              </a:ext>
            </a:extLst>
          </p:cNvPr>
          <p:cNvSpPr/>
          <p:nvPr/>
        </p:nvSpPr>
        <p:spPr bwMode="auto">
          <a:xfrm>
            <a:off x="6096000" y="1283045"/>
            <a:ext cx="1483779" cy="548585"/>
          </a:xfrm>
          <a:prstGeom prst="wedgeRoundRectCallout">
            <a:avLst>
              <a:gd name="adj1" fmla="val -32274"/>
              <a:gd name="adj2" fmla="val 229942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800"/>
              </a:spcBef>
            </a:pPr>
            <a:r>
              <a:rPr lang="en-US" sz="1400" b="1"/>
              <a:t>1. Support an optional NEF?</a:t>
            </a:r>
            <a:endParaRPr lang="en-US" sz="14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2C39EC2E-6A78-4B1D-8350-AFBCC680392C}"/>
              </a:ext>
            </a:extLst>
          </p:cNvPr>
          <p:cNvSpPr/>
          <p:nvPr/>
        </p:nvSpPr>
        <p:spPr bwMode="auto">
          <a:xfrm>
            <a:off x="5071412" y="5731999"/>
            <a:ext cx="3460372" cy="624166"/>
          </a:xfrm>
          <a:prstGeom prst="wedgeRoundRectCallout">
            <a:avLst>
              <a:gd name="adj1" fmla="val -55360"/>
              <a:gd name="adj2" fmla="val -217656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800"/>
              </a:spcBef>
            </a:pPr>
            <a:r>
              <a:rPr lang="en-US" sz="1400" b="1"/>
              <a:t>2. Should uplink routing information be reported to the DetNet controller?</a:t>
            </a:r>
            <a:endParaRPr lang="en-US" sz="1400" b="1">
              <a:solidFill>
                <a:schemeClr val="tx1"/>
              </a:solidFill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16856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 Alt 1</a:t>
            </a:r>
            <a:r>
              <a:rPr lang="en-US"/>
              <a:t>: protocol conversion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1020650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5437390" y="1987846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84ED4-C857-45BB-B924-4598CEF17CC6}"/>
              </a:ext>
            </a:extLst>
          </p:cNvPr>
          <p:cNvCxnSpPr>
            <a:cxnSpLocks/>
            <a:stCxn id="31" idx="1"/>
            <a:endCxn id="12" idx="3"/>
          </p:cNvCxnSpPr>
          <p:nvPr/>
        </p:nvCxnSpPr>
        <p:spPr>
          <a:xfrm flipH="1">
            <a:off x="2027123" y="2254546"/>
            <a:ext cx="1129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19DAAB2-6FE9-4602-A8F8-311C413578B6}"/>
              </a:ext>
            </a:extLst>
          </p:cNvPr>
          <p:cNvSpPr txBox="1"/>
          <p:nvPr/>
        </p:nvSpPr>
        <p:spPr>
          <a:xfrm>
            <a:off x="9193357" y="1845129"/>
            <a:ext cx="2846674" cy="3515360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15932E-8D9B-4F80-AD00-7E37EEA50158}"/>
              </a:ext>
            </a:extLst>
          </p:cNvPr>
          <p:cNvSpPr/>
          <p:nvPr/>
        </p:nvSpPr>
        <p:spPr>
          <a:xfrm>
            <a:off x="3156485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NEF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711769-2CE7-4D53-8DAF-9F7E50F382BA}"/>
              </a:ext>
            </a:extLst>
          </p:cNvPr>
          <p:cNvCxnSpPr>
            <a:cxnSpLocks/>
            <a:stCxn id="13" idx="1"/>
            <a:endCxn id="31" idx="3"/>
          </p:cNvCxnSpPr>
          <p:nvPr/>
        </p:nvCxnSpPr>
        <p:spPr>
          <a:xfrm flipH="1">
            <a:off x="4162958" y="2254546"/>
            <a:ext cx="12744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4DEF19-1C50-430F-9E32-D6F22237FB31}"/>
              </a:ext>
            </a:extLst>
          </p:cNvPr>
          <p:cNvSpPr txBox="1"/>
          <p:nvPr/>
        </p:nvSpPr>
        <p:spPr>
          <a:xfrm>
            <a:off x="4169536" y="1844981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 over </a:t>
            </a:r>
            <a:b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Netconf/</a:t>
            </a:r>
            <a:r>
              <a:rPr kumimoji="0" lang="en-US" sz="1200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Restconf</a:t>
            </a:r>
            <a:endParaRPr kumimoji="0" lang="en-US" sz="1200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9B7807C-2395-4E5E-ABF6-31DE36409AEB}"/>
              </a:ext>
            </a:extLst>
          </p:cNvPr>
          <p:cNvSpPr txBox="1"/>
          <p:nvPr/>
        </p:nvSpPr>
        <p:spPr>
          <a:xfrm>
            <a:off x="1950897" y="1987480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N85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C1C7DD4-3E6C-485D-9529-1FE319443536}"/>
              </a:ext>
            </a:extLst>
          </p:cNvPr>
          <p:cNvSpPr txBox="1"/>
          <p:nvPr/>
        </p:nvSpPr>
        <p:spPr>
          <a:xfrm>
            <a:off x="3323592" y="2374074"/>
            <a:ext cx="702190" cy="374150"/>
          </a:xfrm>
          <a:prstGeom prst="rect">
            <a:avLst/>
          </a:prstGeom>
          <a:solidFill>
            <a:srgbClr val="C00000"/>
          </a:solidFill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000" b="0" i="0" u="none" strike="noStrike" kern="1000" cap="none" spc="-3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Protocol </a:t>
            </a:r>
            <a:br>
              <a:rPr kumimoji="0" lang="en-US" sz="1000" b="0" i="0" u="none" strike="noStrike" kern="1000" cap="none" spc="-3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000" b="0" i="0" u="none" strike="noStrike" kern="1000" cap="none" spc="-3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conversion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BF0DD2-A837-4F78-A4E6-BFDE49E5B8E9}"/>
              </a:ext>
            </a:extLst>
          </p:cNvPr>
          <p:cNvSpPr txBox="1"/>
          <p:nvPr/>
        </p:nvSpPr>
        <p:spPr>
          <a:xfrm>
            <a:off x="7194698" y="1845128"/>
            <a:ext cx="4689931" cy="3803151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Optional NEF converts between the IETF based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protocol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and 3GPP </a:t>
            </a:r>
            <a:r>
              <a:rPr kumimoji="0" lang="en-US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signalling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NEF talks IETF protocols to DetNet controller, 3GPP protocols to TSCTSF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.</a:t>
            </a:r>
            <a:endParaRPr lang="en-US" kern="1000" spc="-30">
              <a:solidFill>
                <a:schemeClr val="tx1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Conversion adds unnecessary complexity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Complexity for NEF to parse YANG</a:t>
            </a:r>
            <a:r>
              <a:rPr lang="hu-HU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.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Different functionality split with/without NEF since no NEF deployment also needed</a:t>
            </a:r>
            <a:r>
              <a:rPr lang="hu-HU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.</a:t>
            </a:r>
            <a:b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- Without NEF: TSCTSF parses YANG</a:t>
            </a:r>
            <a:b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- With NEF: NEF parses YANG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50483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 Alt </a:t>
            </a:r>
            <a:r>
              <a:rPr lang="en-US"/>
              <a:t>2: transparent N85 container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1020650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5437390" y="1987846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84ED4-C857-45BB-B924-4598CEF17CC6}"/>
              </a:ext>
            </a:extLst>
          </p:cNvPr>
          <p:cNvCxnSpPr>
            <a:cxnSpLocks/>
            <a:stCxn id="31" idx="1"/>
            <a:endCxn id="12" idx="3"/>
          </p:cNvCxnSpPr>
          <p:nvPr/>
        </p:nvCxnSpPr>
        <p:spPr>
          <a:xfrm flipH="1">
            <a:off x="2027123" y="2254546"/>
            <a:ext cx="1129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19DAAB2-6FE9-4602-A8F8-311C413578B6}"/>
              </a:ext>
            </a:extLst>
          </p:cNvPr>
          <p:cNvSpPr txBox="1"/>
          <p:nvPr/>
        </p:nvSpPr>
        <p:spPr>
          <a:xfrm>
            <a:off x="9193357" y="1845129"/>
            <a:ext cx="2846674" cy="3515360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15932E-8D9B-4F80-AD00-7E37EEA50158}"/>
              </a:ext>
            </a:extLst>
          </p:cNvPr>
          <p:cNvSpPr/>
          <p:nvPr/>
        </p:nvSpPr>
        <p:spPr>
          <a:xfrm>
            <a:off x="3156485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NEF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711769-2CE7-4D53-8DAF-9F7E50F382BA}"/>
              </a:ext>
            </a:extLst>
          </p:cNvPr>
          <p:cNvCxnSpPr>
            <a:cxnSpLocks/>
            <a:stCxn id="13" idx="1"/>
            <a:endCxn id="31" idx="3"/>
          </p:cNvCxnSpPr>
          <p:nvPr/>
        </p:nvCxnSpPr>
        <p:spPr>
          <a:xfrm flipH="1">
            <a:off x="4162958" y="2254546"/>
            <a:ext cx="12744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4DEF19-1C50-430F-9E32-D6F22237FB31}"/>
              </a:ext>
            </a:extLst>
          </p:cNvPr>
          <p:cNvSpPr txBox="1"/>
          <p:nvPr/>
        </p:nvSpPr>
        <p:spPr>
          <a:xfrm>
            <a:off x="4169536" y="1844981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 over </a:t>
            </a:r>
            <a:b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Netconf/</a:t>
            </a:r>
            <a:r>
              <a:rPr kumimoji="0" lang="en-US" sz="1200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Restconf</a:t>
            </a:r>
            <a:endParaRPr kumimoji="0" lang="en-US" sz="1200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9B7807C-2395-4E5E-ABF6-31DE36409AEB}"/>
              </a:ext>
            </a:extLst>
          </p:cNvPr>
          <p:cNvSpPr txBox="1"/>
          <p:nvPr/>
        </p:nvSpPr>
        <p:spPr>
          <a:xfrm>
            <a:off x="1967319" y="1868156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YANG over </a:t>
            </a:r>
            <a:br>
              <a:rPr lang="en-US" sz="1200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</a:br>
            <a:r>
              <a:rPr lang="en-US" sz="1200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container in </a:t>
            </a: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N85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BF0DD2-A837-4F78-A4E6-BFDE49E5B8E9}"/>
              </a:ext>
            </a:extLst>
          </p:cNvPr>
          <p:cNvSpPr txBox="1"/>
          <p:nvPr/>
        </p:nvSpPr>
        <p:spPr>
          <a:xfrm>
            <a:off x="7194698" y="1845128"/>
            <a:ext cx="4689931" cy="3803151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algn="l" rtl="0" fontAlgn="base">
              <a:spcBef>
                <a:spcPts val="800"/>
              </a:spcBef>
              <a:spcAft>
                <a:spcPct val="0"/>
              </a:spcAft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Optional NEF transparently relays YANG config between the IETF based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protocol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and 3GPP </a:t>
            </a:r>
            <a:r>
              <a:rPr kumimoji="0" lang="en-US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signalling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Lower complexity, but still impacts NEF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chemeClr val="accent2">
                    <a:lumMod val="50000"/>
                  </a:schemeClr>
                </a:solidFill>
                <a:latin typeface="Ericsson Hilda"/>
                <a:ea typeface="+mn-ea"/>
                <a:cs typeface="+mn-cs"/>
              </a:rPr>
              <a:t>No need for NEF to interpret YANG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 protocol conversion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Requires container in N85 to carry YANG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NEF to support Netconf/</a:t>
            </a:r>
            <a:r>
              <a:rPr lang="en-US" kern="1000" spc="-30" err="1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Restconf</a:t>
            </a:r>
            <a:b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Note: in the TSN case, Netconf support is at the TSN AF, and NEF is not involved. 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79352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 Alt </a:t>
            </a:r>
            <a:r>
              <a:rPr lang="en-US"/>
              <a:t>3: no NEF in this release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1020650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5437390" y="1987846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9DAAB2-6FE9-4602-A8F8-311C413578B6}"/>
              </a:ext>
            </a:extLst>
          </p:cNvPr>
          <p:cNvSpPr txBox="1"/>
          <p:nvPr/>
        </p:nvSpPr>
        <p:spPr>
          <a:xfrm>
            <a:off x="9193357" y="1845129"/>
            <a:ext cx="2846674" cy="3515360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711769-2CE7-4D53-8DAF-9F7E50F382BA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2027123" y="2254546"/>
            <a:ext cx="34102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4DEF19-1C50-430F-9E32-D6F22237FB31}"/>
              </a:ext>
            </a:extLst>
          </p:cNvPr>
          <p:cNvSpPr txBox="1"/>
          <p:nvPr/>
        </p:nvSpPr>
        <p:spPr>
          <a:xfrm>
            <a:off x="2993879" y="1827758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 over </a:t>
            </a:r>
            <a:b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Netconf/</a:t>
            </a:r>
            <a:r>
              <a:rPr kumimoji="0" lang="en-US" sz="1200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Restconf</a:t>
            </a:r>
            <a:endParaRPr kumimoji="0" lang="en-US" sz="1200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BF0DD2-A837-4F78-A4E6-BFDE49E5B8E9}"/>
              </a:ext>
            </a:extLst>
          </p:cNvPr>
          <p:cNvSpPr txBox="1"/>
          <p:nvPr/>
        </p:nvSpPr>
        <p:spPr>
          <a:xfrm>
            <a:off x="7194698" y="1845128"/>
            <a:ext cx="4689931" cy="4676252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 NEF supported for DetNet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in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this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release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 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TSCTSF can perform firewalling, only accept </a:t>
            </a:r>
            <a:r>
              <a:rPr lang="en-US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signalling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from known sources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(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independent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of NEF). </a:t>
            </a:r>
            <a:endParaRPr lang="en-US" kern="1000" spc="-30">
              <a:solidFill>
                <a:schemeClr val="tx1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TSCTSF can validate 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YANG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configuration (independent of NEF)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.</a:t>
            </a:r>
            <a:endParaRPr lang="en-US" kern="1000" spc="-30">
              <a:solidFill>
                <a:schemeClr val="tx1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Trust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in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the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DetNet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controller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is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ensured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by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operator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bus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i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ness agreement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with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DetNet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controller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provider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(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if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different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from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operator). </a:t>
            </a:r>
          </a:p>
          <a:p>
            <a:pPr marL="285750" lvl="6" indent="-285750" algn="l" rtl="0" fontAlgn="base">
              <a:spcBef>
                <a:spcPts val="8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Note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: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such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business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agreement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is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always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needed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since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DetNet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controller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can influence QoS for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all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UEs in a given network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,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just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for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single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UE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as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in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the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case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of an AF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22699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AB984-CA28-4ACF-B85B-44AA49C61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NEF: </a:t>
            </a:r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E32C4-92BD-4D33-97D2-A872086780C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>
                <a:solidFill>
                  <a:srgbClr val="C00000"/>
                </a:solidFill>
              </a:rPr>
              <a:t>Alt 1</a:t>
            </a:r>
            <a:r>
              <a:rPr lang="en-US">
                <a:solidFill>
                  <a:srgbClr val="C00000"/>
                </a:solidFill>
              </a:rPr>
              <a:t>: protocol conversion</a:t>
            </a:r>
            <a:r>
              <a:rPr lang="hu-HU">
                <a:solidFill>
                  <a:srgbClr val="C00000"/>
                </a:solidFill>
              </a:rPr>
              <a:t> has </a:t>
            </a:r>
            <a:r>
              <a:rPr lang="hu-HU" err="1">
                <a:solidFill>
                  <a:srgbClr val="C00000"/>
                </a:solidFill>
              </a:rPr>
              <a:t>too</a:t>
            </a:r>
            <a:r>
              <a:rPr lang="hu-HU">
                <a:solidFill>
                  <a:srgbClr val="C00000"/>
                </a:solidFill>
              </a:rPr>
              <a:t> </a:t>
            </a:r>
            <a:r>
              <a:rPr lang="hu-HU" err="1">
                <a:solidFill>
                  <a:srgbClr val="C00000"/>
                </a:solidFill>
              </a:rPr>
              <a:t>high</a:t>
            </a:r>
            <a:r>
              <a:rPr lang="hu-HU">
                <a:solidFill>
                  <a:srgbClr val="C00000"/>
                </a:solidFill>
              </a:rPr>
              <a:t> </a:t>
            </a:r>
            <a:r>
              <a:rPr lang="hu-HU" err="1">
                <a:solidFill>
                  <a:srgbClr val="C00000"/>
                </a:solidFill>
              </a:rPr>
              <a:t>complexity</a:t>
            </a:r>
            <a:r>
              <a:rPr lang="hu-HU">
                <a:solidFill>
                  <a:srgbClr val="C00000"/>
                </a:solidFill>
              </a:rPr>
              <a:t> </a:t>
            </a:r>
            <a:r>
              <a:rPr lang="hu-HU" err="1">
                <a:solidFill>
                  <a:srgbClr val="C00000"/>
                </a:solidFill>
              </a:rPr>
              <a:t>impact</a:t>
            </a:r>
            <a:r>
              <a:rPr lang="en-US">
                <a:solidFill>
                  <a:srgbClr val="C00000"/>
                </a:solidFill>
              </a:rPr>
              <a:t> – </a:t>
            </a:r>
            <a:r>
              <a:rPr lang="hu-HU" b="1" err="1">
                <a:solidFill>
                  <a:srgbClr val="C00000"/>
                </a:solidFill>
              </a:rPr>
              <a:t>not</a:t>
            </a:r>
            <a:r>
              <a:rPr lang="hu-HU" b="1">
                <a:solidFill>
                  <a:srgbClr val="C00000"/>
                </a:solidFill>
              </a:rPr>
              <a:t> </a:t>
            </a:r>
            <a:r>
              <a:rPr lang="hu-HU" b="1" err="1">
                <a:solidFill>
                  <a:srgbClr val="C00000"/>
                </a:solidFill>
              </a:rPr>
              <a:t>justified</a:t>
            </a:r>
            <a:endParaRPr lang="en-US" b="1">
              <a:solidFill>
                <a:srgbClr val="C00000"/>
              </a:solidFill>
            </a:endParaRPr>
          </a:p>
          <a:p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Alt 2: transparent N85 container, moderate complexity impact – </a:t>
            </a:r>
            <a:r>
              <a:rPr lang="en-US" b="1">
                <a:solidFill>
                  <a:schemeClr val="accent5">
                    <a:lumMod val="75000"/>
                  </a:schemeClr>
                </a:solidFill>
              </a:rPr>
              <a:t>less preferred alternative</a:t>
            </a:r>
            <a:endParaRPr lang="hu-HU" b="1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hu-HU">
                <a:solidFill>
                  <a:schemeClr val="accent2">
                    <a:lumMod val="50000"/>
                  </a:schemeClr>
                </a:solidFill>
              </a:rPr>
              <a:t>Alt 3</a:t>
            </a:r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: no NEF in this release has no impact, business agreements ensure trust –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</a:rPr>
              <a:t>preferred alternative</a:t>
            </a:r>
          </a:p>
        </p:txBody>
      </p:sp>
    </p:spTree>
    <p:extLst>
      <p:ext uri="{BB962C8B-B14F-4D97-AF65-F5344CB8AC3E}">
        <p14:creationId xmlns:p14="http://schemas.microsoft.com/office/powerpoint/2010/main" val="410904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Routing information: 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302097" y="1638684"/>
            <a:ext cx="2801492" cy="4392612"/>
          </a:xfrm>
          <a:ln>
            <a:noFill/>
          </a:ln>
        </p:spPr>
        <p:txBody>
          <a:bodyPr/>
          <a:lstStyle/>
          <a:p>
            <a:r>
              <a:rPr lang="en-US" sz="1800"/>
              <a:t>In general (fixed) deterministic networks, DetNet controller may provide explicit flow routing to routers</a:t>
            </a:r>
          </a:p>
          <a:p>
            <a:r>
              <a:rPr lang="en-US" sz="1800"/>
              <a:t>DetNet controller may collect topology information </a:t>
            </a:r>
          </a:p>
          <a:p>
            <a:pPr lvl="1"/>
            <a:r>
              <a:rPr lang="en-US" sz="1600"/>
              <a:t>Not DetNet specific function, general RFCs may be used for Routers to provide </a:t>
            </a:r>
            <a:r>
              <a:rPr lang="en-US" sz="1600" err="1"/>
              <a:t>neighbour</a:t>
            </a:r>
            <a:r>
              <a:rPr lang="en-US" sz="1600"/>
              <a:t> info.</a:t>
            </a:r>
          </a:p>
          <a:p>
            <a:r>
              <a:rPr lang="en-US" sz="1800"/>
              <a:t>No routing info from Routers to controller</a:t>
            </a:r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4301739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13022" y="2527734"/>
            <a:ext cx="239714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 flipV="1">
            <a:off x="926544" y="4498834"/>
            <a:ext cx="1103838" cy="7201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2595662" y="4498834"/>
            <a:ext cx="70818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2595662" y="3979022"/>
            <a:ext cx="1920684" cy="51981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Down 71">
            <a:extLst>
              <a:ext uri="{FF2B5EF4-FFF2-40B4-BE49-F238E27FC236}">
                <a16:creationId xmlns:a16="http://schemas.microsoft.com/office/drawing/2014/main" id="{983430A8-D4A4-4E83-846B-D34D32597005}"/>
              </a:ext>
            </a:extLst>
          </p:cNvPr>
          <p:cNvSpPr/>
          <p:nvPr/>
        </p:nvSpPr>
        <p:spPr bwMode="auto">
          <a:xfrm>
            <a:off x="5736807" y="2389020"/>
            <a:ext cx="311766" cy="706376"/>
          </a:xfrm>
          <a:prstGeom prst="downArrow">
            <a:avLst/>
          </a:prstGeom>
          <a:solidFill>
            <a:srgbClr val="C0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E3F6A6B-1F39-4E30-A9A0-F36EC363970D}"/>
              </a:ext>
            </a:extLst>
          </p:cNvPr>
          <p:cNvSpPr txBox="1"/>
          <p:nvPr/>
        </p:nvSpPr>
        <p:spPr>
          <a:xfrm>
            <a:off x="6076693" y="2447789"/>
            <a:ext cx="1939828" cy="754102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Explicit flow routing for DetNet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04203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Routing information: 5GS aspects</a:t>
            </a:r>
            <a:r>
              <a:rPr lang="hu-HU"/>
              <a:t>, DL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337266" y="971437"/>
            <a:ext cx="2801492" cy="5791104"/>
          </a:xfrm>
          <a:ln>
            <a:noFill/>
          </a:ln>
        </p:spPr>
        <p:txBody>
          <a:bodyPr/>
          <a:lstStyle/>
          <a:p>
            <a:r>
              <a:rPr lang="en-US" sz="1800"/>
              <a:t>Out of scope of study to influence routing in 5GS.</a:t>
            </a:r>
          </a:p>
          <a:p>
            <a:r>
              <a:rPr lang="en-US" sz="1800"/>
              <a:t>DL routing determined by </a:t>
            </a:r>
            <a:r>
              <a:rPr lang="en-US" sz="1800" err="1"/>
              <a:t>Endhost</a:t>
            </a:r>
            <a:r>
              <a:rPr lang="en-US" sz="1800"/>
              <a:t> behind the terminal – no need to influence DL routing by DetNet controller.</a:t>
            </a:r>
          </a:p>
          <a:p>
            <a:r>
              <a:rPr lang="en-US" sz="1800"/>
              <a:t>Possible to support multiple IP@ per PDU Session (i.e., framed routing)</a:t>
            </a:r>
          </a:p>
          <a:p>
            <a:r>
              <a:rPr lang="en-US" sz="1800"/>
              <a:t>5GS does not support generic IP router functionality DL, i.e., support of a single IP@ reachable over multiple PDU Sessions</a:t>
            </a:r>
            <a:r>
              <a:rPr lang="hu-HU" sz="1800"/>
              <a:t> </a:t>
            </a:r>
          </a:p>
          <a:p>
            <a:r>
              <a:rPr lang="hu-HU" sz="1800" b="1"/>
              <a:t>No </a:t>
            </a:r>
            <a:r>
              <a:rPr lang="hu-HU" sz="1800" b="1" err="1"/>
              <a:t>routing</a:t>
            </a:r>
            <a:r>
              <a:rPr lang="hu-HU" sz="1800" b="1"/>
              <a:t> </a:t>
            </a:r>
            <a:r>
              <a:rPr lang="hu-HU" sz="1800" b="1" err="1"/>
              <a:t>problem</a:t>
            </a:r>
            <a:r>
              <a:rPr lang="hu-HU" sz="1800" b="1"/>
              <a:t> in DL.</a:t>
            </a:r>
            <a:endParaRPr lang="en-US" sz="1800" b="1"/>
          </a:p>
          <a:p>
            <a:endParaRPr lang="en-US" sz="1800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5GS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3573235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13022" y="2527734"/>
            <a:ext cx="239714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>
            <a:off x="926544" y="3842343"/>
            <a:ext cx="1103838" cy="65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2595662" y="4498834"/>
            <a:ext cx="70818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2595662" y="3979022"/>
            <a:ext cx="1920684" cy="519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B6A665-592B-43BA-B4F4-62C1C31E3596}"/>
              </a:ext>
            </a:extLst>
          </p:cNvPr>
          <p:cNvSpPr/>
          <p:nvPr/>
        </p:nvSpPr>
        <p:spPr>
          <a:xfrm>
            <a:off x="368384" y="4286143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CE63E2D-BF15-4F23-AC92-E33D7DEB2A19}"/>
              </a:ext>
            </a:extLst>
          </p:cNvPr>
          <p:cNvSpPr/>
          <p:nvPr/>
        </p:nvSpPr>
        <p:spPr>
          <a:xfrm>
            <a:off x="375504" y="4999051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E3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EC1819-DDE7-459F-B502-0EAED3E57439}"/>
              </a:ext>
            </a:extLst>
          </p:cNvPr>
          <p:cNvCxnSpPr>
            <a:cxnSpLocks/>
            <a:stCxn id="33" idx="3"/>
            <a:endCxn id="12" idx="1"/>
          </p:cNvCxnSpPr>
          <p:nvPr/>
        </p:nvCxnSpPr>
        <p:spPr>
          <a:xfrm flipV="1">
            <a:off x="933664" y="4498834"/>
            <a:ext cx="1096718" cy="564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EE171D-554C-426C-B9C6-389F46F2475A}"/>
              </a:ext>
            </a:extLst>
          </p:cNvPr>
          <p:cNvCxnSpPr>
            <a:cxnSpLocks/>
            <a:stCxn id="34" idx="3"/>
            <a:endCxn id="12" idx="1"/>
          </p:cNvCxnSpPr>
          <p:nvPr/>
        </p:nvCxnSpPr>
        <p:spPr>
          <a:xfrm flipV="1">
            <a:off x="940784" y="4498834"/>
            <a:ext cx="1089598" cy="7693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880FD8B3-7AC4-48F8-8F0F-22789E528F12}"/>
              </a:ext>
            </a:extLst>
          </p:cNvPr>
          <p:cNvSpPr/>
          <p:nvPr/>
        </p:nvSpPr>
        <p:spPr bwMode="auto">
          <a:xfrm>
            <a:off x="15595" y="3044910"/>
            <a:ext cx="2536030" cy="2964263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20527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Routing information: 5GS aspects</a:t>
            </a:r>
            <a:r>
              <a:rPr lang="hu-HU"/>
              <a:t>, UL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276981" y="971437"/>
            <a:ext cx="2861777" cy="5791104"/>
          </a:xfrm>
          <a:ln>
            <a:noFill/>
          </a:ln>
        </p:spPr>
        <p:txBody>
          <a:bodyPr/>
          <a:lstStyle/>
          <a:p>
            <a:r>
              <a:rPr lang="hu-HU" sz="1800"/>
              <a:t>No </a:t>
            </a:r>
            <a:r>
              <a:rPr lang="hu-HU" sz="1800" err="1"/>
              <a:t>issue</a:t>
            </a:r>
            <a:r>
              <a:rPr lang="hu-HU" sz="1800"/>
              <a:t> </a:t>
            </a:r>
            <a:r>
              <a:rPr lang="hu-HU" sz="1800" err="1"/>
              <a:t>if</a:t>
            </a:r>
            <a:r>
              <a:rPr lang="hu-HU" sz="1800"/>
              <a:t>:</a:t>
            </a:r>
          </a:p>
          <a:p>
            <a:pPr lvl="1"/>
            <a:r>
              <a:rPr lang="hu-HU" sz="1800" err="1"/>
              <a:t>Only</a:t>
            </a:r>
            <a:r>
              <a:rPr lang="hu-HU" sz="1800"/>
              <a:t> </a:t>
            </a:r>
            <a:r>
              <a:rPr lang="hu-HU" sz="1800" err="1"/>
              <a:t>one</a:t>
            </a:r>
            <a:r>
              <a:rPr lang="hu-HU" sz="1800"/>
              <a:t> UL </a:t>
            </a:r>
            <a:r>
              <a:rPr lang="hu-HU" sz="1800" err="1"/>
              <a:t>interface</a:t>
            </a:r>
            <a:r>
              <a:rPr lang="hu-HU" sz="1800"/>
              <a:t> </a:t>
            </a:r>
            <a:r>
              <a:rPr lang="hu-HU" sz="1800" err="1"/>
              <a:t>exists</a:t>
            </a:r>
            <a:endParaRPr lang="hu-HU" sz="1800"/>
          </a:p>
          <a:p>
            <a:pPr lvl="1"/>
            <a:r>
              <a:rPr lang="hu-HU" sz="1800" err="1"/>
              <a:t>There</a:t>
            </a:r>
            <a:r>
              <a:rPr lang="hu-HU" sz="1800"/>
              <a:t> is a </a:t>
            </a:r>
            <a:r>
              <a:rPr lang="hu-HU" sz="1800" err="1"/>
              <a:t>single</a:t>
            </a:r>
            <a:r>
              <a:rPr lang="hu-HU" sz="1800"/>
              <a:t> </a:t>
            </a:r>
            <a:r>
              <a:rPr lang="hu-HU" sz="1800" err="1"/>
              <a:t>path</a:t>
            </a:r>
            <a:r>
              <a:rPr lang="hu-HU" sz="1800"/>
              <a:t> </a:t>
            </a:r>
            <a:r>
              <a:rPr lang="hu-HU" sz="1800" err="1"/>
              <a:t>only</a:t>
            </a:r>
            <a:r>
              <a:rPr lang="hu-HU" sz="1800"/>
              <a:t> to an </a:t>
            </a:r>
            <a:r>
              <a:rPr lang="hu-HU" sz="1800" err="1"/>
              <a:t>endhost</a:t>
            </a:r>
            <a:endParaRPr lang="hu-HU" sz="1800"/>
          </a:p>
          <a:p>
            <a:pPr lvl="1"/>
            <a:r>
              <a:rPr lang="hu-HU" sz="1800" err="1"/>
              <a:t>Static</a:t>
            </a:r>
            <a:r>
              <a:rPr lang="hu-HU" sz="1800"/>
              <a:t> UL </a:t>
            </a:r>
            <a:r>
              <a:rPr lang="hu-HU" sz="1800" err="1"/>
              <a:t>routing</a:t>
            </a:r>
            <a:r>
              <a:rPr lang="hu-HU" sz="1800"/>
              <a:t> </a:t>
            </a:r>
            <a:r>
              <a:rPr lang="hu-HU" sz="1800" err="1"/>
              <a:t>configured</a:t>
            </a:r>
            <a:r>
              <a:rPr lang="hu-HU" sz="1800"/>
              <a:t> </a:t>
            </a:r>
            <a:r>
              <a:rPr lang="hu-HU" sz="1800" err="1"/>
              <a:t>if</a:t>
            </a:r>
            <a:r>
              <a:rPr lang="hu-HU" sz="1800"/>
              <a:t> </a:t>
            </a:r>
            <a:r>
              <a:rPr lang="hu-HU" sz="1800" err="1"/>
              <a:t>it</a:t>
            </a:r>
            <a:r>
              <a:rPr lang="hu-HU" sz="1800"/>
              <a:t> is </a:t>
            </a:r>
            <a:r>
              <a:rPr lang="hu-HU" sz="1800" err="1"/>
              <a:t>also</a:t>
            </a:r>
            <a:r>
              <a:rPr lang="hu-HU" sz="1800"/>
              <a:t> </a:t>
            </a:r>
            <a:r>
              <a:rPr lang="hu-HU" sz="1800" err="1"/>
              <a:t>known</a:t>
            </a:r>
            <a:r>
              <a:rPr lang="hu-HU" sz="1800"/>
              <a:t> in </a:t>
            </a:r>
            <a:r>
              <a:rPr lang="hu-HU" sz="1800" err="1"/>
              <a:t>the</a:t>
            </a:r>
            <a:r>
              <a:rPr lang="hu-HU" sz="1800"/>
              <a:t> DetNet </a:t>
            </a:r>
            <a:r>
              <a:rPr lang="hu-HU" sz="1800" err="1"/>
              <a:t>controller</a:t>
            </a:r>
            <a:r>
              <a:rPr lang="hu-HU" sz="1800"/>
              <a:t>. </a:t>
            </a:r>
          </a:p>
          <a:p>
            <a:r>
              <a:rPr lang="hu-HU" sz="1800" err="1"/>
              <a:t>Should</a:t>
            </a:r>
            <a:r>
              <a:rPr lang="hu-HU" sz="1800"/>
              <a:t> 3GPP </a:t>
            </a:r>
            <a:r>
              <a:rPr lang="hu-HU" sz="1800" err="1"/>
              <a:t>define</a:t>
            </a:r>
            <a:r>
              <a:rPr lang="hu-HU" sz="1800"/>
              <a:t> </a:t>
            </a:r>
            <a:r>
              <a:rPr lang="hu-HU" sz="1800" err="1"/>
              <a:t>functions</a:t>
            </a:r>
            <a:r>
              <a:rPr lang="hu-HU" sz="1800"/>
              <a:t> to </a:t>
            </a:r>
            <a:r>
              <a:rPr lang="hu-HU" sz="1800" err="1"/>
              <a:t>provide</a:t>
            </a:r>
            <a:r>
              <a:rPr lang="hu-HU" sz="1800"/>
              <a:t> </a:t>
            </a:r>
            <a:r>
              <a:rPr lang="hu-HU" sz="1800" err="1"/>
              <a:t>static</a:t>
            </a:r>
            <a:r>
              <a:rPr lang="hu-HU" sz="1800"/>
              <a:t> UL </a:t>
            </a:r>
            <a:r>
              <a:rPr lang="hu-HU" sz="1800" err="1"/>
              <a:t>routing</a:t>
            </a:r>
            <a:r>
              <a:rPr lang="hu-HU" sz="1800"/>
              <a:t> </a:t>
            </a:r>
            <a:r>
              <a:rPr lang="hu-HU" sz="1800" err="1"/>
              <a:t>table</a:t>
            </a:r>
            <a:r>
              <a:rPr lang="hu-HU" sz="1800"/>
              <a:t> </a:t>
            </a:r>
            <a:r>
              <a:rPr lang="hu-HU" sz="1800" err="1"/>
              <a:t>towards</a:t>
            </a:r>
            <a:r>
              <a:rPr lang="hu-HU" sz="1800"/>
              <a:t> </a:t>
            </a:r>
            <a:r>
              <a:rPr lang="hu-HU" sz="1800" err="1"/>
              <a:t>the</a:t>
            </a:r>
            <a:r>
              <a:rPr lang="hu-HU" sz="1800"/>
              <a:t> DetNet </a:t>
            </a:r>
            <a:r>
              <a:rPr lang="hu-HU" sz="1800" err="1"/>
              <a:t>controller</a:t>
            </a:r>
            <a:r>
              <a:rPr lang="hu-HU" sz="1800"/>
              <a:t>?</a:t>
            </a:r>
          </a:p>
          <a:p>
            <a:r>
              <a:rPr lang="hu-HU" sz="1800" err="1"/>
              <a:t>Note</a:t>
            </a:r>
            <a:r>
              <a:rPr lang="hu-HU" sz="1800"/>
              <a:t>: </a:t>
            </a:r>
            <a:r>
              <a:rPr lang="hu-HU" sz="1800" err="1"/>
              <a:t>alternative</a:t>
            </a:r>
            <a:r>
              <a:rPr lang="hu-HU" sz="1800"/>
              <a:t> </a:t>
            </a:r>
            <a:r>
              <a:rPr lang="hu-HU" sz="1800" err="1"/>
              <a:t>deployment</a:t>
            </a:r>
            <a:r>
              <a:rPr lang="hu-HU" sz="1800"/>
              <a:t> </a:t>
            </a:r>
            <a:r>
              <a:rPr lang="hu-HU" sz="1800" err="1"/>
              <a:t>option</a:t>
            </a:r>
            <a:r>
              <a:rPr lang="hu-HU" sz="1800"/>
              <a:t> </a:t>
            </a:r>
            <a:r>
              <a:rPr lang="hu-HU" sz="1800" err="1"/>
              <a:t>exists</a:t>
            </a:r>
            <a:r>
              <a:rPr lang="hu-HU" sz="1800"/>
              <a:t>, </a:t>
            </a:r>
            <a:r>
              <a:rPr lang="hu-HU" sz="1800" err="1"/>
              <a:t>see</a:t>
            </a:r>
            <a:r>
              <a:rPr lang="hu-HU" sz="1800"/>
              <a:t> </a:t>
            </a:r>
            <a:r>
              <a:rPr lang="hu-HU" sz="1800" err="1"/>
              <a:t>next</a:t>
            </a:r>
            <a:r>
              <a:rPr lang="hu-HU" sz="1800"/>
              <a:t> </a:t>
            </a:r>
            <a:r>
              <a:rPr lang="hu-HU" sz="1800" err="1"/>
              <a:t>slide</a:t>
            </a:r>
            <a:r>
              <a:rPr lang="hu-HU" sz="1800"/>
              <a:t>. </a:t>
            </a:r>
          </a:p>
          <a:p>
            <a:endParaRPr lang="en-US" sz="1800"/>
          </a:p>
          <a:p>
            <a:endParaRPr lang="en-US" sz="1800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5GS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3573235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13022" y="2527734"/>
            <a:ext cx="239714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>
            <a:off x="926544" y="3842343"/>
            <a:ext cx="1103838" cy="65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2595662" y="4498834"/>
            <a:ext cx="70818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2595662" y="3979022"/>
            <a:ext cx="1920684" cy="519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B6A665-592B-43BA-B4F4-62C1C31E3596}"/>
              </a:ext>
            </a:extLst>
          </p:cNvPr>
          <p:cNvSpPr/>
          <p:nvPr/>
        </p:nvSpPr>
        <p:spPr>
          <a:xfrm>
            <a:off x="368384" y="4286143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CE63E2D-BF15-4F23-AC92-E33D7DEB2A19}"/>
              </a:ext>
            </a:extLst>
          </p:cNvPr>
          <p:cNvSpPr/>
          <p:nvPr/>
        </p:nvSpPr>
        <p:spPr>
          <a:xfrm>
            <a:off x="375504" y="4999051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E3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EC1819-DDE7-459F-B502-0EAED3E57439}"/>
              </a:ext>
            </a:extLst>
          </p:cNvPr>
          <p:cNvCxnSpPr>
            <a:cxnSpLocks/>
            <a:stCxn id="33" idx="3"/>
            <a:endCxn id="12" idx="1"/>
          </p:cNvCxnSpPr>
          <p:nvPr/>
        </p:nvCxnSpPr>
        <p:spPr>
          <a:xfrm flipV="1">
            <a:off x="933664" y="4498834"/>
            <a:ext cx="1096718" cy="564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EE171D-554C-426C-B9C6-389F46F2475A}"/>
              </a:ext>
            </a:extLst>
          </p:cNvPr>
          <p:cNvCxnSpPr>
            <a:cxnSpLocks/>
            <a:stCxn id="34" idx="3"/>
            <a:endCxn id="12" idx="1"/>
          </p:cNvCxnSpPr>
          <p:nvPr/>
        </p:nvCxnSpPr>
        <p:spPr>
          <a:xfrm flipV="1">
            <a:off x="940784" y="4498834"/>
            <a:ext cx="1089598" cy="7693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7DB960FD-EE8C-41B1-9FC0-F928A273FE5F}"/>
              </a:ext>
            </a:extLst>
          </p:cNvPr>
          <p:cNvSpPr/>
          <p:nvPr/>
        </p:nvSpPr>
        <p:spPr bwMode="auto">
          <a:xfrm>
            <a:off x="2433077" y="4248129"/>
            <a:ext cx="406302" cy="53821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6572597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21">
  <a:themeElements>
    <a:clrScheme name="Ericsson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082F0"/>
      </a:hlink>
      <a:folHlink>
        <a:srgbClr val="040969"/>
      </a:folHlink>
    </a:clrScheme>
    <a:fontScheme name="Ericsson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180000" indent="-180000" algn="l">
          <a:spcBef>
            <a:spcPts val="800"/>
          </a:spcBef>
          <a:buFont typeface="Ericsson Hilda" panose="00000500000000000000" pitchFamily="2" charset="0"/>
          <a:buChar char="●"/>
          <a:defRPr dirty="0" err="1" smtClean="0">
            <a:solidFill>
              <a:srgbClr val="FFFFFF"/>
            </a:solidFill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/>
      <a:bodyPr vert="horz" wrap="square" lIns="72000" tIns="36000" rIns="72000" bIns="36000" rtlCol="0" anchor="t">
        <a:noAutofit/>
      </a:bodyPr>
      <a:lstStyle>
        <a:defPPr marL="180000" marR="0" indent="-180000" algn="l" defTabSz="914400" rtl="0" eaLnBrk="1" fontAlgn="base" latinLnBrk="0" hangingPunct="1">
          <a:lnSpc>
            <a:spcPct val="100000"/>
          </a:lnSpc>
          <a:spcBef>
            <a:spcPts val="8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●"/>
          <a:tabLst/>
          <a:defRPr kumimoji="0" sz="2000" b="0" i="0" u="none" strike="noStrike" kern="1000" cap="none" spc="-3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Ericsson Hilda"/>
            <a:ea typeface="+mn-ea"/>
            <a:cs typeface="+mn-cs"/>
          </a:defRPr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TemplateConfiguration><![CDATA[{"elementsMetadata":[],"transformationConfigurations":[{"language":"{{DocumentLanguage}}","disableUpdates":false,"type":"proofingLanguage"},{"propertyName":"FooterText","propertyValue":"true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 {{Form.LanguageCode.LanguageCode}}","disableUpdates":false,"type":"customDocumentProperty"},{"propertyName":"Checked","propertyValue":"{{Form.Checked}}","disableUpdates":false,"type":"customDocumentProperty"},{"propertyName":"Date","propertyValue":"{{Form.Date}}","disableUpdates":false,"type":"customDocumentProperty"},{"propertyName":"Reference","propertyValue":"{{Form.Reference}}","disableUpdates":false,"type":"customDocumentProperty"},{"propertyName":"Title","propertyValue":"{{Form.DocumentTitle}}","disableUpdates":false,"type":"customDocumentProperty"},{"propertyName":"Keyword","propertyValue":"{{Form.Keywords}}","disableUpdates":false,"type":"customDocumentProperty"},{"propertyName":"DocumentType","propertyValue":"Presentation2011","disableUpdates":false,"type":"customDocumentProperty"},{"propertyName":"Language","propertyValue":"EnglishUS","disableUpdates":false,"type":"customDocumentProperty"},{"propertyName":"TemplateID","propertyValue":"FALSE","disableUpdates":false,"type":"customDocumentProperty"},{"propertyName":"ConfCtrl","propertyValue":"FALSE","disableUpdates":false,"type":"customDocumentProperty"},{"propertyName":"title","propertyValue":"{{Form.DocumentTitle}}","disableUpdates":false,"type":"documentProperty"},{"propertyName":"keywords","propertyValue":"{{Form.Keywords}}","disableUpdates":false,"type":"documentProperty"},{"propertyName":"creator","propertyValue":"{{Form.Prepared}}","disableUpdates":false,"type":"documentProperty"},{"propertyName":"DocTitle","propertyValue":"{{Form.DocTitle.DocTitle}}","disableUpdates":false,"type":"customDocumentProperty"},{"propertyName":"IsDocument","propertyValue":"{{Form.TemplateType.IsDocument}}","disableUpdates":false,"type":"customDocumentProperty"},{"propertyName":"IsPresentation","propertyValue":"{{Form.TemplateType.IsPresentation}}","disableUpdates":false,"type":"customDocumentProperty"},{"propertyName":"company","propertyValue":"Ericsson","disableUpdates":false,"type":"documentProperty"},{"propertyName":"PageNumberVisible","propertyValue":"{{Form.TotalPageNo.TotalPageNo_value}}","disableUpdates":false,"type":"customDocumentProperty"},{"propertyName":"Revision","propertyValue":"{{Form.Revision}}","disableUpdates":false,"type":"customDocumentProperty"},{"propertyName":"DocType","propertyValue":"{{Form.DocTypePresentation}}","disableUpdates":false,"type":"customDocumentProperty"},{"propertyName":"TemplateVersion","propertyValue":"R2A","disableUpdates":false,"type":"customDocumentProperty"},{"propertyName":"PackageNo","propertyValue":"LXA 119 603","disableUpdates":false,"type":"customDocumentProperty"},{"propertyName":"PackageVersion","propertyValue":"R6B","disableUpdates":false,"type":"customDocumentProperty"},{"propertyName":"TemplateName","propertyValue":"CXC 173 2731/1","disableUpdates":false,"type":"customDocumentProperty"},{"propertyName":"DocName","propertyValue":" ","disableUpdates":false,"type":"customDocumentProperty"},{"propertyName":"description","propertyValue":"{{Form.DocumentNumber}} {{Form.LanguageCode.LanguageCode}}\nRev {{Form.Revision}}","disableUpdates":false,"type":"documentProperty"}],"templateName":"","templateDescription":"","enableDocumentContentUpdater":true,"version":"1.9"}]]></TemplafyTemplateConfiguration>
</file>

<file path=customXml/item12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20.xml><?xml version="1.0" encoding="utf-8"?>
<TemplafySlideFormConfiguration><![CDATA[{"formFields":[],"formDataEntries":[]}]]></TemplafySlideForm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FormConfiguration><![CDATA[{"formFields":[],"formDataEntries":[]}]]></TemplafySlideFormConfiguration>
</file>

<file path=customXml/item23.xml><?xml version="1.0" encoding="utf-8"?>
<TemplafySlideTemplateConfiguration><![CDATA[{"documentContentValidatorConfiguration":{"enableDocumentContentValidator":false,"documentContentValidatorVersion":0},"elementsMetadata":[],"slideId":"637661701761374254","enableDocumentContentUpdater":true,"version":"1.9"}]]></TemplafySlideTemplateConfiguration>
</file>

<file path=customXml/item24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2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6.xml><?xml version="1.0" encoding="utf-8"?>
<TemplafySlideTemplateConfiguration><![CDATA[{"elementsMetadata":[],"documentContentValidatorConfiguration":{"enableDocumentContentValidator":false,"documentContentValidatorVersion":0},"slideId":"637027476704980324","enableDocumentContentUpdater":true,"version":"1.9"}]]></TemplafySlideTemplateConfiguration>
</file>

<file path=customXml/item27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CA13FBA359294AA43EF6911AD5DC8A" ma:contentTypeVersion="7" ma:contentTypeDescription="Create a new document." ma:contentTypeScope="" ma:versionID="beed82fd8834f8ff539b9baa1c10589a">
  <xsd:schema xmlns:xsd="http://www.w3.org/2001/XMLSchema" xmlns:xs="http://www.w3.org/2001/XMLSchema" xmlns:p="http://schemas.microsoft.com/office/2006/metadata/properties" xmlns:ns2="043863bd-7b34-4180-9e9d-7272754de141" xmlns:ns3="680f3ded-1114-4fac-a0d4-8f1049ddc85b" targetNamespace="http://schemas.microsoft.com/office/2006/metadata/properties" ma:root="true" ma:fieldsID="9797de3819aeea815469149331e3a388" ns2:_="" ns3:_="">
    <xsd:import namespace="043863bd-7b34-4180-9e9d-7272754de141"/>
    <xsd:import namespace="680f3ded-1114-4fac-a0d4-8f1049ddc8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3863bd-7b34-4180-9e9d-7272754de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0f3ded-1114-4fac-a0d4-8f1049ddc8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5.xml><?xml version="1.0" encoding="utf-8"?>
<TemplafyFormConfiguration><![CDATA[{"formFields":[{"required":true,"placeholder":"","lines":0,"helpTexts":{"prefix":"","postfix":""},"spacing":{},"type":"textBox","name":"DocumentTitle","label":"Document Title","fullyQualifiedName":"DocumentTitle"},{"dataSource":"Confidentiality","displayColumn":"confidentiality","hideIfNoUserInteractionRequired":false,"distinct":true,"required":tru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hideIfNoUserInteractionRequired":false,"distinct":true,"required":false,"autoSelectFirstOption":false,"helpTexts":{"prefix":"","postfix":"If no external confidentiality class then please choose the blank value"},"spacing":{},"type":"dropDown","name":"ExternalConfidentialityLabel","label":"External Confidentiality label","fullyQualifiedName":"ExternalConfidentialityLabel"},{"column":"documentType","required":false,"placeholder":"","autoSelectFirstOption":false,"helpTexts":{"prefix":"","postfix":"If the document type differs from the default value, click on the X to delete and type/choose another type."},"spacing":{},"dataSource":"PowerPoint Document Type","type":"comboBox","name":"DocTypePresentation","label":"Document Type","fullyQualifiedName":"DocTypePresentation"},{"required":false,"placeholder":"","lines":0,"helpTexts":{"prefix":"","postfix":""},"spacing":{},"type":"textBox","name":"DocumentNumber","label":"Document Number","fullyQualifiedName":"DocumentNumber"},{"dataSource":"Language code","displayColumn":"showName","defaultValue":"1","hideIfNoUserInteractionRequired":false,"distinct":true,"required":false,"autoSelectFirstOption":false,"helpTexts":{"prefix":"","postfix":"The language code will be appended to the Document No."},"spacing":{},"type":"dropDown","name":"LanguageCode","label":"Language Code","fullyQualifiedName":"LanguageCode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helpTexts":{"prefix":"","postfix":""},"spacing":{},"type":"heading","name":"FooterVisibilityOptions","label":"Footer Visibility Options","fullyQualifiedName":"FooterVisibilityOptions"},{"dataSource":"PPT FooterVisibility","displayColumn":"templateType","defaultValue":"1","hideIfNoUserInteractionRequired":false,"distinct":true,"required":true,"autoSelectFirstOption":false,"helpTexts":{"prefix":"","postfix":""},"spacing":{},"type":"dropDown","name":"TemplateType","label":"Is this a document or presentation?","fullyQualifiedName":"TemplateType"},{"dataSource":"PPT FooterVisibility","displayColumn":"docTitle_label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DocTitle","label":"Show document title in footer?","fullyQualifiedName":"DocTitle"},{"dataSource":"PPT FooterVisibility","displayColumn":"totalPageNo_text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TotalPageNo","label":"Page numbering","fullyQualifiedName":"TotalPageNo"},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Checked","label":"Checked","fullyQualifiedName":"Checked"},{"required":false,"placeholder":"","lines":0,"helpTexts":{"prefix":"","postfix":""},"spacing":{},"type":"textBox","name":"Reference","label":"Reference","fullyQualifiedName":"Reference"},{"required":false,"placeholder":"","lines":0,"helpTexts":{"prefix":"","postfix":""},"spacing":{},"type":"textBox","name":"Keywords","label":"Keywords","fullyQualifiedName":"Keywords"}],"formDataEntries":[{"name":"DocumentTitle","value":"Jw0NemiVadr7u0odJuETOw1p6UYL1SKjMJr4efy9aAVN/mjXRI6WU+qENr40XUA5"},{"name":"ConfidentialityClass","value":"cT/FOwTWaPknrhRlNMh4SQ=="},{"name":"LanguageCode","value":"5wlu7ZdPxHQj1W0w+yTNSg=="},{"name":"Date","value":"mucrohjNPtXL8Z5mCx0UnQ=="},{"name":"TemplateType","value":"5wlu7ZdPxHQj1W0w+yTNSg=="},{"name":"DocTitle","value":"5wlu7ZdPxHQj1W0w+yTNSg=="},{"name":"TotalPageNo","value":"5wlu7ZdPxHQj1W0w+yTNSg=="},{"name":"Prepared","value":"bddJAxXv+XtA14khXgkFFAIT+iqK4l+DWMwwa3nSGfw="}]}]]></TemplafyFormConfiguration>
</file>

<file path=customXml/item6.xml><?xml version="1.0" encoding="utf-8"?>
<TemplafySlideTemplateConfiguration><![CDATA[{"documentContentValidatorConfiguration":{"enableDocumentContentValidator":false,"documentContentValidatorVersion":0},"elementsMetadata":[],"slideId":"637661701760905467","enableDocumentContentUpdater":true,"version":"1.9"}]]></TemplafySlideTemplate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8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45993399-9EC2-474F-83BB-B34D861850C3}">
  <ds:schemaRefs/>
</ds:datastoreItem>
</file>

<file path=customXml/itemProps10.xml><?xml version="1.0" encoding="utf-8"?>
<ds:datastoreItem xmlns:ds="http://schemas.openxmlformats.org/officeDocument/2006/customXml" ds:itemID="{32BA7684-6BE4-4F73-B22E-30934AB379B8}">
  <ds:schemaRefs/>
</ds:datastoreItem>
</file>

<file path=customXml/itemProps11.xml><?xml version="1.0" encoding="utf-8"?>
<ds:datastoreItem xmlns:ds="http://schemas.openxmlformats.org/officeDocument/2006/customXml" ds:itemID="{07958A4E-FAB1-42E4-B6B5-29B01F63F87B}">
  <ds:schemaRefs/>
</ds:datastoreItem>
</file>

<file path=customXml/itemProps12.xml><?xml version="1.0" encoding="utf-8"?>
<ds:datastoreItem xmlns:ds="http://schemas.openxmlformats.org/officeDocument/2006/customXml" ds:itemID="{F3FA3B2E-8D71-4C34-8C65-24724A0AC27F}">
  <ds:schemaRefs/>
</ds:datastoreItem>
</file>

<file path=customXml/itemProps13.xml><?xml version="1.0" encoding="utf-8"?>
<ds:datastoreItem xmlns:ds="http://schemas.openxmlformats.org/officeDocument/2006/customXml" ds:itemID="{22FFC1C4-C027-4AC3-8CAE-63A79603CBDE}">
  <ds:schemaRefs/>
</ds:datastoreItem>
</file>

<file path=customXml/itemProps14.xml><?xml version="1.0" encoding="utf-8"?>
<ds:datastoreItem xmlns:ds="http://schemas.openxmlformats.org/officeDocument/2006/customXml" ds:itemID="{58C47F6C-12C8-474C-B824-1D716403975F}">
  <ds:schemaRefs/>
</ds:datastoreItem>
</file>

<file path=customXml/itemProps15.xml><?xml version="1.0" encoding="utf-8"?>
<ds:datastoreItem xmlns:ds="http://schemas.openxmlformats.org/officeDocument/2006/customXml" ds:itemID="{7F017334-3197-473E-A8F5-BCDBF373A727}">
  <ds:schemaRefs/>
</ds:datastoreItem>
</file>

<file path=customXml/itemProps16.xml><?xml version="1.0" encoding="utf-8"?>
<ds:datastoreItem xmlns:ds="http://schemas.openxmlformats.org/officeDocument/2006/customXml" ds:itemID="{B9AEDDE3-EA02-4A8F-B8F8-0606A0AA45FC}">
  <ds:schemaRefs/>
</ds:datastoreItem>
</file>

<file path=customXml/itemProps17.xml><?xml version="1.0" encoding="utf-8"?>
<ds:datastoreItem xmlns:ds="http://schemas.openxmlformats.org/officeDocument/2006/customXml" ds:itemID="{56F2EE69-0CCA-4F48-BE22-EC4A886C57A7}">
  <ds:schemaRefs>
    <ds:schemaRef ds:uri="http://purl.org/dc/terms/"/>
    <ds:schemaRef ds:uri="http://schemas.openxmlformats.org/package/2006/metadata/core-properties"/>
    <ds:schemaRef ds:uri="680f3ded-1114-4fac-a0d4-8f1049ddc85b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043863bd-7b34-4180-9e9d-7272754de141"/>
  </ds:schemaRefs>
</ds:datastoreItem>
</file>

<file path=customXml/itemProps18.xml><?xml version="1.0" encoding="utf-8"?>
<ds:datastoreItem xmlns:ds="http://schemas.openxmlformats.org/officeDocument/2006/customXml" ds:itemID="{DF1413EE-F4D6-4FBB-AAE7-43CF4A0D6001}">
  <ds:schemaRefs/>
</ds:datastoreItem>
</file>

<file path=customXml/itemProps19.xml><?xml version="1.0" encoding="utf-8"?>
<ds:datastoreItem xmlns:ds="http://schemas.openxmlformats.org/officeDocument/2006/customXml" ds:itemID="{23946918-2921-401C-BF1F-DC4298DDC020}">
  <ds:schemaRefs/>
</ds:datastoreItem>
</file>

<file path=customXml/itemProps2.xml><?xml version="1.0" encoding="utf-8"?>
<ds:datastoreItem xmlns:ds="http://schemas.openxmlformats.org/officeDocument/2006/customXml" ds:itemID="{9A2EB2F3-9580-45F0-A3A6-1907AAD9A42B}">
  <ds:schemaRefs/>
</ds:datastoreItem>
</file>

<file path=customXml/itemProps20.xml><?xml version="1.0" encoding="utf-8"?>
<ds:datastoreItem xmlns:ds="http://schemas.openxmlformats.org/officeDocument/2006/customXml" ds:itemID="{F728E80D-AE7C-41E4-A24C-C9659665A00E}">
  <ds:schemaRefs/>
</ds:datastoreItem>
</file>

<file path=customXml/itemProps21.xml><?xml version="1.0" encoding="utf-8"?>
<ds:datastoreItem xmlns:ds="http://schemas.openxmlformats.org/officeDocument/2006/customXml" ds:itemID="{C68BF81F-6CBA-4865-BDDB-5B51F45042D2}">
  <ds:schemaRefs/>
</ds:datastoreItem>
</file>

<file path=customXml/itemProps22.xml><?xml version="1.0" encoding="utf-8"?>
<ds:datastoreItem xmlns:ds="http://schemas.openxmlformats.org/officeDocument/2006/customXml" ds:itemID="{847502A6-7CBE-43AF-BDF6-4D4423521D8C}">
  <ds:schemaRefs/>
</ds:datastoreItem>
</file>

<file path=customXml/itemProps23.xml><?xml version="1.0" encoding="utf-8"?>
<ds:datastoreItem xmlns:ds="http://schemas.openxmlformats.org/officeDocument/2006/customXml" ds:itemID="{1CE36EA9-2186-4EB1-871A-8AE59C2A13BB}">
  <ds:schemaRefs/>
</ds:datastoreItem>
</file>

<file path=customXml/itemProps24.xml><?xml version="1.0" encoding="utf-8"?>
<ds:datastoreItem xmlns:ds="http://schemas.openxmlformats.org/officeDocument/2006/customXml" ds:itemID="{69FD817B-68D3-436F-9732-26B9E9448A26}">
  <ds:schemaRefs/>
</ds:datastoreItem>
</file>

<file path=customXml/itemProps25.xml><?xml version="1.0" encoding="utf-8"?>
<ds:datastoreItem xmlns:ds="http://schemas.openxmlformats.org/officeDocument/2006/customXml" ds:itemID="{F5A7E41D-6E7F-4B05-AFAB-F540BD4C068B}">
  <ds:schemaRefs>
    <ds:schemaRef ds:uri="http://schemas.microsoft.com/sharepoint/v3/contenttype/forms"/>
  </ds:schemaRefs>
</ds:datastoreItem>
</file>

<file path=customXml/itemProps26.xml><?xml version="1.0" encoding="utf-8"?>
<ds:datastoreItem xmlns:ds="http://schemas.openxmlformats.org/officeDocument/2006/customXml" ds:itemID="{C09F197C-6A49-47D0-B877-F88807989676}">
  <ds:schemaRefs/>
</ds:datastoreItem>
</file>

<file path=customXml/itemProps27.xml><?xml version="1.0" encoding="utf-8"?>
<ds:datastoreItem xmlns:ds="http://schemas.openxmlformats.org/officeDocument/2006/customXml" ds:itemID="{0EF89267-EB3D-4266-8086-EAF597ACE786}">
  <ds:schemaRefs/>
</ds:datastoreItem>
</file>

<file path=customXml/itemProps3.xml><?xml version="1.0" encoding="utf-8"?>
<ds:datastoreItem xmlns:ds="http://schemas.openxmlformats.org/officeDocument/2006/customXml" ds:itemID="{AC9841C9-4C71-4858-B219-EA51096AF395}">
  <ds:schemaRefs>
    <ds:schemaRef ds:uri="043863bd-7b34-4180-9e9d-7272754de141"/>
    <ds:schemaRef ds:uri="680f3ded-1114-4fac-a0d4-8f1049ddc85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03AF3FDC-ACD1-46F3-A43E-782322DF9816}">
  <ds:schemaRefs/>
</ds:datastoreItem>
</file>

<file path=customXml/itemProps5.xml><?xml version="1.0" encoding="utf-8"?>
<ds:datastoreItem xmlns:ds="http://schemas.openxmlformats.org/officeDocument/2006/customXml" ds:itemID="{D92C3DF5-A179-4E2D-BD20-07044B39171F}">
  <ds:schemaRefs/>
</ds:datastoreItem>
</file>

<file path=customXml/itemProps6.xml><?xml version="1.0" encoding="utf-8"?>
<ds:datastoreItem xmlns:ds="http://schemas.openxmlformats.org/officeDocument/2006/customXml" ds:itemID="{72516535-7702-46AF-9B1F-8623A67A824E}">
  <ds:schemaRefs/>
</ds:datastoreItem>
</file>

<file path=customXml/itemProps7.xml><?xml version="1.0" encoding="utf-8"?>
<ds:datastoreItem xmlns:ds="http://schemas.openxmlformats.org/officeDocument/2006/customXml" ds:itemID="{42F08CA4-378F-4EA2-8D0A-4F6BD8E813B0}">
  <ds:schemaRefs/>
</ds:datastoreItem>
</file>

<file path=customXml/itemProps8.xml><?xml version="1.0" encoding="utf-8"?>
<ds:datastoreItem xmlns:ds="http://schemas.openxmlformats.org/officeDocument/2006/customXml" ds:itemID="{49149447-2CFB-455E-AC66-4E8CA04C964E}">
  <ds:schemaRefs/>
</ds:datastoreItem>
</file>

<file path=customXml/itemProps9.xml><?xml version="1.0" encoding="utf-8"?>
<ds:datastoreItem xmlns:ds="http://schemas.openxmlformats.org/officeDocument/2006/customXml" ds:itemID="{58CC0B31-82B9-497A-9A2E-F3F72D0BBDA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0</TotalTime>
  <Words>843</Words>
  <Application>Microsoft Office PowerPoint</Application>
  <PresentationFormat>Widescreen</PresentationFormat>
  <Paragraphs>132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Ericsson Hilda Light</vt:lpstr>
      <vt:lpstr>Arial</vt:lpstr>
      <vt:lpstr>Ericsson Hilda ExtraLight</vt:lpstr>
      <vt:lpstr>Ericsson Technical Icons</vt:lpstr>
      <vt:lpstr>Ericsson Hilda</vt:lpstr>
      <vt:lpstr>Ericsson Hilda ExtraBold</vt:lpstr>
      <vt:lpstr>PresentationTemplate2021</vt:lpstr>
      <vt:lpstr>DetNet 3GPP SA2 offline discussion</vt:lpstr>
      <vt:lpstr>Outstanding issues</vt:lpstr>
      <vt:lpstr>NEF Alt 1: protocol conversion</vt:lpstr>
      <vt:lpstr>NEF Alt 2: transparent N85 container</vt:lpstr>
      <vt:lpstr>NEF Alt 3: no NEF in this release</vt:lpstr>
      <vt:lpstr>NEF: conclusion</vt:lpstr>
      <vt:lpstr>Routing information: overview</vt:lpstr>
      <vt:lpstr>Routing information: 5GS aspects, DL</vt:lpstr>
      <vt:lpstr>Routing information: 5GS aspects, UL</vt:lpstr>
      <vt:lpstr>Deployoment option for UL handling</vt:lpstr>
      <vt:lpstr>UL Routing information: conclusion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 offline discussion, 2022 November</dc:title>
  <dc:creator>ETHGMS György Miklós</dc:creator>
  <cp:keywords/>
  <dc:description> 
Rev </dc:description>
  <cp:lastModifiedBy>Ericsson</cp:lastModifiedBy>
  <cp:revision>2</cp:revision>
  <dcterms:created xsi:type="dcterms:W3CDTF">2019-04-23T15:12:54Z</dcterms:created>
  <dcterms:modified xsi:type="dcterms:W3CDTF">2022-11-28T13:53:04Z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ategory">
    <vt:lpwstr> </vt:lpwstr>
  </property>
  <property fmtid="{D5CDD505-2E9C-101B-9397-08002B2CF9AE}" pid="3" name="TemplateIdentity">
    <vt:lpwstr> </vt:lpwstr>
  </property>
  <property fmtid="{D5CDD505-2E9C-101B-9397-08002B2CF9AE}" pid="4" name="DocName">
    <vt:lpwstr> </vt:lpwstr>
  </property>
  <property fmtid="{D5CDD505-2E9C-101B-9397-08002B2CF9AE}" pid="5" name="ContentTypeId">
    <vt:lpwstr>0x0101008BCA13FBA359294AA43EF6911AD5DC8A</vt:lpwstr>
  </property>
  <property fmtid="{D5CDD505-2E9C-101B-9397-08002B2CF9AE}" pid="6" name="DocumentDataTemplate">
    <vt:lpwstr>true</vt:lpwstr>
  </property>
  <property fmtid="{D5CDD505-2E9C-101B-9397-08002B2CF9AE}" pid="7" name="BSubject">
    <vt:lpwstr> </vt:lpwstr>
  </property>
  <property fmtid="{D5CDD505-2E9C-101B-9397-08002B2CF9AE}" pid="8" name="TemplafyTimeStamp">
    <vt:lpwstr>2021-09-22T11:18:46.6132967Z</vt:lpwstr>
  </property>
  <property fmtid="{D5CDD505-2E9C-101B-9397-08002B2CF9AE}" pid="9" name="TemplafyTenantId">
    <vt:lpwstr>ericsson</vt:lpwstr>
  </property>
  <property fmtid="{D5CDD505-2E9C-101B-9397-08002B2CF9AE}" pid="10" name="TemplafyTemplateId">
    <vt:lpwstr>637661677935531027</vt:lpwstr>
  </property>
  <property fmtid="{D5CDD505-2E9C-101B-9397-08002B2CF9AE}" pid="11" name="TemplafyUserProfileId">
    <vt:lpwstr>637104588313074342</vt:lpwstr>
  </property>
  <property fmtid="{D5CDD505-2E9C-101B-9397-08002B2CF9AE}" pid="12" name="TemplafyLanguageCode">
    <vt:lpwstr>en-US</vt:lpwstr>
  </property>
  <property fmtid="{D5CDD505-2E9C-101B-9397-08002B2CF9AE}" pid="13" name="FooterText">
    <vt:lpwstr>true</vt:lpwstr>
  </property>
  <property fmtid="{D5CDD505-2E9C-101B-9397-08002B2CF9AE}" pid="14" name="SecurityClass">
    <vt:lpwstr>Open</vt:lpwstr>
  </property>
  <property fmtid="{D5CDD505-2E9C-101B-9397-08002B2CF9AE}" pid="15" name="ExtConf">
    <vt:lpwstr/>
  </property>
  <property fmtid="{D5CDD505-2E9C-101B-9397-08002B2CF9AE}" pid="16" name="Prepared">
    <vt:lpwstr>ETHGMS György Miklós</vt:lpwstr>
  </property>
  <property fmtid="{D5CDD505-2E9C-101B-9397-08002B2CF9AE}" pid="17" name="ApprovedBy">
    <vt:lpwstr/>
  </property>
  <property fmtid="{D5CDD505-2E9C-101B-9397-08002B2CF9AE}" pid="18" name="DocNo">
    <vt:lpwstr> </vt:lpwstr>
  </property>
  <property fmtid="{D5CDD505-2E9C-101B-9397-08002B2CF9AE}" pid="19" name="Checked">
    <vt:lpwstr/>
  </property>
  <property fmtid="{D5CDD505-2E9C-101B-9397-08002B2CF9AE}" pid="20" name="Date">
    <vt:lpwstr>2022-11-24</vt:lpwstr>
  </property>
  <property fmtid="{D5CDD505-2E9C-101B-9397-08002B2CF9AE}" pid="21" name="Reference">
    <vt:lpwstr/>
  </property>
  <property fmtid="{D5CDD505-2E9C-101B-9397-08002B2CF9AE}" pid="22" name="Title">
    <vt:lpwstr>SA2 offline discussion, 2022 November</vt:lpwstr>
  </property>
  <property fmtid="{D5CDD505-2E9C-101B-9397-08002B2CF9AE}" pid="23" name="Keyword">
    <vt:lpwstr/>
  </property>
  <property fmtid="{D5CDD505-2E9C-101B-9397-08002B2CF9AE}" pid="24" name="DocumentType">
    <vt:lpwstr>Presentation2011</vt:lpwstr>
  </property>
  <property fmtid="{D5CDD505-2E9C-101B-9397-08002B2CF9AE}" pid="25" name="Language">
    <vt:lpwstr>EnglishUS</vt:lpwstr>
  </property>
  <property fmtid="{D5CDD505-2E9C-101B-9397-08002B2CF9AE}" pid="26" name="TemplateID">
    <vt:lpwstr>FALSE</vt:lpwstr>
  </property>
  <property fmtid="{D5CDD505-2E9C-101B-9397-08002B2CF9AE}" pid="27" name="ConfCtrl">
    <vt:lpwstr>FALSE</vt:lpwstr>
  </property>
  <property fmtid="{D5CDD505-2E9C-101B-9397-08002B2CF9AE}" pid="28" name="DocTitle">
    <vt:lpwstr>false</vt:lpwstr>
  </property>
  <property fmtid="{D5CDD505-2E9C-101B-9397-08002B2CF9AE}" pid="29" name="IsDocument">
    <vt:lpwstr>true</vt:lpwstr>
  </property>
  <property fmtid="{D5CDD505-2E9C-101B-9397-08002B2CF9AE}" pid="30" name="IsPresentation">
    <vt:lpwstr>false</vt:lpwstr>
  </property>
  <property fmtid="{D5CDD505-2E9C-101B-9397-08002B2CF9AE}" pid="31" name="PageNumberVisible">
    <vt:lpwstr>PageXY</vt:lpwstr>
  </property>
  <property fmtid="{D5CDD505-2E9C-101B-9397-08002B2CF9AE}" pid="32" name="Revision">
    <vt:lpwstr/>
  </property>
  <property fmtid="{D5CDD505-2E9C-101B-9397-08002B2CF9AE}" pid="33" name="DocType">
    <vt:lpwstr/>
  </property>
  <property fmtid="{D5CDD505-2E9C-101B-9397-08002B2CF9AE}" pid="34" name="TemplateVersion">
    <vt:lpwstr>R2A</vt:lpwstr>
  </property>
  <property fmtid="{D5CDD505-2E9C-101B-9397-08002B2CF9AE}" pid="35" name="PackageNo">
    <vt:lpwstr>LXA 119 603</vt:lpwstr>
  </property>
  <property fmtid="{D5CDD505-2E9C-101B-9397-08002B2CF9AE}" pid="36" name="PackageVersion">
    <vt:lpwstr>R6B</vt:lpwstr>
  </property>
  <property fmtid="{D5CDD505-2E9C-101B-9397-08002B2CF9AE}" pid="37" name="TemplateName">
    <vt:lpwstr>CXC 173 2731/1</vt:lpwstr>
  </property>
</Properties>
</file>