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28"/>
  </p:sldMasterIdLst>
  <p:notesMasterIdLst>
    <p:notesMasterId r:id="rId41"/>
  </p:notesMasterIdLst>
  <p:handoutMasterIdLst>
    <p:handoutMasterId r:id="rId42"/>
  </p:handoutMasterIdLst>
  <p:sldIdLst>
    <p:sldId id="271" r:id="rId29"/>
    <p:sldId id="273" r:id="rId30"/>
    <p:sldId id="274" r:id="rId31"/>
    <p:sldId id="275" r:id="rId32"/>
    <p:sldId id="276" r:id="rId33"/>
    <p:sldId id="277" r:id="rId34"/>
    <p:sldId id="272" r:id="rId35"/>
    <p:sldId id="279" r:id="rId36"/>
    <p:sldId id="280" r:id="rId37"/>
    <p:sldId id="281" r:id="rId38"/>
    <p:sldId id="278" r:id="rId39"/>
    <p:sldId id="261" r:id="rId40"/>
  </p:sldIdLst>
  <p:sldSz cx="12192000" cy="6858000"/>
  <p:notesSz cx="6858000" cy="9144000"/>
  <p:embeddedFontLst>
    <p:embeddedFont>
      <p:font typeface="Ericsson Hilda" panose="00000500000000000000" pitchFamily="2" charset="0"/>
      <p:regular r:id="rId43"/>
      <p:bold r:id="rId44"/>
      <p:italic r:id="rId45"/>
      <p:boldItalic r:id="rId46"/>
    </p:embeddedFont>
    <p:embeddedFont>
      <p:font typeface="Ericsson Hilda ExtraBold" panose="00000900000000000000" pitchFamily="2" charset="0"/>
      <p:bold r:id="rId47"/>
    </p:embeddedFont>
    <p:embeddedFont>
      <p:font typeface="Ericsson Hilda ExtraLight" panose="00000300000000000000" pitchFamily="2" charset="0"/>
      <p:regular r:id="rId48"/>
    </p:embeddedFont>
    <p:embeddedFont>
      <p:font typeface="Ericsson Hilda Light" panose="00000400000000000000" pitchFamily="2" charset="0"/>
      <p:regular r:id="rId49"/>
      <p:italic r:id="rId50"/>
    </p:embeddedFont>
    <p:embeddedFont>
      <p:font typeface="Ericsson Technical Icons" panose="020B0604020202020204" charset="0"/>
      <p:regular r:id="rId51"/>
      <p:bold r:id="rId52"/>
      <p:italic r:id="rId53"/>
      <p:boldItalic r:id="rId54"/>
    </p:embeddedFont>
  </p:embeddedFontLst>
  <p:defaultTextStyle>
    <a:defPPr>
      <a:defRPr lang="en-US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4" d="100"/>
          <a:sy n="154" d="100"/>
        </p:scale>
        <p:origin x="5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customXml" Target="../customXml/item26.xml"/><Relationship Id="rId39" Type="http://schemas.openxmlformats.org/officeDocument/2006/relationships/slide" Target="slides/slide11.xml"/><Relationship Id="rId21" Type="http://schemas.openxmlformats.org/officeDocument/2006/relationships/customXml" Target="../customXml/item21.xml"/><Relationship Id="rId34" Type="http://schemas.openxmlformats.org/officeDocument/2006/relationships/slide" Target="slides/slide6.xml"/><Relationship Id="rId42" Type="http://schemas.openxmlformats.org/officeDocument/2006/relationships/handoutMaster" Target="handoutMasters/handoutMaster1.xml"/><Relationship Id="rId47" Type="http://schemas.openxmlformats.org/officeDocument/2006/relationships/font" Target="fonts/font5.fntdata"/><Relationship Id="rId50" Type="http://schemas.openxmlformats.org/officeDocument/2006/relationships/font" Target="fonts/font8.fntdata"/><Relationship Id="rId55" Type="http://schemas.openxmlformats.org/officeDocument/2006/relationships/presProps" Target="presProps.xml"/><Relationship Id="rId7" Type="http://schemas.openxmlformats.org/officeDocument/2006/relationships/customXml" Target="../customXml/item7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9" Type="http://schemas.openxmlformats.org/officeDocument/2006/relationships/slide" Target="slides/slide1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slide" Target="slides/slide4.xml"/><Relationship Id="rId37" Type="http://schemas.openxmlformats.org/officeDocument/2006/relationships/slide" Target="slides/slide9.xml"/><Relationship Id="rId40" Type="http://schemas.openxmlformats.org/officeDocument/2006/relationships/slide" Target="slides/slide12.xml"/><Relationship Id="rId45" Type="http://schemas.openxmlformats.org/officeDocument/2006/relationships/font" Target="fonts/font3.fntdata"/><Relationship Id="rId53" Type="http://schemas.openxmlformats.org/officeDocument/2006/relationships/font" Target="fonts/font11.fntdata"/><Relationship Id="rId58" Type="http://schemas.openxmlformats.org/officeDocument/2006/relationships/tableStyles" Target="tableStyles.xml"/><Relationship Id="rId5" Type="http://schemas.openxmlformats.org/officeDocument/2006/relationships/customXml" Target="../customXml/item5.xml"/><Relationship Id="rId19" Type="http://schemas.openxmlformats.org/officeDocument/2006/relationships/customXml" Target="../customXml/item19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slide" Target="slides/slide2.xml"/><Relationship Id="rId35" Type="http://schemas.openxmlformats.org/officeDocument/2006/relationships/slide" Target="slides/slide7.xml"/><Relationship Id="rId43" Type="http://schemas.openxmlformats.org/officeDocument/2006/relationships/font" Target="fonts/font1.fntdata"/><Relationship Id="rId48" Type="http://schemas.openxmlformats.org/officeDocument/2006/relationships/font" Target="fonts/font6.fntdata"/><Relationship Id="rId56" Type="http://schemas.openxmlformats.org/officeDocument/2006/relationships/viewProps" Target="viewProps.xml"/><Relationship Id="rId8" Type="http://schemas.openxmlformats.org/officeDocument/2006/relationships/customXml" Target="../customXml/item8.xml"/><Relationship Id="rId51" Type="http://schemas.openxmlformats.org/officeDocument/2006/relationships/font" Target="fonts/font9.fntdata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slide" Target="slides/slide5.xml"/><Relationship Id="rId38" Type="http://schemas.openxmlformats.org/officeDocument/2006/relationships/slide" Target="slides/slide10.xml"/><Relationship Id="rId46" Type="http://schemas.openxmlformats.org/officeDocument/2006/relationships/font" Target="fonts/font4.fntdata"/><Relationship Id="rId59" Type="http://schemas.microsoft.com/office/2016/11/relationships/changesInfo" Target="changesInfos/changesInfo1.xml"/><Relationship Id="rId20" Type="http://schemas.openxmlformats.org/officeDocument/2006/relationships/customXml" Target="../customXml/item20.xml"/><Relationship Id="rId41" Type="http://schemas.openxmlformats.org/officeDocument/2006/relationships/notesMaster" Target="notesMasters/notesMaster1.xml"/><Relationship Id="rId54" Type="http://schemas.openxmlformats.org/officeDocument/2006/relationships/font" Target="fonts/font12.fntdata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slideMaster" Target="slideMasters/slideMaster1.xml"/><Relationship Id="rId36" Type="http://schemas.openxmlformats.org/officeDocument/2006/relationships/slide" Target="slides/slide8.xml"/><Relationship Id="rId49" Type="http://schemas.openxmlformats.org/officeDocument/2006/relationships/font" Target="fonts/font7.fntdata"/><Relationship Id="rId57" Type="http://schemas.openxmlformats.org/officeDocument/2006/relationships/theme" Target="theme/theme1.xml"/><Relationship Id="rId10" Type="http://schemas.openxmlformats.org/officeDocument/2006/relationships/customXml" Target="../customXml/item10.xml"/><Relationship Id="rId31" Type="http://schemas.openxmlformats.org/officeDocument/2006/relationships/slide" Target="slides/slide3.xml"/><Relationship Id="rId44" Type="http://schemas.openxmlformats.org/officeDocument/2006/relationships/font" Target="fonts/font2.fntdata"/><Relationship Id="rId52" Type="http://schemas.openxmlformats.org/officeDocument/2006/relationships/font" Target="fonts/font10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yörgy Miklós" userId="ec6a850f-d741-4dd8-b104-b1e7fbaa3fba" providerId="ADAL" clId="{FFD1E966-FC24-45A7-8820-12D8F81AC38A}"/>
    <pc:docChg chg="undo redo custSel modSld">
      <pc:chgData name="György Miklós" userId="ec6a850f-d741-4dd8-b104-b1e7fbaa3fba" providerId="ADAL" clId="{FFD1E966-FC24-45A7-8820-12D8F81AC38A}" dt="2022-11-30T14:38:40.542" v="543" actId="20577"/>
      <pc:docMkLst>
        <pc:docMk/>
      </pc:docMkLst>
      <pc:sldChg chg="modSp mod">
        <pc:chgData name="György Miklós" userId="ec6a850f-d741-4dd8-b104-b1e7fbaa3fba" providerId="ADAL" clId="{FFD1E966-FC24-45A7-8820-12D8F81AC38A}" dt="2022-11-30T14:31:07.101" v="186" actId="20577"/>
        <pc:sldMkLst>
          <pc:docMk/>
          <pc:sldMk cId="793524768" sldId="275"/>
        </pc:sldMkLst>
        <pc:spChg chg="mod">
          <ac:chgData name="György Miklós" userId="ec6a850f-d741-4dd8-b104-b1e7fbaa3fba" providerId="ADAL" clId="{FFD1E966-FC24-45A7-8820-12D8F81AC38A}" dt="2022-11-30T14:31:07.101" v="186" actId="20577"/>
          <ac:spMkLst>
            <pc:docMk/>
            <pc:sldMk cId="793524768" sldId="275"/>
            <ac:spMk id="10" creationId="{D530E3B7-5A67-48F4-82BF-02882396232E}"/>
          </ac:spMkLst>
        </pc:spChg>
        <pc:spChg chg="mod">
          <ac:chgData name="György Miklós" userId="ec6a850f-d741-4dd8-b104-b1e7fbaa3fba" providerId="ADAL" clId="{FFD1E966-FC24-45A7-8820-12D8F81AC38A}" dt="2022-11-30T14:30:47.065" v="154" actId="14100"/>
          <ac:spMkLst>
            <pc:docMk/>
            <pc:sldMk cId="793524768" sldId="275"/>
            <ac:spMk id="39" creationId="{86BF0DD2-A837-4F78-A4E6-BFDE49E5B8E9}"/>
          </ac:spMkLst>
        </pc:spChg>
        <pc:spChg chg="mod">
          <ac:chgData name="György Miklós" userId="ec6a850f-d741-4dd8-b104-b1e7fbaa3fba" providerId="ADAL" clId="{FFD1E966-FC24-45A7-8820-12D8F81AC38A}" dt="2022-11-30T14:29:33.843" v="18" actId="6549"/>
          <ac:spMkLst>
            <pc:docMk/>
            <pc:sldMk cId="793524768" sldId="275"/>
            <ac:spMk id="40" creationId="{29B7807C-2395-4E5E-ABF6-31DE36409AEB}"/>
          </ac:spMkLst>
        </pc:spChg>
      </pc:sldChg>
      <pc:sldChg chg="modSp mod">
        <pc:chgData name="György Miklós" userId="ec6a850f-d741-4dd8-b104-b1e7fbaa3fba" providerId="ADAL" clId="{FFD1E966-FC24-45A7-8820-12D8F81AC38A}" dt="2022-11-30T14:37:44.476" v="497" actId="20577"/>
        <pc:sldMkLst>
          <pc:docMk/>
          <pc:sldMk cId="4109048644" sldId="277"/>
        </pc:sldMkLst>
        <pc:spChg chg="mod">
          <ac:chgData name="György Miklós" userId="ec6a850f-d741-4dd8-b104-b1e7fbaa3fba" providerId="ADAL" clId="{FFD1E966-FC24-45A7-8820-12D8F81AC38A}" dt="2022-11-30T14:37:44.476" v="497" actId="20577"/>
          <ac:spMkLst>
            <pc:docMk/>
            <pc:sldMk cId="4109048644" sldId="277"/>
            <ac:spMk id="3" creationId="{DE8E32C4-92BD-4D33-97D2-A872086780CC}"/>
          </ac:spMkLst>
        </pc:spChg>
      </pc:sldChg>
      <pc:sldChg chg="modSp mod">
        <pc:chgData name="György Miklós" userId="ec6a850f-d741-4dd8-b104-b1e7fbaa3fba" providerId="ADAL" clId="{FFD1E966-FC24-45A7-8820-12D8F81AC38A}" dt="2022-11-30T14:38:40.542" v="543" actId="20577"/>
        <pc:sldMkLst>
          <pc:docMk/>
          <pc:sldMk cId="2657985804" sldId="278"/>
        </pc:sldMkLst>
        <pc:spChg chg="mod">
          <ac:chgData name="György Miklós" userId="ec6a850f-d741-4dd8-b104-b1e7fbaa3fba" providerId="ADAL" clId="{FFD1E966-FC24-45A7-8820-12D8F81AC38A}" dt="2022-11-30T14:38:40.542" v="543" actId="20577"/>
          <ac:spMkLst>
            <pc:docMk/>
            <pc:sldMk cId="2657985804" sldId="278"/>
            <ac:spMk id="3" creationId="{658E788A-45A4-4F1C-BDA2-72FC02CF40D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6FD348-9C7F-4865-875C-863EC6E2CB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294207-A46E-4F9A-91C9-BB4398CEA9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05526-C577-427D-800D-7921EA1602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CA4CFA-39AC-4AB6-B521-EBDB0AF74A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AEDCC-D3AE-4D3E-A1AA-6BA600F27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6212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 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fld id="{F949BC75-2359-4F98-918A-7033C92AD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33382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9BC75-2359-4F98-918A-7033C92AD48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23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A9966BF-A434-4BC2-9969-A0AE8B068B9B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822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6"/>
          </a:xfrm>
        </p:spPr>
        <p:txBody>
          <a:bodyPr/>
          <a:lstStyle>
            <a:lvl1pPr>
              <a:lnSpc>
                <a:spcPct val="85000"/>
              </a:lnSpc>
              <a:defRPr sz="8000" b="0" kern="1400" spc="-16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Title/cover page,   Ericsson Hilda Light 80pt, max 3-lines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Description/subtitle/speaker…</a:t>
            </a:r>
            <a:br>
              <a:rPr lang="en-GB"/>
            </a:br>
            <a:r>
              <a:rPr lang="en-US"/>
              <a:t>Ericsson Hilda Black 20pt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0463" y="6264000"/>
            <a:ext cx="1910479" cy="262800"/>
          </a:xfrm>
          <a:prstGeom prst="rect">
            <a:avLst/>
          </a:prstGeom>
        </p:spPr>
        <p:txBody>
          <a:bodyPr wrap="none" tIns="0" bIns="0" anchor="ctr" anchorCtr="0"/>
          <a:lstStyle>
            <a:lvl1pPr marL="0" indent="0" algn="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Speaker name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8229600" y="6264000"/>
            <a:ext cx="2515041" cy="2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bIns="0" anchor="ctr" anchorCtr="0"/>
          <a:lstStyle>
            <a:lvl1pPr marL="0" indent="0" algn="ctr">
              <a:buNone/>
              <a:defRPr lang="en-US" sz="1200" dirty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Organization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10811951" y="6264000"/>
            <a:ext cx="897503" cy="2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bIns="0" anchor="ctr" anchorCtr="0"/>
          <a:lstStyle>
            <a:lvl1pPr marL="0" indent="0" algn="ctr">
              <a:buNone/>
              <a:defRPr lang="en-US" sz="1200" dirty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1374575616"/>
      </p:ext>
    </p:extLst>
  </p:cSld>
  <p:clrMapOvr>
    <a:masterClrMapping/>
  </p:clrMapOvr>
  <p:hf sldNum="0" hdr="0" ftr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SM">
            <a:extLst>
              <a:ext uri="{FF2B5EF4-FFF2-40B4-BE49-F238E27FC236}">
                <a16:creationId xmlns:a16="http://schemas.microsoft.com/office/drawing/2014/main" id="{2C948968-FB06-45CC-8259-6BDE4430EACB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Slide title, Ericsson Hilda Light 40pt, Ericsson Black, max 2-lines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81655" y="1844674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2694" y="1847723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4" hasCustomPrompt="1"/>
          </p:nvPr>
        </p:nvSpPr>
        <p:spPr>
          <a:xfrm>
            <a:off x="6242694" y="4151955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5BD2C41D-0700-4885-AB77-25AFFE4E1FD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81655" y="4152597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548612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8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_SM">
            <a:extLst>
              <a:ext uri="{FF2B5EF4-FFF2-40B4-BE49-F238E27FC236}">
                <a16:creationId xmlns:a16="http://schemas.microsoft.com/office/drawing/2014/main" id="{99858DC4-E787-41D2-A613-961D60F8911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Slide title, Ericsson Hilda Light 40pt, Ericsson Black, max 2-lines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81560" y="1844675"/>
            <a:ext cx="2592389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For heading, use Ericsson Hilda in bold. For copy and bullets, use E.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3216" y="1844674"/>
            <a:ext cx="2592387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/>
            </a:lvl5pPr>
          </a:lstStyle>
          <a:p>
            <a:pPr lvl="0"/>
            <a:r>
              <a:rPr lang="en-US"/>
              <a:t>For heading, use Ericsson Hilda in bold. For copy and bullets, use E.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3"/>
            <a:endParaRPr lang="en-US"/>
          </a:p>
        </p:txBody>
      </p:sp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481561" y="415113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For heading, use Ericsson Hilda in bold. For copy and bullets, use E.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Content Placeholder 4"/>
          <p:cNvSpPr>
            <a:spLocks noGrp="1"/>
          </p:cNvSpPr>
          <p:nvPr>
            <p:ph sz="quarter" idx="4" hasCustomPrompt="1"/>
          </p:nvPr>
        </p:nvSpPr>
        <p:spPr>
          <a:xfrm>
            <a:off x="6243152" y="4151245"/>
            <a:ext cx="2592387" cy="2086292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/>
            </a:lvl4pPr>
            <a:lvl5pPr marL="1028700" indent="0">
              <a:buNone/>
              <a:defRPr sz="2000"/>
            </a:lvl5pPr>
          </a:lstStyle>
          <a:p>
            <a:pPr lvl="0"/>
            <a:r>
              <a:rPr lang="en-US"/>
              <a:t>For heading, use Ericsson Hilda in bold. For copy and bullets, use E.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3359835" y="1844674"/>
            <a:ext cx="2592388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For heading, use Ericsson Hilda in bold. For copy and bullets, use E.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3361288" y="4151861"/>
            <a:ext cx="2592387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For heading, use Ericsson Hilda in bold. For copy and bullets, use E.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9122324" y="1844674"/>
            <a:ext cx="2592387" cy="2089151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/>
            </a:lvl5pPr>
          </a:lstStyle>
          <a:p>
            <a:pPr lvl="0"/>
            <a:r>
              <a:rPr lang="en-US"/>
              <a:t>For heading, use Ericsson Hilda in bold. For copy and bullets, use E.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3"/>
            <a:endParaRPr lang="en-US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2" hasCustomPrompt="1"/>
          </p:nvPr>
        </p:nvSpPr>
        <p:spPr>
          <a:xfrm>
            <a:off x="9122324" y="4151861"/>
            <a:ext cx="2592387" cy="2087562"/>
          </a:xfrm>
          <a:prstGeom prst="rect">
            <a:avLst/>
          </a:prstGeom>
        </p:spPr>
        <p:txBody>
          <a:bodyPr lIns="72000" tIns="36000"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For heading, use Ericsson Hilda in bold. For copy and bullets, use E.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43698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309200"/>
            <a:ext cx="6048375" cy="347472"/>
          </a:xfrm>
          <a:prstGeom prst="rect">
            <a:avLst/>
          </a:prstGeom>
        </p:spPr>
        <p:txBody>
          <a:bodyPr rIns="72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Use this space for relevant Ericsson URLs or hashtags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979B00C-7C1F-4F17-8D52-31D787A123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6895" y="2854112"/>
            <a:ext cx="1163145" cy="116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168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bedded charac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9AF35DD-3E5E-42CB-AFA5-5E09E14F72A4}"/>
              </a:ext>
            </a:extLst>
          </p:cNvPr>
          <p:cNvSpPr txBox="1"/>
          <p:nvPr userDrawn="1"/>
        </p:nvSpPr>
        <p:spPr bwMode="auto">
          <a:xfrm>
            <a:off x="479425" y="142897"/>
            <a:ext cx="11233149" cy="6561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b="1">
                <a:solidFill>
                  <a:schemeClr val="tx1"/>
                </a:solidFill>
                <a:latin typeface="+mn-lt"/>
              </a:rPr>
              <a:t>This Master Slide is to ensure that all our characters are embedded with the presentation. Should not be used in a presentation.</a:t>
            </a:r>
            <a:endParaRPr lang="en-US"/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endParaRPr lang="en-US" sz="1400" b="1">
              <a:solidFill>
                <a:schemeClr val="tx1"/>
              </a:solidFill>
              <a:latin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200" u="sng" err="1">
                <a:solidFill>
                  <a:schemeClr val="tx1"/>
                </a:solidFill>
                <a:latin typeface="Ericsson Hilda ExtraLight" panose="00000300000000000000" pitchFamily="2" charset="0"/>
              </a:rPr>
              <a:t>EricssonHilda</a:t>
            </a:r>
            <a:r>
              <a:rPr lang="en-US" sz="1200" u="sng">
                <a:solidFill>
                  <a:schemeClr val="tx1"/>
                </a:solidFill>
                <a:latin typeface="Ericsson Hilda ExtraLight" panose="00000300000000000000" pitchFamily="2" charset="0"/>
              </a:rPr>
              <a:t>(</a:t>
            </a:r>
            <a:r>
              <a:rPr lang="en-US" sz="1200" u="sng" err="1">
                <a:solidFill>
                  <a:schemeClr val="tx1"/>
                </a:solidFill>
                <a:latin typeface="Ericsson Hilda ExtraLight" panose="00000300000000000000" pitchFamily="2" charset="0"/>
              </a:rPr>
              <a:t>ExtraLight</a:t>
            </a:r>
            <a:r>
              <a:rPr lang="en-US" sz="1200" u="sng">
                <a:solidFill>
                  <a:schemeClr val="tx1"/>
                </a:solidFill>
                <a:latin typeface="Ericsson Hilda ExtraLight" panose="00000300000000000000" pitchFamily="2" charset="0"/>
              </a:rPr>
              <a:t>):</a:t>
            </a:r>
            <a:r>
              <a:rPr lang="en-US" sz="1200">
                <a:solidFill>
                  <a:schemeClr val="tx1"/>
                </a:solidFill>
                <a:latin typeface="Ericsson Hilda ExtraLight" panose="00000300000000000000" pitchFamily="2" charset="0"/>
              </a:rPr>
              <a:t>!"#$%&amp;'()*+,./0123456789:;&lt;=&gt;?@ABCDEFGHIJKLMNOPQRSTUVWXYZ[\]^_`</a:t>
            </a:r>
            <a:r>
              <a:rPr lang="en-US" sz="1200" err="1">
                <a:solidFill>
                  <a:schemeClr val="tx1"/>
                </a:solidFill>
                <a:latin typeface="Ericsson Hilda ExtraLight" panose="00000300000000000000" pitchFamily="2" charset="0"/>
              </a:rPr>
              <a:t>abcdefghijklmnopqrstuvwxyz</a:t>
            </a:r>
            <a:r>
              <a:rPr lang="en-US" sz="1200">
                <a:solidFill>
                  <a:schemeClr val="tx1"/>
                </a:solidFill>
                <a:latin typeface="Ericsson Hilda ExtraLight" panose="00000300000000000000" pitchFamily="2" charset="0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200" kern="1200">
                <a:solidFill>
                  <a:schemeClr val="tx1"/>
                </a:solidFill>
                <a:latin typeface="Ericsson Hilda ExtraLight" panose="00000300000000000000" pitchFamily="2" charset="0"/>
                <a:ea typeface="+mn-ea"/>
                <a:cs typeface="+mn-cs"/>
              </a:rPr>
              <a:t>Čč</a:t>
            </a:r>
            <a:r>
              <a:rPr lang="en-US" sz="1200">
                <a:solidFill>
                  <a:schemeClr val="tx1"/>
                </a:solidFill>
                <a:latin typeface="Ericsson Hilda ExtraLight" panose="00000300000000000000" pitchFamily="2" charset="0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200" err="1">
                <a:solidFill>
                  <a:schemeClr val="tx1"/>
                </a:solidFill>
                <a:latin typeface="Ericsson Hilda ExtraLight" panose="00000300000000000000" pitchFamily="2" charset="0"/>
              </a:rPr>
              <a:t>ẀẁẃẄẅỲỳ</a:t>
            </a:r>
            <a:r>
              <a:rPr lang="en-US" sz="1200">
                <a:solidFill>
                  <a:schemeClr val="tx1"/>
                </a:solidFill>
                <a:latin typeface="Ericsson Hilda ExtraLight" panose="00000300000000000000" pitchFamily="2" charset="0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200" err="1">
                <a:solidFill>
                  <a:schemeClr val="tx1"/>
                </a:solidFill>
                <a:latin typeface="Ericsson Hilda ExtraLight" panose="00000300000000000000" pitchFamily="2" charset="0"/>
              </a:rPr>
              <a:t>ﬁﬂΆΈΉΊΌΎΏΐΑΒΓΕΖΗΘΙΚΛΜΝΞΟΠΡΣΤΥΦΧΨΪΫΆΈΉΊΰ</a:t>
            </a:r>
            <a:r>
              <a:rPr lang="en-US" sz="1200">
                <a:solidFill>
                  <a:schemeClr val="tx1"/>
                </a:solidFill>
                <a:latin typeface="Ericsson Hilda ExtraLight" panose="00000300000000000000" pitchFamily="2" charset="0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●</a:t>
            </a: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200" u="sng" err="1">
                <a:solidFill>
                  <a:schemeClr val="tx1"/>
                </a:solidFill>
                <a:latin typeface="+mj-lt"/>
              </a:rPr>
              <a:t>EricssonHilda</a:t>
            </a:r>
            <a:r>
              <a:rPr lang="en-US" sz="1200" u="sng">
                <a:solidFill>
                  <a:schemeClr val="tx1"/>
                </a:solidFill>
                <a:latin typeface="+mj-lt"/>
              </a:rPr>
              <a:t>(Light):</a:t>
            </a:r>
            <a:r>
              <a:rPr lang="en-US" sz="120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20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20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20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20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20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20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20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  <a:r>
              <a:rPr lang="en-US" sz="1200">
                <a:solidFill>
                  <a:schemeClr val="tx1"/>
                </a:solidFill>
                <a:latin typeface="Ericsson Hilda Light" panose="00000400000000000000" pitchFamily="2" charset="0"/>
              </a:rPr>
              <a:t>●</a:t>
            </a:r>
            <a:endParaRPr lang="en-US" sz="1200">
              <a:solidFill>
                <a:schemeClr val="tx1"/>
              </a:solidFill>
            </a:endParaRPr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200" u="sng" err="1">
                <a:solidFill>
                  <a:schemeClr val="tx1"/>
                </a:solidFill>
                <a:latin typeface="+mn-lt"/>
              </a:rPr>
              <a:t>EricssonHilda</a:t>
            </a:r>
            <a:r>
              <a:rPr lang="en-US" sz="1200" u="sng">
                <a:solidFill>
                  <a:schemeClr val="tx1"/>
                </a:solidFill>
                <a:latin typeface="+mn-lt"/>
              </a:rPr>
              <a:t>(Regular):</a:t>
            </a:r>
            <a:r>
              <a:rPr lang="en-US" sz="1200">
                <a:solidFill>
                  <a:schemeClr val="tx1"/>
                </a:solidFill>
                <a:latin typeface="+mn-lt"/>
              </a:rPr>
              <a:t>!"#$%&amp;'()*+,./0123456789:;&lt;=&gt;?@ABCDEFGHIJKLMNOPQRSTUVWXYZ[\]^_`</a:t>
            </a:r>
            <a:r>
              <a:rPr lang="en-US" sz="1200" err="1">
                <a:solidFill>
                  <a:schemeClr val="tx1"/>
                </a:solidFill>
                <a:latin typeface="+mn-lt"/>
              </a:rPr>
              <a:t>abcdefghijklmnopqrstuvwxyz</a:t>
            </a:r>
            <a:r>
              <a:rPr lang="en-US" sz="1200">
                <a:solidFill>
                  <a:schemeClr val="tx1"/>
                </a:solidFill>
                <a:latin typeface="+mn-lt"/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200" err="1">
                <a:solidFill>
                  <a:schemeClr val="tx1"/>
                </a:solidFill>
                <a:latin typeface="+mn-lt"/>
              </a:rPr>
              <a:t>ẀẁẃẄẅỲỳ</a:t>
            </a:r>
            <a:r>
              <a:rPr lang="en-US" sz="1200">
                <a:solidFill>
                  <a:schemeClr val="tx1"/>
                </a:solidFill>
                <a:latin typeface="+mn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200" err="1">
                <a:solidFill>
                  <a:schemeClr val="tx1"/>
                </a:solidFill>
                <a:latin typeface="+mn-lt"/>
              </a:rPr>
              <a:t>ﬁﬂΆΈΉΊΌΎΏΐΑΒΓΕΖΗΘΙΚΛΜΝΞΟΠΡΣΤΥΦΧΨΪΫΆΈΉΊΰ</a:t>
            </a:r>
            <a:r>
              <a:rPr lang="en-US" sz="1200">
                <a:solidFill>
                  <a:schemeClr val="tx1"/>
                </a:solidFill>
                <a:latin typeface="+mn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●</a:t>
            </a: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200" b="1" u="sng" err="1">
                <a:solidFill>
                  <a:schemeClr val="tx1"/>
                </a:solidFill>
                <a:latin typeface="+mj-lt"/>
              </a:rPr>
              <a:t>EricssonHildaLight+Bold</a:t>
            </a:r>
            <a:r>
              <a:rPr lang="en-US" sz="1200" b="1" u="sng">
                <a:solidFill>
                  <a:schemeClr val="tx1"/>
                </a:solidFill>
                <a:latin typeface="+mj-lt"/>
              </a:rPr>
              <a:t>(Medium):</a:t>
            </a:r>
            <a:r>
              <a:rPr lang="en-US" sz="1200" b="1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200" b="1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200" b="1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200" b="1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200" b="1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200" b="1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200" b="1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200" b="1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  <a:r>
              <a:rPr lang="en-US" sz="1200" b="1">
                <a:solidFill>
                  <a:schemeClr val="tx1"/>
                </a:solidFill>
                <a:latin typeface="Ericsson Hilda Light" panose="00000400000000000000" pitchFamily="2" charset="0"/>
              </a:rPr>
              <a:t>●</a:t>
            </a:r>
            <a:endParaRPr lang="en-US" sz="1200" b="1">
              <a:solidFill>
                <a:schemeClr val="tx1"/>
              </a:solidFill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200" b="1" u="sng" err="1">
                <a:solidFill>
                  <a:schemeClr val="tx1"/>
                </a:solidFill>
                <a:latin typeface="+mn-lt"/>
              </a:rPr>
              <a:t>EricssonHilda+Bold</a:t>
            </a:r>
            <a:r>
              <a:rPr lang="en-US" sz="1200" b="1" u="sng">
                <a:solidFill>
                  <a:schemeClr val="tx1"/>
                </a:solidFill>
                <a:latin typeface="+mn-lt"/>
              </a:rPr>
              <a:t>(Bold):</a:t>
            </a:r>
            <a:r>
              <a:rPr lang="en-US" sz="1200" b="1">
                <a:solidFill>
                  <a:schemeClr val="tx1"/>
                </a:solidFill>
                <a:latin typeface="+mn-lt"/>
              </a:rPr>
              <a:t>!"#$%&amp;'()*+,./0123456789:;&lt;=&gt;?@ABCDEFGHIJKLMNOPQRSTUVWXYZ[\]^_`</a:t>
            </a:r>
            <a:r>
              <a:rPr lang="en-US" sz="1200" b="1" err="1">
                <a:solidFill>
                  <a:schemeClr val="tx1"/>
                </a:solidFill>
                <a:latin typeface="+mn-lt"/>
              </a:rPr>
              <a:t>abcdefghijklmnopqrstuvwxyz</a:t>
            </a:r>
            <a:r>
              <a:rPr lang="en-US" sz="1200" b="1">
                <a:solidFill>
                  <a:schemeClr val="tx1"/>
                </a:solidFill>
                <a:latin typeface="+mn-lt"/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200" b="1" err="1">
                <a:solidFill>
                  <a:schemeClr val="tx1"/>
                </a:solidFill>
                <a:latin typeface="+mn-lt"/>
              </a:rPr>
              <a:t>ẀẁẃẄẅỲỳ</a:t>
            </a:r>
            <a:r>
              <a:rPr lang="en-US" sz="1200" b="1">
                <a:solidFill>
                  <a:schemeClr val="tx1"/>
                </a:solidFill>
                <a:latin typeface="+mn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200" b="1" err="1">
                <a:solidFill>
                  <a:schemeClr val="tx1"/>
                </a:solidFill>
                <a:latin typeface="+mn-lt"/>
              </a:rPr>
              <a:t>ﬁﬂΆΈΉΊΌΎΏΐΑΒΓΕΖΗΘΙΚΛΜΝΞΟΠΡΣΤΥΦΧΨΪΫΆΈΉΊΰ</a:t>
            </a:r>
            <a:r>
              <a:rPr lang="en-US" sz="1200" b="1">
                <a:solidFill>
                  <a:schemeClr val="tx1"/>
                </a:solidFill>
                <a:latin typeface="+mn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 ●</a:t>
            </a: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200" b="0" u="sng" err="1">
                <a:solidFill>
                  <a:schemeClr val="tx1"/>
                </a:solidFill>
                <a:latin typeface="Ericsson Hilda ExtraBold" panose="00000900000000000000" pitchFamily="2" charset="0"/>
              </a:rPr>
              <a:t>EricssonHilda</a:t>
            </a:r>
            <a:r>
              <a:rPr lang="en-US" sz="1200" b="0" u="sng">
                <a:solidFill>
                  <a:schemeClr val="tx1"/>
                </a:solidFill>
                <a:latin typeface="Ericsson Hilda ExtraBold" panose="00000900000000000000" pitchFamily="2" charset="0"/>
              </a:rPr>
              <a:t>(</a:t>
            </a:r>
            <a:r>
              <a:rPr lang="en-US" sz="1200" b="0" u="sng" err="1">
                <a:solidFill>
                  <a:schemeClr val="tx1"/>
                </a:solidFill>
                <a:latin typeface="Ericsson Hilda ExtraBold" panose="00000900000000000000" pitchFamily="2" charset="0"/>
              </a:rPr>
              <a:t>ExtraBold</a:t>
            </a:r>
            <a:r>
              <a:rPr lang="en-US" sz="1200" b="0" u="sng">
                <a:solidFill>
                  <a:schemeClr val="tx1"/>
                </a:solidFill>
                <a:latin typeface="Ericsson Hilda ExtraBold" panose="00000900000000000000" pitchFamily="2" charset="0"/>
              </a:rPr>
              <a:t>):</a:t>
            </a:r>
            <a:r>
              <a:rPr lang="en-US" sz="1200" b="0">
                <a:solidFill>
                  <a:schemeClr val="tx1"/>
                </a:solidFill>
                <a:latin typeface="Ericsson Hilda ExtraBold" panose="00000900000000000000" pitchFamily="2" charset="0"/>
              </a:rPr>
              <a:t>!"#$%&amp;'()*+,./0123456789:;&lt;=&gt;?@ABCDEFGHIJKLMNOPQRSTUVWXYZ[\]^_`</a:t>
            </a:r>
            <a:r>
              <a:rPr lang="en-US" sz="1200" b="0" err="1">
                <a:solidFill>
                  <a:schemeClr val="tx1"/>
                </a:solidFill>
                <a:latin typeface="Ericsson Hilda ExtraBold" panose="00000900000000000000" pitchFamily="2" charset="0"/>
              </a:rPr>
              <a:t>abcdefghijklmnopqrstuvwxyz</a:t>
            </a:r>
            <a:r>
              <a:rPr lang="en-US" sz="1200" b="0">
                <a:solidFill>
                  <a:schemeClr val="tx1"/>
                </a:solidFill>
                <a:latin typeface="Ericsson Hilda ExtraBold" panose="00000900000000000000" pitchFamily="2" charset="0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200" b="0" kern="1200">
                <a:solidFill>
                  <a:schemeClr val="tx1"/>
                </a:solidFill>
                <a:latin typeface="Ericsson Hilda ExtraBold" panose="00000900000000000000" pitchFamily="2" charset="0"/>
                <a:ea typeface="+mn-ea"/>
                <a:cs typeface="+mn-cs"/>
              </a:rPr>
              <a:t>Čč</a:t>
            </a:r>
            <a:r>
              <a:rPr lang="en-US" sz="1200" b="0">
                <a:solidFill>
                  <a:schemeClr val="tx1"/>
                </a:solidFill>
                <a:latin typeface="Ericsson Hilda ExtraBold" panose="00000900000000000000" pitchFamily="2" charset="0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200" b="0" err="1">
                <a:solidFill>
                  <a:schemeClr val="tx1"/>
                </a:solidFill>
                <a:latin typeface="Ericsson Hilda ExtraBold" panose="00000900000000000000" pitchFamily="2" charset="0"/>
              </a:rPr>
              <a:t>ẀẁẃẄẅỲỳ</a:t>
            </a:r>
            <a:r>
              <a:rPr lang="en-US" sz="1200" b="0">
                <a:solidFill>
                  <a:schemeClr val="tx1"/>
                </a:solidFill>
                <a:latin typeface="Ericsson Hilda ExtraBold" panose="00000900000000000000" pitchFamily="2" charset="0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200" b="0" err="1">
                <a:solidFill>
                  <a:schemeClr val="tx1"/>
                </a:solidFill>
                <a:latin typeface="Ericsson Hilda ExtraBold" panose="00000900000000000000" pitchFamily="2" charset="0"/>
              </a:rPr>
              <a:t>ﬁﬂΆΈΉΊΌΎΏΐΑΒΓΕΖΗΘΙΚΛΜΝΞΟΠΡΣΤΥΦΧΨΪΫΆΈΉΊΰ</a:t>
            </a:r>
            <a:r>
              <a:rPr lang="en-US" sz="1200" b="0">
                <a:solidFill>
                  <a:schemeClr val="tx1"/>
                </a:solidFill>
                <a:latin typeface="Ericsson Hilda ExtraBold" panose="00000900000000000000" pitchFamily="2" charset="0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●</a:t>
            </a: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200" b="1">
              <a:solidFill>
                <a:schemeClr val="tx1"/>
              </a:solidFill>
              <a:latin typeface="Ericsson Technical Ico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200" b="1">
                <a:solidFill>
                  <a:schemeClr val="tx1"/>
                </a:solidFill>
                <a:latin typeface="Ericsson Technical Icons" panose="00000500000000000000" pitchFamily="2" charset="0"/>
              </a:rPr>
              <a:t>B C D F G H I L M O P R S W X b c d f g h I l m o p r s w x</a:t>
            </a:r>
            <a:endParaRPr lang="en-US" sz="1200" b="1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0470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415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6869961-F931-4F1E-9FB3-8587EBA3F36F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US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D9DB7BA-3A2F-46BA-A617-2A049434CD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3088" y="476251"/>
            <a:ext cx="256032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4747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41545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1052195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Use this layout for document slides when you need space for a long heading and big content area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CFEFC-6AC8-4817-A0D3-6029D48BD29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11233150" cy="43926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443338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small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3F4EF873-DC0F-4698-BEC2-502DB043AA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Use this layout for presentations using short and crisp headings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84F54AF-EED6-486A-9ACA-42061F4AAE9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79425" y="1844675"/>
            <a:ext cx="8353426" cy="43926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607999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891BF4C4-9DF9-4D9F-A738-37FBCD45AA68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Slide title, Ericsson Hilda Light 40pt, Ericsson Black, max 2-lines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479425" y="1844675"/>
            <a:ext cx="5472113" cy="43926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6240463" y="1844674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675883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_SM">
            <a:extLst>
              <a:ext uri="{FF2B5EF4-FFF2-40B4-BE49-F238E27FC236}">
                <a16:creationId xmlns:a16="http://schemas.microsoft.com/office/drawing/2014/main" id="{6B686A21-AA96-4B0A-B7CE-F4C6D5D31B32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Slide title, Ericsson Hilda Light 40pt, Ericsson Black, max 2-lines</a:t>
            </a:r>
          </a:p>
        </p:txBody>
      </p:sp>
      <p:sp>
        <p:nvSpPr>
          <p:cNvPr id="6" name="Content Placeholder 1"/>
          <p:cNvSpPr>
            <a:spLocks noGrp="1"/>
          </p:cNvSpPr>
          <p:nvPr>
            <p:ph sz="quarter" idx="11" hasCustomPrompt="1"/>
          </p:nvPr>
        </p:nvSpPr>
        <p:spPr>
          <a:xfrm>
            <a:off x="481052" y="1846580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32814" y="1844674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8E3794F8-471D-4987-945F-3C29BB03AB4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184575" y="1846580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545725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_SM">
            <a:extLst>
              <a:ext uri="{FF2B5EF4-FFF2-40B4-BE49-F238E27FC236}">
                <a16:creationId xmlns:a16="http://schemas.microsoft.com/office/drawing/2014/main" id="{F4D71A67-F349-4E68-B7B8-D53CE323A764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Slide title, Ericsson Hilda Light 40pt, Ericsson Black, max 2-lines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/>
            </a:lvl4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1844674"/>
            <a:ext cx="2592388" cy="439261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/>
            </a:lvl4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/>
            </a:lvl4pPr>
          </a:lstStyle>
          <a:p>
            <a:pPr lvl="0"/>
            <a:r>
              <a:rPr lang="en-US"/>
              <a:t>For heading, use Ericsson Hilda in bold. For copy and bullets, use Ericsson Hilda.</a:t>
            </a:r>
          </a:p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5899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/>
              <a:t>Slide title, Ericsson Hilda Light 40pt, Ericsson Black, max 2-lines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83145CE-A2DE-4236-A4F9-8AE088671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5" y="1844674"/>
            <a:ext cx="11233150" cy="4392613"/>
          </a:xfrm>
          <a:prstGeom prst="rect">
            <a:avLst/>
          </a:prstGeom>
        </p:spPr>
        <p:txBody>
          <a:bodyPr vert="horz" lIns="72000" tIns="36000" rIns="72000" bIns="360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6</a:t>
            </a:r>
          </a:p>
          <a:p>
            <a:pPr lvl="6"/>
            <a:r>
              <a:rPr lang="en-US"/>
              <a:t>7</a:t>
            </a:r>
          </a:p>
          <a:p>
            <a:pPr lvl="7"/>
            <a:r>
              <a:rPr lang="en-US"/>
              <a:t>8</a:t>
            </a:r>
          </a:p>
          <a:p>
            <a:pPr lvl="8"/>
            <a:r>
              <a:rPr lang="en-US"/>
              <a:t>9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CFCA6C0-C300-46F3-8D05-D936BF801E7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1493088" y="476251"/>
            <a:ext cx="256032" cy="256032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4D34DC33-B6A1-43EF-9A99-F7C83545B926}"/>
              </a:ext>
            </a:extLst>
          </p:cNvPr>
          <p:cNvSpPr txBox="1"/>
          <p:nvPr userDrawn="1"/>
        </p:nvSpPr>
        <p:spPr>
          <a:xfrm>
            <a:off x="421638" y="6524625"/>
            <a:ext cx="2955937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tx1"/>
                </a:solidFill>
                <a:latin typeface="+mn-lt"/>
              </a:rPr>
              <a:t>  |  ETHGMS György Miklós  |  2022-11-24  |  Open  |  Page </a:t>
            </a:r>
            <a:fld id="{57A62F30-6FF9-4F46-8402-926C7A67A94E}" type="slidenum">
              <a:rPr lang="en-US" sz="800" b="0" i="0" u="none" smtClean="0">
                <a:solidFill>
                  <a:schemeClr val="tx1"/>
                </a:solidFill>
                <a:latin typeface="+mn-lt"/>
              </a:rPr>
              <a:t>‹#›</a:t>
            </a:fld>
            <a:r>
              <a:rPr lang="en-US" sz="800" b="0" i="0" u="none">
                <a:solidFill>
                  <a:schemeClr val="tx1"/>
                </a:solidFill>
                <a:latin typeface="+mn-lt"/>
              </a:rPr>
              <a:t> of 12</a:t>
            </a:r>
          </a:p>
        </p:txBody>
      </p:sp>
    </p:spTree>
    <p:extLst>
      <p:ext uri="{BB962C8B-B14F-4D97-AF65-F5344CB8AC3E}">
        <p14:creationId xmlns:p14="http://schemas.microsoft.com/office/powerpoint/2010/main" val="252306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07" r:id="rId2"/>
    <p:sldLayoutId id="2147483709" r:id="rId3"/>
    <p:sldLayoutId id="2147483673" r:id="rId4"/>
    <p:sldLayoutId id="2147483706" r:id="rId5"/>
    <p:sldLayoutId id="2147483694" r:id="rId6"/>
    <p:sldLayoutId id="2147483675" r:id="rId7"/>
    <p:sldLayoutId id="2147483696" r:id="rId8"/>
    <p:sldLayoutId id="2147483678" r:id="rId9"/>
    <p:sldLayoutId id="2147483690" r:id="rId10"/>
    <p:sldLayoutId id="2147483681" r:id="rId11"/>
    <p:sldLayoutId id="2147483692" r:id="rId12"/>
    <p:sldLayoutId id="2147483705" r:id="rId13"/>
  </p:sldLayoutIdLst>
  <p:hf sldNum="0" hdr="0" ftr="0" dt="0"/>
  <p:txStyles>
    <p:titleStyle>
      <a:lvl1pPr algn="l" rtl="0" eaLnBrk="1" fontAlgn="base" hangingPunct="1">
        <a:lnSpc>
          <a:spcPct val="85000"/>
        </a:lnSpc>
        <a:spcBef>
          <a:spcPts val="300"/>
        </a:spcBef>
        <a:spcAft>
          <a:spcPct val="0"/>
        </a:spcAft>
        <a:defRPr sz="4000" kern="1400" spc="-16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9pPr>
    </p:titleStyle>
    <p:bodyStyle>
      <a:lvl1pPr marL="265113" indent="-265113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27305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–"/>
        <a:defRPr sz="2000" kern="1000" spc="-30">
          <a:solidFill>
            <a:schemeClr val="tx1"/>
          </a:solidFill>
          <a:latin typeface="+mn-lt"/>
        </a:defRPr>
      </a:lvl2pPr>
      <a:lvl3pPr marL="803275" indent="-265113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</a:defRPr>
      </a:lvl3pPr>
      <a:lvl4pPr marL="1076325" indent="-27305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–"/>
        <a:defRPr sz="2000" kern="1000" spc="-30">
          <a:solidFill>
            <a:schemeClr val="tx1"/>
          </a:solidFill>
          <a:latin typeface="+mn-lt"/>
        </a:defRPr>
      </a:lvl4pPr>
      <a:lvl5pPr marL="1341438" indent="-265113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</a:defRPr>
      </a:lvl5pPr>
      <a:lvl6pPr marL="1341438" indent="-265113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6pPr>
      <a:lvl7pPr marL="1341438" indent="-265113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7pPr>
      <a:lvl8pPr marL="1341438" indent="-265113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8pPr>
      <a:lvl9pPr marL="1341438" indent="-265113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0">
          <p15:clr>
            <a:srgbClr val="A4A3A4"/>
          </p15:clr>
        </p15:guide>
        <p15:guide id="2" pos="302">
          <p15:clr>
            <a:srgbClr val="A4A3A4"/>
          </p15:clr>
        </p15:guide>
        <p15:guide id="3" pos="1935">
          <p15:clr>
            <a:srgbClr val="A4A3A4"/>
          </p15:clr>
        </p15:guide>
        <p15:guide id="4" orient="horz" pos="981">
          <p15:clr>
            <a:srgbClr val="A4A3A4"/>
          </p15:clr>
        </p15:guide>
        <p15:guide id="6" pos="2116">
          <p15:clr>
            <a:srgbClr val="A4A3A4"/>
          </p15:clr>
        </p15:guide>
        <p15:guide id="7" pos="3931">
          <p15:clr>
            <a:srgbClr val="A4A3A4"/>
          </p15:clr>
        </p15:guide>
        <p15:guide id="9" pos="3749">
          <p15:clr>
            <a:srgbClr val="A4A3A4"/>
          </p15:clr>
        </p15:guide>
        <p15:guide id="10" pos="5564">
          <p15:clr>
            <a:srgbClr val="A4A3A4"/>
          </p15:clr>
        </p15:guide>
        <p15:guide id="12" pos="5745">
          <p15:clr>
            <a:srgbClr val="A4A3A4"/>
          </p15:clr>
        </p15:guide>
        <p15:guide id="13" pos="7378">
          <p15:clr>
            <a:srgbClr val="A4A3A4"/>
          </p15:clr>
        </p15:guide>
        <p15:guide id="16" orient="horz" pos="2478">
          <p15:clr>
            <a:srgbClr val="A4A3A4"/>
          </p15:clr>
        </p15:guide>
        <p15:guide id="17" orient="horz" pos="2614">
          <p15:clr>
            <a:srgbClr val="A4A3A4"/>
          </p15:clr>
        </p15:guide>
        <p15:guide id="18" orient="horz" pos="3929">
          <p15:clr>
            <a:srgbClr val="A4A3A4"/>
          </p15:clr>
        </p15:guide>
        <p15:guide id="19" orient="horz" pos="4110">
          <p15:clr>
            <a:srgbClr val="A4A3A4"/>
          </p15:clr>
        </p15:guide>
        <p15:guide id="20" orient="horz" pos="1162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9.xml"/><Relationship Id="rId1" Type="http://schemas.openxmlformats.org/officeDocument/2006/relationships/customXml" Target="../../customXml/item8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customXml" Target="../../customXml/item25.xml"/><Relationship Id="rId1" Type="http://schemas.openxmlformats.org/officeDocument/2006/relationships/customXml" Target="../../customXml/item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customXml" Target="../../customXml/item27.xml"/><Relationship Id="rId1" Type="http://schemas.openxmlformats.org/officeDocument/2006/relationships/customXml" Target="../../customXml/item26.xml"/><Relationship Id="rId4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customXml" Target="../../customXml/item11.xml"/><Relationship Id="rId1" Type="http://schemas.openxmlformats.org/officeDocument/2006/relationships/customXml" Target="../../customXml/item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customXml" Target="../../customXml/item13.xml"/><Relationship Id="rId1" Type="http://schemas.openxmlformats.org/officeDocument/2006/relationships/customXml" Target="../../customXml/item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customXml" Target="../../customXml/item15.xml"/><Relationship Id="rId1" Type="http://schemas.openxmlformats.org/officeDocument/2006/relationships/customXml" Target="../../customXml/item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customXml" Target="../../customXml/item17.xml"/><Relationship Id="rId1" Type="http://schemas.openxmlformats.org/officeDocument/2006/relationships/customXml" Target="../../customXml/item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customXml" Target="../../customXml/item19.xml"/><Relationship Id="rId1" Type="http://schemas.openxmlformats.org/officeDocument/2006/relationships/customXml" Target="../../customXml/item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customXml" Target="../../customXml/item21.xml"/><Relationship Id="rId1" Type="http://schemas.openxmlformats.org/officeDocument/2006/relationships/customXml" Target="../../customXml/item2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customXml" Target="../../customXml/item23.xml"/><Relationship Id="rId1" Type="http://schemas.openxmlformats.org/officeDocument/2006/relationships/customXml" Target="../../customXml/item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7D5CE7D-CCF0-44B0-843A-8D46859C44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ln>
            <a:noFill/>
          </a:ln>
        </p:spPr>
        <p:txBody>
          <a:bodyPr/>
          <a:lstStyle/>
          <a:p>
            <a:r>
              <a:rPr lang="hu-HU"/>
              <a:t>DetNet 3GPP SA2 offline </a:t>
            </a:r>
            <a:r>
              <a:rPr lang="hu-HU" err="1"/>
              <a:t>discussion</a:t>
            </a:r>
            <a:endParaRPr lang="en-US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6A927E07-3624-45B8-934B-C229726CA8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>
            <a:noFill/>
          </a:ln>
        </p:spPr>
        <p:txBody>
          <a:bodyPr/>
          <a:lstStyle/>
          <a:p>
            <a:r>
              <a:rPr lang="en-US"/>
              <a:t>Ericsson, </a:t>
            </a:r>
            <a:r>
              <a:rPr lang="hu-HU"/>
              <a:t>2022 November</a:t>
            </a:r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8DE8B4-7BAB-4C18-A0E5-01D3A11D374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7EB691-17C6-4220-AA5E-2F3518AF8CC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229600" y="6264000"/>
            <a:ext cx="2515041" cy="262800"/>
          </a:xfr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BF70DC3-66C9-451C-917E-BA44956D1DB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0811951" y="6264000"/>
            <a:ext cx="897503" cy="262800"/>
          </a:xfrm>
          <a:ln>
            <a:noFill/>
          </a:ln>
        </p:spPr>
        <p:txBody>
          <a:bodyPr/>
          <a:lstStyle/>
          <a:p>
            <a:endParaRPr lang="en-US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230748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06D82EC-811D-454E-9DFF-2EEC63AD50B4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hu-HU" err="1"/>
              <a:t>Deployoment</a:t>
            </a:r>
            <a:r>
              <a:rPr lang="hu-HU"/>
              <a:t> </a:t>
            </a:r>
            <a:r>
              <a:rPr lang="hu-HU" err="1"/>
              <a:t>option</a:t>
            </a:r>
            <a:r>
              <a:rPr lang="hu-HU"/>
              <a:t> </a:t>
            </a:r>
            <a:r>
              <a:rPr lang="hu-HU" err="1"/>
              <a:t>for</a:t>
            </a:r>
            <a:r>
              <a:rPr lang="hu-HU"/>
              <a:t> UL </a:t>
            </a:r>
            <a:r>
              <a:rPr lang="hu-HU" err="1"/>
              <a:t>handling</a:t>
            </a:r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CFE1E9-2446-4327-A152-D121E1DA7E8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52315" y="971437"/>
            <a:ext cx="2986443" cy="5791104"/>
          </a:xfrm>
          <a:ln>
            <a:noFill/>
          </a:ln>
        </p:spPr>
        <p:txBody>
          <a:bodyPr/>
          <a:lstStyle/>
          <a:p>
            <a:r>
              <a:rPr lang="hu-HU" sz="1800" err="1"/>
              <a:t>Model</a:t>
            </a:r>
            <a:r>
              <a:rPr lang="hu-HU" sz="1800"/>
              <a:t> </a:t>
            </a:r>
            <a:r>
              <a:rPr lang="hu-HU" sz="1800" err="1"/>
              <a:t>the</a:t>
            </a:r>
            <a:r>
              <a:rPr lang="hu-HU" sz="1800"/>
              <a:t> N6 </a:t>
            </a:r>
            <a:r>
              <a:rPr lang="hu-HU" sz="1800" err="1"/>
              <a:t>uplink</a:t>
            </a:r>
            <a:r>
              <a:rPr lang="hu-HU" sz="1800"/>
              <a:t> router </a:t>
            </a:r>
            <a:r>
              <a:rPr lang="hu-HU" sz="1800" err="1"/>
              <a:t>as</a:t>
            </a:r>
            <a:r>
              <a:rPr lang="hu-HU" sz="1800"/>
              <a:t> a </a:t>
            </a:r>
            <a:r>
              <a:rPr lang="hu-HU" sz="1800" err="1"/>
              <a:t>separate</a:t>
            </a:r>
            <a:r>
              <a:rPr lang="hu-HU" sz="1800"/>
              <a:t> </a:t>
            </a:r>
            <a:r>
              <a:rPr lang="hu-HU" sz="1800" err="1"/>
              <a:t>logical</a:t>
            </a:r>
            <a:r>
              <a:rPr lang="hu-HU" sz="1800"/>
              <a:t> Router </a:t>
            </a:r>
            <a:r>
              <a:rPr lang="hu-HU" sz="1800" err="1"/>
              <a:t>entity</a:t>
            </a:r>
            <a:r>
              <a:rPr lang="hu-HU" sz="1800"/>
              <a:t>.</a:t>
            </a:r>
          </a:p>
          <a:p>
            <a:r>
              <a:rPr lang="hu-HU" sz="1800"/>
              <a:t>N6 </a:t>
            </a:r>
            <a:r>
              <a:rPr lang="hu-HU" sz="1800" err="1"/>
              <a:t>routing</a:t>
            </a:r>
            <a:r>
              <a:rPr lang="hu-HU" sz="1800"/>
              <a:t> is </a:t>
            </a:r>
            <a:r>
              <a:rPr lang="hu-HU" sz="1800" err="1"/>
              <a:t>already</a:t>
            </a:r>
            <a:r>
              <a:rPr lang="hu-HU" sz="1800"/>
              <a:t> </a:t>
            </a:r>
            <a:r>
              <a:rPr lang="hu-HU" sz="1800" err="1"/>
              <a:t>today</a:t>
            </a:r>
            <a:r>
              <a:rPr lang="hu-HU" sz="1800"/>
              <a:t> out of 3GPP </a:t>
            </a:r>
            <a:r>
              <a:rPr lang="hu-HU" sz="1800" err="1"/>
              <a:t>scope</a:t>
            </a:r>
            <a:r>
              <a:rPr lang="hu-HU" sz="1800"/>
              <a:t>, </a:t>
            </a:r>
            <a:r>
              <a:rPr lang="hu-HU" sz="1800" err="1"/>
              <a:t>implementation</a:t>
            </a:r>
            <a:r>
              <a:rPr lang="hu-HU" sz="1800"/>
              <a:t> </a:t>
            </a:r>
            <a:r>
              <a:rPr lang="hu-HU" sz="1800" err="1"/>
              <a:t>specific</a:t>
            </a:r>
            <a:r>
              <a:rPr lang="hu-HU" sz="1800"/>
              <a:t>.</a:t>
            </a:r>
          </a:p>
          <a:p>
            <a:r>
              <a:rPr lang="hu-HU" sz="1800"/>
              <a:t>DetNet </a:t>
            </a:r>
            <a:r>
              <a:rPr lang="hu-HU" sz="1800" err="1"/>
              <a:t>controller</a:t>
            </a:r>
            <a:r>
              <a:rPr lang="hu-HU" sz="1800"/>
              <a:t> </a:t>
            </a:r>
            <a:r>
              <a:rPr lang="hu-HU" sz="1800" err="1"/>
              <a:t>may</a:t>
            </a:r>
            <a:r>
              <a:rPr lang="hu-HU" sz="1800"/>
              <a:t> </a:t>
            </a:r>
            <a:r>
              <a:rPr lang="hu-HU" sz="1800" err="1"/>
              <a:t>directly</a:t>
            </a:r>
            <a:r>
              <a:rPr lang="hu-HU" sz="1800"/>
              <a:t> </a:t>
            </a:r>
            <a:r>
              <a:rPr lang="hu-HU" sz="1800" err="1"/>
              <a:t>control</a:t>
            </a:r>
            <a:r>
              <a:rPr lang="hu-HU" sz="1800"/>
              <a:t> N6 UL </a:t>
            </a:r>
            <a:r>
              <a:rPr lang="hu-HU" sz="1800" err="1"/>
              <a:t>routing</a:t>
            </a:r>
            <a:r>
              <a:rPr lang="hu-HU" sz="1800"/>
              <a:t>. </a:t>
            </a:r>
          </a:p>
          <a:p>
            <a:r>
              <a:rPr lang="hu-HU" sz="1800" err="1"/>
              <a:t>Signalling</a:t>
            </a:r>
            <a:r>
              <a:rPr lang="hu-HU" sz="1800"/>
              <a:t> </a:t>
            </a:r>
            <a:r>
              <a:rPr lang="hu-HU" sz="1800" err="1"/>
              <a:t>between</a:t>
            </a:r>
            <a:r>
              <a:rPr lang="hu-HU" sz="1800"/>
              <a:t> DetNet </a:t>
            </a:r>
            <a:r>
              <a:rPr lang="hu-HU" sz="1800" err="1"/>
              <a:t>controller</a:t>
            </a:r>
            <a:r>
              <a:rPr lang="hu-HU" sz="1800"/>
              <a:t> and Router </a:t>
            </a:r>
            <a:r>
              <a:rPr lang="hu-HU" sz="1800" err="1"/>
              <a:t>on</a:t>
            </a:r>
            <a:r>
              <a:rPr lang="hu-HU" sz="1800"/>
              <a:t> N6 </a:t>
            </a:r>
            <a:r>
              <a:rPr lang="hu-HU" sz="1800" err="1"/>
              <a:t>can</a:t>
            </a:r>
            <a:r>
              <a:rPr lang="hu-HU" sz="1800"/>
              <a:t> be </a:t>
            </a:r>
            <a:r>
              <a:rPr lang="hu-HU" sz="1800" err="1"/>
              <a:t>considered</a:t>
            </a:r>
            <a:r>
              <a:rPr lang="hu-HU" sz="1800"/>
              <a:t> out of </a:t>
            </a:r>
            <a:r>
              <a:rPr lang="hu-HU" sz="1800" err="1"/>
              <a:t>scope</a:t>
            </a:r>
            <a:r>
              <a:rPr lang="hu-HU" sz="1800"/>
              <a:t> of 3GPP</a:t>
            </a:r>
            <a:r>
              <a:rPr lang="en-US" sz="1800"/>
              <a:t>; setting explicit routes possible by controller.</a:t>
            </a:r>
          </a:p>
          <a:p>
            <a:r>
              <a:rPr lang="en-US" sz="1800"/>
              <a:t>No need for 5GS to provide UL routing information. </a:t>
            </a:r>
          </a:p>
          <a:p>
            <a:endParaRPr lang="en-US" sz="1800"/>
          </a:p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E1516B-1838-48C9-BCD8-6F2228402BB1}"/>
              </a:ext>
            </a:extLst>
          </p:cNvPr>
          <p:cNvSpPr/>
          <p:nvPr/>
        </p:nvSpPr>
        <p:spPr>
          <a:xfrm>
            <a:off x="4001746" y="1994334"/>
            <a:ext cx="141684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CPF: </a:t>
            </a:r>
            <a:r>
              <a:rPr lang="hu-HU" err="1">
                <a:solidFill>
                  <a:schemeClr val="tx1"/>
                </a:solidFill>
              </a:rPr>
              <a:t>DetNet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 err="1">
                <a:solidFill>
                  <a:schemeClr val="tx1"/>
                </a:solidFill>
              </a:rPr>
              <a:t>controller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6E73A4C6-AEC2-4F78-9669-247610247618}"/>
              </a:ext>
            </a:extLst>
          </p:cNvPr>
          <p:cNvSpPr/>
          <p:nvPr/>
        </p:nvSpPr>
        <p:spPr>
          <a:xfrm>
            <a:off x="1391697" y="3498131"/>
            <a:ext cx="6636937" cy="1927977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C1D5FD5-1DF4-4D79-8779-179DACD1AFF1}"/>
              </a:ext>
            </a:extLst>
          </p:cNvPr>
          <p:cNvCxnSpPr>
            <a:cxnSpLocks/>
            <a:stCxn id="15" idx="0"/>
            <a:endCxn id="6" idx="2"/>
          </p:cNvCxnSpPr>
          <p:nvPr/>
        </p:nvCxnSpPr>
        <p:spPr>
          <a:xfrm flipH="1" flipV="1">
            <a:off x="4710166" y="2527734"/>
            <a:ext cx="88820" cy="11821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B03EA28B-8AE6-42CF-9AD7-3B2E2617EE53}"/>
              </a:ext>
            </a:extLst>
          </p:cNvPr>
          <p:cNvSpPr/>
          <p:nvPr/>
        </p:nvSpPr>
        <p:spPr>
          <a:xfrm>
            <a:off x="2030382" y="4229726"/>
            <a:ext cx="60832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5GS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4E6854-EC90-4395-B67E-BE952E13E940}"/>
              </a:ext>
            </a:extLst>
          </p:cNvPr>
          <p:cNvSpPr/>
          <p:nvPr/>
        </p:nvSpPr>
        <p:spPr>
          <a:xfrm>
            <a:off x="3303845" y="4674157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0C70EB5-A0A8-4A01-B9CD-4633A1216384}"/>
              </a:ext>
            </a:extLst>
          </p:cNvPr>
          <p:cNvSpPr/>
          <p:nvPr/>
        </p:nvSpPr>
        <p:spPr>
          <a:xfrm>
            <a:off x="4516346" y="3709914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52AE1CE-79BA-404F-8DC8-061677021AB5}"/>
              </a:ext>
            </a:extLst>
          </p:cNvPr>
          <p:cNvSpPr/>
          <p:nvPr/>
        </p:nvSpPr>
        <p:spPr>
          <a:xfrm>
            <a:off x="5498633" y="4666580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5E7C09B-0E78-403F-B112-EC9127DA0098}"/>
              </a:ext>
            </a:extLst>
          </p:cNvPr>
          <p:cNvSpPr/>
          <p:nvPr/>
        </p:nvSpPr>
        <p:spPr>
          <a:xfrm>
            <a:off x="5923237" y="3635286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05CCEA-3F1F-4829-8B33-370A21A949D2}"/>
              </a:ext>
            </a:extLst>
          </p:cNvPr>
          <p:cNvSpPr/>
          <p:nvPr/>
        </p:nvSpPr>
        <p:spPr>
          <a:xfrm>
            <a:off x="7289303" y="4149035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5DE42F2-559A-4AD3-BD29-BA9F8B85D90F}"/>
              </a:ext>
            </a:extLst>
          </p:cNvPr>
          <p:cNvCxnSpPr>
            <a:cxnSpLocks/>
            <a:stCxn id="17" idx="0"/>
            <a:endCxn id="6" idx="2"/>
          </p:cNvCxnSpPr>
          <p:nvPr/>
        </p:nvCxnSpPr>
        <p:spPr>
          <a:xfrm flipH="1" flipV="1">
            <a:off x="4710166" y="2527734"/>
            <a:ext cx="1495711" cy="11075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3C4A0D0-4949-4C29-BA7B-FC43F4DA6383}"/>
              </a:ext>
            </a:extLst>
          </p:cNvPr>
          <p:cNvCxnSpPr>
            <a:cxnSpLocks/>
            <a:stCxn id="18" idx="0"/>
            <a:endCxn id="6" idx="2"/>
          </p:cNvCxnSpPr>
          <p:nvPr/>
        </p:nvCxnSpPr>
        <p:spPr>
          <a:xfrm flipH="1" flipV="1">
            <a:off x="4710166" y="2527734"/>
            <a:ext cx="2861777" cy="16213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553673E4-AC31-4AD5-9E68-D0140EA7F49F}"/>
              </a:ext>
            </a:extLst>
          </p:cNvPr>
          <p:cNvSpPr/>
          <p:nvPr/>
        </p:nvSpPr>
        <p:spPr>
          <a:xfrm>
            <a:off x="361264" y="3573235"/>
            <a:ext cx="56528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816F326-BC35-417E-8492-7C5DB294ABD7}"/>
              </a:ext>
            </a:extLst>
          </p:cNvPr>
          <p:cNvSpPr/>
          <p:nvPr/>
        </p:nvSpPr>
        <p:spPr>
          <a:xfrm>
            <a:off x="8655369" y="4152382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07B586E-2A96-45DE-8DCA-CDDF10C8155A}"/>
              </a:ext>
            </a:extLst>
          </p:cNvPr>
          <p:cNvCxnSpPr>
            <a:cxnSpLocks/>
            <a:stCxn id="12" idx="0"/>
            <a:endCxn id="6" idx="2"/>
          </p:cNvCxnSpPr>
          <p:nvPr/>
        </p:nvCxnSpPr>
        <p:spPr>
          <a:xfrm flipV="1">
            <a:off x="2334542" y="2527734"/>
            <a:ext cx="2375624" cy="17019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1C57863-6670-4E49-9215-907739398055}"/>
              </a:ext>
            </a:extLst>
          </p:cNvPr>
          <p:cNvCxnSpPr>
            <a:cxnSpLocks/>
            <a:stCxn id="13" idx="0"/>
            <a:endCxn id="6" idx="2"/>
          </p:cNvCxnSpPr>
          <p:nvPr/>
        </p:nvCxnSpPr>
        <p:spPr>
          <a:xfrm flipV="1">
            <a:off x="3586485" y="2527734"/>
            <a:ext cx="1123681" cy="21464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55E96F6-C587-49CC-9B81-F5B61B5CC5F8}"/>
              </a:ext>
            </a:extLst>
          </p:cNvPr>
          <p:cNvCxnSpPr>
            <a:cxnSpLocks/>
            <a:stCxn id="16" idx="0"/>
            <a:endCxn id="6" idx="2"/>
          </p:cNvCxnSpPr>
          <p:nvPr/>
        </p:nvCxnSpPr>
        <p:spPr>
          <a:xfrm flipH="1" flipV="1">
            <a:off x="4710166" y="2527734"/>
            <a:ext cx="1071107" cy="21388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6EF9629-8844-4119-86E2-8B87A04A551C}"/>
              </a:ext>
            </a:extLst>
          </p:cNvPr>
          <p:cNvCxnSpPr>
            <a:cxnSpLocks/>
            <a:stCxn id="27" idx="3"/>
            <a:endCxn id="12" idx="1"/>
          </p:cNvCxnSpPr>
          <p:nvPr/>
        </p:nvCxnSpPr>
        <p:spPr>
          <a:xfrm>
            <a:off x="926544" y="3842343"/>
            <a:ext cx="1103838" cy="6564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B2FDE22-FF7B-45ED-B3BC-028EA0CDEB57}"/>
              </a:ext>
            </a:extLst>
          </p:cNvPr>
          <p:cNvCxnSpPr>
            <a:cxnSpLocks/>
            <a:stCxn id="43" idx="3"/>
            <a:endCxn id="13" idx="1"/>
          </p:cNvCxnSpPr>
          <p:nvPr/>
        </p:nvCxnSpPr>
        <p:spPr>
          <a:xfrm>
            <a:off x="3051132" y="4498834"/>
            <a:ext cx="252713" cy="4444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55672B6-7ADC-45D7-A9A1-EC9DE625BC07}"/>
              </a:ext>
            </a:extLst>
          </p:cNvPr>
          <p:cNvCxnSpPr>
            <a:cxnSpLocks/>
            <a:stCxn id="43" idx="3"/>
            <a:endCxn id="15" idx="1"/>
          </p:cNvCxnSpPr>
          <p:nvPr/>
        </p:nvCxnSpPr>
        <p:spPr>
          <a:xfrm flipV="1">
            <a:off x="3051132" y="3979022"/>
            <a:ext cx="1465214" cy="5198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23DCA44-53EA-45C1-A82E-12916B572364}"/>
              </a:ext>
            </a:extLst>
          </p:cNvPr>
          <p:cNvCxnSpPr>
            <a:cxnSpLocks/>
            <a:stCxn id="13" idx="3"/>
            <a:endCxn id="16" idx="1"/>
          </p:cNvCxnSpPr>
          <p:nvPr/>
        </p:nvCxnSpPr>
        <p:spPr>
          <a:xfrm flipV="1">
            <a:off x="3869125" y="4935688"/>
            <a:ext cx="1629508" cy="75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BED6EA0-FA3E-4E01-878D-83F2166391DB}"/>
              </a:ext>
            </a:extLst>
          </p:cNvPr>
          <p:cNvCxnSpPr>
            <a:cxnSpLocks/>
            <a:stCxn id="13" idx="3"/>
            <a:endCxn id="15" idx="2"/>
          </p:cNvCxnSpPr>
          <p:nvPr/>
        </p:nvCxnSpPr>
        <p:spPr>
          <a:xfrm flipV="1">
            <a:off x="3869125" y="4248129"/>
            <a:ext cx="929861" cy="6951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1351F64B-F6A9-4E56-94FA-9D09426D2E54}"/>
              </a:ext>
            </a:extLst>
          </p:cNvPr>
          <p:cNvCxnSpPr>
            <a:cxnSpLocks/>
            <a:stCxn id="15" idx="3"/>
            <a:endCxn id="17" idx="1"/>
          </p:cNvCxnSpPr>
          <p:nvPr/>
        </p:nvCxnSpPr>
        <p:spPr>
          <a:xfrm flipV="1">
            <a:off x="5081626" y="3904394"/>
            <a:ext cx="841611" cy="746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DA016EBB-8E63-4028-8101-7B3606CC38C8}"/>
              </a:ext>
            </a:extLst>
          </p:cNvPr>
          <p:cNvCxnSpPr>
            <a:cxnSpLocks/>
            <a:stCxn id="17" idx="3"/>
            <a:endCxn id="18" idx="1"/>
          </p:cNvCxnSpPr>
          <p:nvPr/>
        </p:nvCxnSpPr>
        <p:spPr>
          <a:xfrm>
            <a:off x="6488517" y="3904394"/>
            <a:ext cx="800786" cy="51374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2A4A572F-7427-46F9-AE74-41690EB75160}"/>
              </a:ext>
            </a:extLst>
          </p:cNvPr>
          <p:cNvCxnSpPr>
            <a:cxnSpLocks/>
            <a:stCxn id="16" idx="3"/>
            <a:endCxn id="18" idx="1"/>
          </p:cNvCxnSpPr>
          <p:nvPr/>
        </p:nvCxnSpPr>
        <p:spPr>
          <a:xfrm flipV="1">
            <a:off x="6063913" y="4418143"/>
            <a:ext cx="1225390" cy="5175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34A42E4D-12CD-4AC0-B808-08805BDD21EB}"/>
              </a:ext>
            </a:extLst>
          </p:cNvPr>
          <p:cNvCxnSpPr>
            <a:cxnSpLocks/>
            <a:stCxn id="16" idx="0"/>
            <a:endCxn id="17" idx="2"/>
          </p:cNvCxnSpPr>
          <p:nvPr/>
        </p:nvCxnSpPr>
        <p:spPr>
          <a:xfrm flipV="1">
            <a:off x="5781273" y="4173501"/>
            <a:ext cx="424604" cy="49307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C977791-1D8F-4D2D-954E-1C7A1A230EBE}"/>
              </a:ext>
            </a:extLst>
          </p:cNvPr>
          <p:cNvCxnSpPr>
            <a:cxnSpLocks/>
            <a:stCxn id="15" idx="2"/>
            <a:endCxn id="16" idx="0"/>
          </p:cNvCxnSpPr>
          <p:nvPr/>
        </p:nvCxnSpPr>
        <p:spPr>
          <a:xfrm>
            <a:off x="4798986" y="4248129"/>
            <a:ext cx="982287" cy="4184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6F23F67B-3416-42FD-8254-E2F2B7E01527}"/>
              </a:ext>
            </a:extLst>
          </p:cNvPr>
          <p:cNvCxnSpPr>
            <a:cxnSpLocks/>
            <a:stCxn id="18" idx="3"/>
            <a:endCxn id="28" idx="1"/>
          </p:cNvCxnSpPr>
          <p:nvPr/>
        </p:nvCxnSpPr>
        <p:spPr>
          <a:xfrm>
            <a:off x="7854583" y="4418143"/>
            <a:ext cx="800786" cy="334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70B6A665-592B-43BA-B4F4-62C1C31E3596}"/>
              </a:ext>
            </a:extLst>
          </p:cNvPr>
          <p:cNvSpPr/>
          <p:nvPr/>
        </p:nvSpPr>
        <p:spPr>
          <a:xfrm>
            <a:off x="368384" y="4286143"/>
            <a:ext cx="56528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E2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CE63E2D-BF15-4F23-AC92-E33D7DEB2A19}"/>
              </a:ext>
            </a:extLst>
          </p:cNvPr>
          <p:cNvSpPr/>
          <p:nvPr/>
        </p:nvSpPr>
        <p:spPr>
          <a:xfrm>
            <a:off x="375504" y="4999051"/>
            <a:ext cx="56528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E3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BEC1819-DDE7-459F-B502-0EAED3E57439}"/>
              </a:ext>
            </a:extLst>
          </p:cNvPr>
          <p:cNvCxnSpPr>
            <a:cxnSpLocks/>
            <a:stCxn id="33" idx="3"/>
            <a:endCxn id="12" idx="1"/>
          </p:cNvCxnSpPr>
          <p:nvPr/>
        </p:nvCxnSpPr>
        <p:spPr>
          <a:xfrm flipV="1">
            <a:off x="933664" y="4498834"/>
            <a:ext cx="1096718" cy="5641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CEE171D-554C-426C-B9C6-389F46F2475A}"/>
              </a:ext>
            </a:extLst>
          </p:cNvPr>
          <p:cNvCxnSpPr>
            <a:cxnSpLocks/>
            <a:stCxn id="34" idx="3"/>
            <a:endCxn id="12" idx="1"/>
          </p:cNvCxnSpPr>
          <p:nvPr/>
        </p:nvCxnSpPr>
        <p:spPr>
          <a:xfrm flipV="1">
            <a:off x="940784" y="4498834"/>
            <a:ext cx="1089598" cy="7693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757FE0EA-C548-452B-8DBA-7B9970BD26E6}"/>
              </a:ext>
            </a:extLst>
          </p:cNvPr>
          <p:cNvSpPr/>
          <p:nvPr/>
        </p:nvSpPr>
        <p:spPr>
          <a:xfrm>
            <a:off x="2763089" y="4229726"/>
            <a:ext cx="288043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R</a:t>
            </a:r>
            <a:endParaRPr lang="en-US" sz="1600">
              <a:solidFill>
                <a:schemeClr val="tx1"/>
              </a:solidFill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A235E69-4A68-4BB5-BD4D-6A36BA764B13}"/>
              </a:ext>
            </a:extLst>
          </p:cNvPr>
          <p:cNvCxnSpPr>
            <a:cxnSpLocks/>
            <a:stCxn id="12" idx="3"/>
            <a:endCxn id="43" idx="1"/>
          </p:cNvCxnSpPr>
          <p:nvPr/>
        </p:nvCxnSpPr>
        <p:spPr>
          <a:xfrm>
            <a:off x="2638702" y="4498834"/>
            <a:ext cx="1243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F2C9E87B-C447-4666-896C-0060F15C2519}"/>
              </a:ext>
            </a:extLst>
          </p:cNvPr>
          <p:cNvSpPr/>
          <p:nvPr/>
        </p:nvSpPr>
        <p:spPr bwMode="auto">
          <a:xfrm>
            <a:off x="1963082" y="4111451"/>
            <a:ext cx="1190981" cy="769326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US" err="1">
              <a:solidFill>
                <a:srgbClr val="FFFFFF"/>
              </a:solidFill>
              <a:latin typeface="+mn-lt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7D5F7755-2563-4A45-B1BB-8F32BB3379CC}"/>
              </a:ext>
            </a:extLst>
          </p:cNvPr>
          <p:cNvCxnSpPr>
            <a:cxnSpLocks/>
            <a:stCxn id="43" idx="0"/>
            <a:endCxn id="6" idx="2"/>
          </p:cNvCxnSpPr>
          <p:nvPr/>
        </p:nvCxnSpPr>
        <p:spPr>
          <a:xfrm flipV="1">
            <a:off x="2907111" y="2527734"/>
            <a:ext cx="1803055" cy="17019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Speech Bubble: Rectangle with Corners Rounded 54">
            <a:extLst>
              <a:ext uri="{FF2B5EF4-FFF2-40B4-BE49-F238E27FC236}">
                <a16:creationId xmlns:a16="http://schemas.microsoft.com/office/drawing/2014/main" id="{8C5E4297-CCF6-4862-9B06-0049F95760CE}"/>
              </a:ext>
            </a:extLst>
          </p:cNvPr>
          <p:cNvSpPr/>
          <p:nvPr/>
        </p:nvSpPr>
        <p:spPr bwMode="auto">
          <a:xfrm>
            <a:off x="1884317" y="5564658"/>
            <a:ext cx="1858694" cy="684681"/>
          </a:xfrm>
          <a:prstGeom prst="wedgeRoundRectCallout">
            <a:avLst>
              <a:gd name="adj1" fmla="val 2208"/>
              <a:gd name="adj2" fmla="val -162954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800"/>
              </a:spcBef>
            </a:pPr>
            <a:r>
              <a:rPr lang="en-US" sz="1200">
                <a:solidFill>
                  <a:schemeClr val="tx1"/>
                </a:solidFill>
                <a:latin typeface="+mn-lt"/>
              </a:rPr>
              <a:t>UL routing on N6, implementation specific (out of 3GPP scope)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61813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D599C-C61A-4765-9EDE-110C999DD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UL Routing information: 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E788A-45A4-4F1C-BDA2-72FC02CF40D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79424" y="1844675"/>
            <a:ext cx="11000817" cy="4392612"/>
          </a:xfrm>
        </p:spPr>
        <p:txBody>
          <a:bodyPr/>
          <a:lstStyle/>
          <a:p>
            <a:r>
              <a:rPr lang="en-US" dirty="0"/>
              <a:t>No need for 3GPP to define mechanisms to provide UL static routing information from UPF</a:t>
            </a:r>
            <a:r>
              <a:rPr lang="hu-HU" dirty="0"/>
              <a:t>/NW-TT to DetNet </a:t>
            </a:r>
            <a:r>
              <a:rPr lang="hu-HU" dirty="0" err="1"/>
              <a:t>controller</a:t>
            </a:r>
            <a:r>
              <a:rPr lang="hu-HU" dirty="0"/>
              <a:t>.</a:t>
            </a:r>
          </a:p>
          <a:p>
            <a:pPr lvl="1"/>
            <a:r>
              <a:rPr lang="en-US" dirty="0"/>
              <a:t>In many deployments, there is no need  (single interface, single route to host)</a:t>
            </a:r>
          </a:p>
          <a:p>
            <a:pPr lvl="1"/>
            <a:r>
              <a:rPr lang="en-US" dirty="0"/>
              <a:t>If the UL routing is static, it can easily be configured into the controller also</a:t>
            </a:r>
          </a:p>
          <a:p>
            <a:pPr lvl="1"/>
            <a:r>
              <a:rPr lang="en-US" dirty="0"/>
              <a:t>Deployment option with direct interface between DetNet controller and N6 UL routing function if </a:t>
            </a:r>
            <a:r>
              <a:rPr lang="en-US" dirty="0" err="1"/>
              <a:t>signalling</a:t>
            </a:r>
            <a:r>
              <a:rPr lang="en-US" dirty="0"/>
              <a:t> is needed</a:t>
            </a:r>
          </a:p>
          <a:p>
            <a:pPr lvl="1"/>
            <a:r>
              <a:rPr lang="en-US" dirty="0"/>
              <a:t>N6 UL routing is in general out of 3GPP scope, so we should avoid standardizing 3GPP functionality</a:t>
            </a:r>
          </a:p>
          <a:p>
            <a:pPr lvl="1"/>
            <a:endParaRPr lang="en-US" dirty="0"/>
          </a:p>
          <a:p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Feedback on offline 3GPP call:</a:t>
            </a:r>
          </a:p>
          <a:p>
            <a:pPr lvl="1"/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</a:rPr>
              <a:t>Companies agree with this </a:t>
            </a:r>
            <a:r>
              <a:rPr lang="en-US">
                <a:solidFill>
                  <a:schemeClr val="tx1">
                    <a:lumMod val="90000"/>
                    <a:lumOff val="10000"/>
                  </a:schemeClr>
                </a:solidFill>
              </a:rPr>
              <a:t>way forward. </a:t>
            </a:r>
            <a:endParaRPr lang="en-US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985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6FF69E04-8523-4965-90ED-73D4F9BAE2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383928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530E3B7-5A67-48F4-82BF-028823962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Outstanding issues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6593606-2AAD-443B-BF7E-40B6B266764B}"/>
              </a:ext>
            </a:extLst>
          </p:cNvPr>
          <p:cNvSpPr/>
          <p:nvPr/>
        </p:nvSpPr>
        <p:spPr>
          <a:xfrm>
            <a:off x="1617604" y="4409764"/>
            <a:ext cx="704850" cy="6502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UE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C8D875-DD3D-48BE-822E-3F5BA2D986F3}"/>
              </a:ext>
            </a:extLst>
          </p:cNvPr>
          <p:cNvSpPr/>
          <p:nvPr/>
        </p:nvSpPr>
        <p:spPr>
          <a:xfrm>
            <a:off x="2890008" y="4409764"/>
            <a:ext cx="704850" cy="6502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RAN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B84016-9AEE-4579-BD7D-D403D9307AE6}"/>
              </a:ext>
            </a:extLst>
          </p:cNvPr>
          <p:cNvSpPr/>
          <p:nvPr/>
        </p:nvSpPr>
        <p:spPr>
          <a:xfrm>
            <a:off x="4120640" y="4409764"/>
            <a:ext cx="704850" cy="65020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UPF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1629C6-5CEC-4EE9-9E37-C26F9A6C83A2}"/>
              </a:ext>
            </a:extLst>
          </p:cNvPr>
          <p:cNvSpPr/>
          <p:nvPr/>
        </p:nvSpPr>
        <p:spPr>
          <a:xfrm>
            <a:off x="4140736" y="3440111"/>
            <a:ext cx="70485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SMF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BE2134-62C1-498E-B886-1DD2333F5119}"/>
              </a:ext>
            </a:extLst>
          </p:cNvPr>
          <p:cNvSpPr/>
          <p:nvPr/>
        </p:nvSpPr>
        <p:spPr>
          <a:xfrm>
            <a:off x="2890008" y="3440111"/>
            <a:ext cx="70485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AMF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C0AAA6C-6528-4F5D-B005-740C9D1B8DE7}"/>
              </a:ext>
            </a:extLst>
          </p:cNvPr>
          <p:cNvSpPr/>
          <p:nvPr/>
        </p:nvSpPr>
        <p:spPr>
          <a:xfrm>
            <a:off x="4119540" y="2592070"/>
            <a:ext cx="70485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PCF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02B031E-BF78-413E-8B47-38E44C7E5916}"/>
              </a:ext>
            </a:extLst>
          </p:cNvPr>
          <p:cNvSpPr/>
          <p:nvPr/>
        </p:nvSpPr>
        <p:spPr>
          <a:xfrm>
            <a:off x="5144264" y="2585720"/>
            <a:ext cx="1006473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TSCTSF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01744-0181-4EA7-8716-39C97AB918BC}"/>
              </a:ext>
            </a:extLst>
          </p:cNvPr>
          <p:cNvSpPr/>
          <p:nvPr/>
        </p:nvSpPr>
        <p:spPr>
          <a:xfrm>
            <a:off x="7253028" y="2585720"/>
            <a:ext cx="141684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CPF: </a:t>
            </a:r>
            <a:r>
              <a:rPr lang="hu-HU" err="1">
                <a:solidFill>
                  <a:schemeClr val="tx1"/>
                </a:solidFill>
              </a:rPr>
              <a:t>DetNet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 err="1">
                <a:solidFill>
                  <a:schemeClr val="tx1"/>
                </a:solidFill>
              </a:rPr>
              <a:t>controller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1684ED4-C857-45BB-B924-4598CEF17CC6}"/>
              </a:ext>
            </a:extLst>
          </p:cNvPr>
          <p:cNvCxnSpPr>
            <a:cxnSpLocks/>
            <a:stCxn id="13" idx="1"/>
            <a:endCxn id="12" idx="3"/>
          </p:cNvCxnSpPr>
          <p:nvPr/>
        </p:nvCxnSpPr>
        <p:spPr>
          <a:xfrm flipH="1">
            <a:off x="6150737" y="2852420"/>
            <a:ext cx="110229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989009B-5024-4D98-BBB1-3FCC052E2637}"/>
              </a:ext>
            </a:extLst>
          </p:cNvPr>
          <p:cNvCxnSpPr>
            <a:cxnSpLocks/>
            <a:stCxn id="12" idx="1"/>
            <a:endCxn id="9" idx="3"/>
          </p:cNvCxnSpPr>
          <p:nvPr/>
        </p:nvCxnSpPr>
        <p:spPr>
          <a:xfrm flipH="1">
            <a:off x="4824390" y="2852420"/>
            <a:ext cx="319874" cy="63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CF962CA-7C8B-493D-97AA-B5744EBA10FB}"/>
              </a:ext>
            </a:extLst>
          </p:cNvPr>
          <p:cNvCxnSpPr>
            <a:cxnSpLocks/>
            <a:stCxn id="7" idx="0"/>
            <a:endCxn id="9" idx="2"/>
          </p:cNvCxnSpPr>
          <p:nvPr/>
        </p:nvCxnSpPr>
        <p:spPr>
          <a:xfrm flipH="1" flipV="1">
            <a:off x="4471965" y="3125470"/>
            <a:ext cx="21196" cy="3146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4859C87-502F-42CA-9313-D7471776C5B7}"/>
              </a:ext>
            </a:extLst>
          </p:cNvPr>
          <p:cNvCxnSpPr>
            <a:cxnSpLocks/>
            <a:stCxn id="7" idx="2"/>
            <a:endCxn id="30" idx="0"/>
          </p:cNvCxnSpPr>
          <p:nvPr/>
        </p:nvCxnSpPr>
        <p:spPr>
          <a:xfrm flipH="1">
            <a:off x="4488278" y="3973511"/>
            <a:ext cx="4883" cy="4426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499491C-AFDE-4010-9724-C28D1CC13EA9}"/>
              </a:ext>
            </a:extLst>
          </p:cNvPr>
          <p:cNvCxnSpPr>
            <a:cxnSpLocks/>
            <a:stCxn id="8" idx="2"/>
            <a:endCxn id="5" idx="0"/>
          </p:cNvCxnSpPr>
          <p:nvPr/>
        </p:nvCxnSpPr>
        <p:spPr>
          <a:xfrm>
            <a:off x="3242433" y="3973511"/>
            <a:ext cx="0" cy="4362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DBCAFD5-C5B9-4C1C-A82E-8DC878A15683}"/>
              </a:ext>
            </a:extLst>
          </p:cNvPr>
          <p:cNvCxnSpPr>
            <a:cxnSpLocks/>
            <a:stCxn id="8" idx="1"/>
            <a:endCxn id="4" idx="3"/>
          </p:cNvCxnSpPr>
          <p:nvPr/>
        </p:nvCxnSpPr>
        <p:spPr>
          <a:xfrm flipH="1">
            <a:off x="2322454" y="3706811"/>
            <a:ext cx="567554" cy="10280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C29A85D-58F6-41D0-8546-352CD96D327A}"/>
              </a:ext>
            </a:extLst>
          </p:cNvPr>
          <p:cNvCxnSpPr>
            <a:cxnSpLocks/>
            <a:stCxn id="5" idx="1"/>
            <a:endCxn id="4" idx="3"/>
          </p:cNvCxnSpPr>
          <p:nvPr/>
        </p:nvCxnSpPr>
        <p:spPr>
          <a:xfrm flipH="1">
            <a:off x="2322454" y="4734869"/>
            <a:ext cx="5675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9C684E3-DF80-4B0E-8659-5652579CBF81}"/>
              </a:ext>
            </a:extLst>
          </p:cNvPr>
          <p:cNvCxnSpPr>
            <a:cxnSpLocks/>
            <a:stCxn id="6" idx="1"/>
            <a:endCxn id="5" idx="3"/>
          </p:cNvCxnSpPr>
          <p:nvPr/>
        </p:nvCxnSpPr>
        <p:spPr>
          <a:xfrm flipH="1">
            <a:off x="3594858" y="4734869"/>
            <a:ext cx="5257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loud 21">
            <a:extLst>
              <a:ext uri="{FF2B5EF4-FFF2-40B4-BE49-F238E27FC236}">
                <a16:creationId xmlns:a16="http://schemas.microsoft.com/office/drawing/2014/main" id="{A758F51C-9540-402C-B52A-116C01904B0D}"/>
              </a:ext>
            </a:extLst>
          </p:cNvPr>
          <p:cNvSpPr/>
          <p:nvPr/>
        </p:nvSpPr>
        <p:spPr>
          <a:xfrm>
            <a:off x="6969409" y="4131179"/>
            <a:ext cx="1984078" cy="1229360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err="1">
                <a:solidFill>
                  <a:schemeClr val="tx1"/>
                </a:solidFill>
              </a:rPr>
              <a:t>DetNet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 err="1">
                <a:solidFill>
                  <a:schemeClr val="tx1"/>
                </a:solidFill>
              </a:rPr>
              <a:t>network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0E55757-133F-4B2E-BF30-E7CA78799050}"/>
              </a:ext>
            </a:extLst>
          </p:cNvPr>
          <p:cNvCxnSpPr>
            <a:cxnSpLocks/>
            <a:stCxn id="22" idx="3"/>
            <a:endCxn id="13" idx="2"/>
          </p:cNvCxnSpPr>
          <p:nvPr/>
        </p:nvCxnSpPr>
        <p:spPr>
          <a:xfrm flipV="1">
            <a:off x="7961448" y="3119120"/>
            <a:ext cx="0" cy="10823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919A18C-2799-4135-A5B1-B55F18D05C52}"/>
              </a:ext>
            </a:extLst>
          </p:cNvPr>
          <p:cNvCxnSpPr>
            <a:cxnSpLocks/>
            <a:stCxn id="22" idx="2"/>
            <a:endCxn id="6" idx="3"/>
          </p:cNvCxnSpPr>
          <p:nvPr/>
        </p:nvCxnSpPr>
        <p:spPr>
          <a:xfrm flipH="1" flipV="1">
            <a:off x="4825490" y="4734869"/>
            <a:ext cx="2150073" cy="109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EDA968D6-C2F3-49D2-8943-8EAD78CB3FF7}"/>
              </a:ext>
            </a:extLst>
          </p:cNvPr>
          <p:cNvSpPr/>
          <p:nvPr/>
        </p:nvSpPr>
        <p:spPr>
          <a:xfrm>
            <a:off x="1617604" y="2123440"/>
            <a:ext cx="4726984" cy="351536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hu-HU" b="1">
                <a:solidFill>
                  <a:schemeClr val="tx1"/>
                </a:solidFill>
              </a:rPr>
              <a:t>5GS </a:t>
            </a:r>
            <a:r>
              <a:rPr lang="hu-HU" b="1" err="1">
                <a:solidFill>
                  <a:schemeClr val="tx1"/>
                </a:solidFill>
              </a:rPr>
              <a:t>logical</a:t>
            </a:r>
            <a:r>
              <a:rPr lang="hu-HU" b="1">
                <a:solidFill>
                  <a:schemeClr val="tx1"/>
                </a:solidFill>
              </a:rPr>
              <a:t> </a:t>
            </a:r>
            <a:r>
              <a:rPr lang="hu-HU" b="1" err="1">
                <a:solidFill>
                  <a:schemeClr val="tx1"/>
                </a:solidFill>
              </a:rPr>
              <a:t>DetNet</a:t>
            </a:r>
            <a:r>
              <a:rPr lang="hu-HU" b="1">
                <a:solidFill>
                  <a:schemeClr val="tx1"/>
                </a:solidFill>
              </a:rPr>
              <a:t> </a:t>
            </a:r>
            <a:r>
              <a:rPr lang="hu-HU" b="1" err="1">
                <a:solidFill>
                  <a:schemeClr val="tx1"/>
                </a:solidFill>
              </a:rPr>
              <a:t>Node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30A3AF6-7CDD-4B79-87EE-51C394142E9E}"/>
              </a:ext>
            </a:extLst>
          </p:cNvPr>
          <p:cNvSpPr/>
          <p:nvPr/>
        </p:nvSpPr>
        <p:spPr>
          <a:xfrm>
            <a:off x="294964" y="4290649"/>
            <a:ext cx="940947" cy="898106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hu-HU" sz="1400" b="1">
                <a:solidFill>
                  <a:schemeClr val="tx1"/>
                </a:solidFill>
              </a:rPr>
              <a:t>DetNet end </a:t>
            </a:r>
            <a:r>
              <a:rPr lang="hu-HU" sz="1400" b="1" err="1">
                <a:solidFill>
                  <a:schemeClr val="tx1"/>
                </a:solidFill>
              </a:rPr>
              <a:t>system</a:t>
            </a:r>
            <a:endParaRPr lang="en-US" sz="1400" b="1">
              <a:solidFill>
                <a:schemeClr val="tx1"/>
              </a:solidFill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6E92C62-D89B-498C-AF25-BFE696B5257F}"/>
              </a:ext>
            </a:extLst>
          </p:cNvPr>
          <p:cNvCxnSpPr>
            <a:cxnSpLocks/>
            <a:stCxn id="7" idx="1"/>
            <a:endCxn id="8" idx="3"/>
          </p:cNvCxnSpPr>
          <p:nvPr/>
        </p:nvCxnSpPr>
        <p:spPr>
          <a:xfrm flipH="1">
            <a:off x="3594858" y="3706811"/>
            <a:ext cx="54587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6C1C7289-FAF7-4285-A603-5436CFD16DF5}"/>
              </a:ext>
            </a:extLst>
          </p:cNvPr>
          <p:cNvSpPr/>
          <p:nvPr/>
        </p:nvSpPr>
        <p:spPr>
          <a:xfrm>
            <a:off x="4225307" y="4416153"/>
            <a:ext cx="525941" cy="20735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hu-HU" sz="1100">
                <a:solidFill>
                  <a:schemeClr val="tx1"/>
                </a:solidFill>
              </a:rPr>
              <a:t>NW-TT</a:t>
            </a:r>
            <a:endParaRPr lang="en-US" sz="1100">
              <a:solidFill>
                <a:schemeClr val="tx1"/>
              </a:solidFill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B45CFF95-BF1D-4B03-8494-04EF019B738E}"/>
              </a:ext>
            </a:extLst>
          </p:cNvPr>
          <p:cNvCxnSpPr>
            <a:cxnSpLocks/>
            <a:stCxn id="4" idx="1"/>
            <a:endCxn id="26" idx="3"/>
          </p:cNvCxnSpPr>
          <p:nvPr/>
        </p:nvCxnSpPr>
        <p:spPr>
          <a:xfrm flipH="1">
            <a:off x="1235911" y="4734869"/>
            <a:ext cx="381693" cy="48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peech Bubble: Rectangle with Corners Rounded 30">
            <a:extLst>
              <a:ext uri="{FF2B5EF4-FFF2-40B4-BE49-F238E27FC236}">
                <a16:creationId xmlns:a16="http://schemas.microsoft.com/office/drawing/2014/main" id="{DE4B69F3-C53E-4C36-939F-72ED68A9B79A}"/>
              </a:ext>
            </a:extLst>
          </p:cNvPr>
          <p:cNvSpPr/>
          <p:nvPr/>
        </p:nvSpPr>
        <p:spPr bwMode="auto">
          <a:xfrm>
            <a:off x="6096000" y="1283045"/>
            <a:ext cx="1483779" cy="548585"/>
          </a:xfrm>
          <a:prstGeom prst="wedgeRoundRectCallout">
            <a:avLst>
              <a:gd name="adj1" fmla="val -32274"/>
              <a:gd name="adj2" fmla="val 229942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800"/>
              </a:spcBef>
            </a:pPr>
            <a:r>
              <a:rPr lang="en-US" sz="1400" b="1"/>
              <a:t>1. Support an optional NEF?</a:t>
            </a:r>
            <a:endParaRPr lang="en-US" sz="1400" b="1">
              <a:solidFill>
                <a:schemeClr val="tx1"/>
              </a:solidFill>
              <a:latin typeface="+mn-lt"/>
            </a:endParaRPr>
          </a:p>
        </p:txBody>
      </p:sp>
      <p:sp>
        <p:nvSpPr>
          <p:cNvPr id="32" name="Speech Bubble: Rectangle with Corners Rounded 31">
            <a:extLst>
              <a:ext uri="{FF2B5EF4-FFF2-40B4-BE49-F238E27FC236}">
                <a16:creationId xmlns:a16="http://schemas.microsoft.com/office/drawing/2014/main" id="{2C39EC2E-6A78-4B1D-8350-AFBCC680392C}"/>
              </a:ext>
            </a:extLst>
          </p:cNvPr>
          <p:cNvSpPr/>
          <p:nvPr/>
        </p:nvSpPr>
        <p:spPr bwMode="auto">
          <a:xfrm>
            <a:off x="5071412" y="5731999"/>
            <a:ext cx="3460372" cy="624166"/>
          </a:xfrm>
          <a:prstGeom prst="wedgeRoundRectCallout">
            <a:avLst>
              <a:gd name="adj1" fmla="val -55360"/>
              <a:gd name="adj2" fmla="val -217656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ts val="800"/>
              </a:spcBef>
            </a:pPr>
            <a:r>
              <a:rPr lang="en-US" sz="1400" b="1"/>
              <a:t>2. Should uplink routing information be reported to the DetNet controller?</a:t>
            </a:r>
            <a:endParaRPr lang="en-US" sz="1400" b="1">
              <a:solidFill>
                <a:schemeClr val="tx1"/>
              </a:solidFill>
              <a:latin typeface="+mn-lt"/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4168560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530E3B7-5A67-48F4-82BF-028823962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NEF Alt 1</a:t>
            </a:r>
            <a:r>
              <a:rPr lang="en-US"/>
              <a:t>: protocol conversion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02B031E-BF78-413E-8B47-38E44C7E5916}"/>
              </a:ext>
            </a:extLst>
          </p:cNvPr>
          <p:cNvSpPr/>
          <p:nvPr/>
        </p:nvSpPr>
        <p:spPr>
          <a:xfrm>
            <a:off x="1020650" y="1987846"/>
            <a:ext cx="1006473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TSCTSF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01744-0181-4EA7-8716-39C97AB918BC}"/>
              </a:ext>
            </a:extLst>
          </p:cNvPr>
          <p:cNvSpPr/>
          <p:nvPr/>
        </p:nvSpPr>
        <p:spPr>
          <a:xfrm>
            <a:off x="5437390" y="1987846"/>
            <a:ext cx="141684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CPF: </a:t>
            </a:r>
            <a:r>
              <a:rPr lang="hu-HU" err="1">
                <a:solidFill>
                  <a:schemeClr val="tx1"/>
                </a:solidFill>
              </a:rPr>
              <a:t>DetNet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 err="1">
                <a:solidFill>
                  <a:schemeClr val="tx1"/>
                </a:solidFill>
              </a:rPr>
              <a:t>controller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1684ED4-C857-45BB-B924-4598CEF17CC6}"/>
              </a:ext>
            </a:extLst>
          </p:cNvPr>
          <p:cNvCxnSpPr>
            <a:cxnSpLocks/>
            <a:stCxn id="31" idx="1"/>
            <a:endCxn id="12" idx="3"/>
          </p:cNvCxnSpPr>
          <p:nvPr/>
        </p:nvCxnSpPr>
        <p:spPr>
          <a:xfrm flipH="1">
            <a:off x="2027123" y="2254546"/>
            <a:ext cx="11293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F19DAAB2-6FE9-4602-A8F8-311C413578B6}"/>
              </a:ext>
            </a:extLst>
          </p:cNvPr>
          <p:cNvSpPr txBox="1"/>
          <p:nvPr/>
        </p:nvSpPr>
        <p:spPr>
          <a:xfrm>
            <a:off x="9193357" y="1845129"/>
            <a:ext cx="2846674" cy="3515360"/>
          </a:xfrm>
          <a:prstGeom prst="rect">
            <a:avLst/>
          </a:prstGeom>
        </p:spPr>
        <p:txBody>
          <a:bodyPr vert="horz" wrap="square" lIns="72000" tIns="36000" rIns="72000" bIns="36000" rtlCol="0" anchor="t">
            <a:noAutofit/>
          </a:bodyPr>
          <a:lstStyle/>
          <a:p>
            <a:pPr marL="180000" marR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</a:pP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315932E-8D9B-4F80-AD00-7E37EEA50158}"/>
              </a:ext>
            </a:extLst>
          </p:cNvPr>
          <p:cNvSpPr/>
          <p:nvPr/>
        </p:nvSpPr>
        <p:spPr>
          <a:xfrm>
            <a:off x="3156485" y="1987846"/>
            <a:ext cx="1006473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NEF</a:t>
            </a:r>
            <a:endParaRPr lang="en-US" sz="1600">
              <a:solidFill>
                <a:schemeClr val="tx1"/>
              </a:solidFill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0711769-2CE7-4D53-8DAF-9F7E50F382BA}"/>
              </a:ext>
            </a:extLst>
          </p:cNvPr>
          <p:cNvCxnSpPr>
            <a:cxnSpLocks/>
            <a:stCxn id="13" idx="1"/>
            <a:endCxn id="31" idx="3"/>
          </p:cNvCxnSpPr>
          <p:nvPr/>
        </p:nvCxnSpPr>
        <p:spPr>
          <a:xfrm flipH="1">
            <a:off x="4162958" y="2254546"/>
            <a:ext cx="12744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994DEF19-1C50-430F-9E32-D6F22237FB31}"/>
              </a:ext>
            </a:extLst>
          </p:cNvPr>
          <p:cNvSpPr txBox="1"/>
          <p:nvPr/>
        </p:nvSpPr>
        <p:spPr>
          <a:xfrm>
            <a:off x="4169536" y="1844981"/>
            <a:ext cx="1235519" cy="426788"/>
          </a:xfrm>
          <a:prstGeom prst="rect">
            <a:avLst/>
          </a:prstGeom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2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YANG over </a:t>
            </a:r>
            <a:br>
              <a:rPr kumimoji="0" lang="en-US" sz="12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</a:br>
            <a:r>
              <a:rPr kumimoji="0" lang="en-US" sz="12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Netconf/</a:t>
            </a:r>
            <a:r>
              <a:rPr kumimoji="0" lang="en-US" sz="1200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Restconf</a:t>
            </a:r>
            <a:endParaRPr kumimoji="0" lang="en-US" sz="1200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9B7807C-2395-4E5E-ABF6-31DE36409AEB}"/>
              </a:ext>
            </a:extLst>
          </p:cNvPr>
          <p:cNvSpPr txBox="1"/>
          <p:nvPr/>
        </p:nvSpPr>
        <p:spPr>
          <a:xfrm>
            <a:off x="1950897" y="1987480"/>
            <a:ext cx="1235519" cy="426788"/>
          </a:xfrm>
          <a:prstGeom prst="rect">
            <a:avLst/>
          </a:prstGeom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2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N85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C1C7DD4-3E6C-485D-9529-1FE319443536}"/>
              </a:ext>
            </a:extLst>
          </p:cNvPr>
          <p:cNvSpPr txBox="1"/>
          <p:nvPr/>
        </p:nvSpPr>
        <p:spPr>
          <a:xfrm>
            <a:off x="3323592" y="2374074"/>
            <a:ext cx="702190" cy="374150"/>
          </a:xfrm>
          <a:prstGeom prst="rect">
            <a:avLst/>
          </a:prstGeom>
          <a:solidFill>
            <a:srgbClr val="C00000"/>
          </a:solidFill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000" b="0" i="0" u="none" strike="noStrike" kern="1000" cap="none" spc="-3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Protocol </a:t>
            </a:r>
            <a:br>
              <a:rPr kumimoji="0" lang="en-US" sz="1000" b="0" i="0" u="none" strike="noStrike" kern="1000" cap="none" spc="-3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</a:br>
            <a:r>
              <a:rPr kumimoji="0" lang="en-US" sz="1000" b="0" i="0" u="none" strike="noStrike" kern="1000" cap="none" spc="-3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conversion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6BF0DD2-A837-4F78-A4E6-BFDE49E5B8E9}"/>
              </a:ext>
            </a:extLst>
          </p:cNvPr>
          <p:cNvSpPr txBox="1"/>
          <p:nvPr/>
        </p:nvSpPr>
        <p:spPr>
          <a:xfrm>
            <a:off x="7194698" y="1845128"/>
            <a:ext cx="4689931" cy="3803151"/>
          </a:xfrm>
          <a:prstGeom prst="rect">
            <a:avLst/>
          </a:prstGeom>
        </p:spPr>
        <p:txBody>
          <a:bodyPr vert="horz" wrap="squar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Optional NEF converts between the IETF based </a:t>
            </a:r>
            <a:r>
              <a:rPr lang="en-US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protocol</a:t>
            </a:r>
            <a:r>
              <a:rPr kumimoji="0" lang="en-US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and 3GPP </a:t>
            </a:r>
            <a:r>
              <a:rPr kumimoji="0" lang="en-US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signalling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. </a:t>
            </a:r>
            <a:r>
              <a:rPr lang="en-US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NEF talks IETF protocols to DetNet controller, 3GPP protocols to TSCTSF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.</a:t>
            </a:r>
            <a:endParaRPr lang="en-US" kern="1000" spc="-30">
              <a:solidFill>
                <a:schemeClr val="tx1"/>
              </a:solidFill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b="0" i="0" u="none" strike="noStrike" kern="1000" cap="none" spc="-3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Conversion adds unnecessary complexity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.</a:t>
            </a: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kern="1000" spc="-3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Complexity for NEF to parse YANG</a:t>
            </a:r>
            <a:r>
              <a:rPr lang="hu-HU" kern="1000" spc="-3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.</a:t>
            </a: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kern="1000" spc="-3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Different functionality split with/without NEF since no NEF deployment also needed</a:t>
            </a:r>
            <a:r>
              <a:rPr lang="hu-HU" kern="1000" spc="-3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.</a:t>
            </a:r>
            <a:br>
              <a:rPr lang="en-US" kern="1000" spc="-3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</a:br>
            <a:r>
              <a:rPr lang="en-US" kern="1000" spc="-3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- Without NEF: TSCTSF parses YANG</a:t>
            </a:r>
            <a:br>
              <a:rPr lang="en-US" kern="1000" spc="-3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</a:br>
            <a:r>
              <a:rPr lang="en-US" kern="1000" spc="-3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- With NEF: NEF parses YANG</a:t>
            </a: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650483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530E3B7-5A67-48F4-82BF-028823962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NEF Alt </a:t>
            </a:r>
            <a:r>
              <a:rPr lang="en-US" dirty="0"/>
              <a:t>2: YANG over new 3GPP interface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02B031E-BF78-413E-8B47-38E44C7E5916}"/>
              </a:ext>
            </a:extLst>
          </p:cNvPr>
          <p:cNvSpPr/>
          <p:nvPr/>
        </p:nvSpPr>
        <p:spPr>
          <a:xfrm>
            <a:off x="1020650" y="1987846"/>
            <a:ext cx="1006473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TSCTSF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01744-0181-4EA7-8716-39C97AB918BC}"/>
              </a:ext>
            </a:extLst>
          </p:cNvPr>
          <p:cNvSpPr/>
          <p:nvPr/>
        </p:nvSpPr>
        <p:spPr>
          <a:xfrm>
            <a:off x="5437390" y="1987846"/>
            <a:ext cx="141684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CPF: </a:t>
            </a:r>
            <a:r>
              <a:rPr lang="hu-HU" err="1">
                <a:solidFill>
                  <a:schemeClr val="tx1"/>
                </a:solidFill>
              </a:rPr>
              <a:t>DetNet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 err="1">
                <a:solidFill>
                  <a:schemeClr val="tx1"/>
                </a:solidFill>
              </a:rPr>
              <a:t>controller</a:t>
            </a: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1684ED4-C857-45BB-B924-4598CEF17CC6}"/>
              </a:ext>
            </a:extLst>
          </p:cNvPr>
          <p:cNvCxnSpPr>
            <a:cxnSpLocks/>
            <a:stCxn id="31" idx="1"/>
            <a:endCxn id="12" idx="3"/>
          </p:cNvCxnSpPr>
          <p:nvPr/>
        </p:nvCxnSpPr>
        <p:spPr>
          <a:xfrm flipH="1">
            <a:off x="2027123" y="2254546"/>
            <a:ext cx="11293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F19DAAB2-6FE9-4602-A8F8-311C413578B6}"/>
              </a:ext>
            </a:extLst>
          </p:cNvPr>
          <p:cNvSpPr txBox="1"/>
          <p:nvPr/>
        </p:nvSpPr>
        <p:spPr>
          <a:xfrm>
            <a:off x="9193357" y="1845129"/>
            <a:ext cx="2846674" cy="3515360"/>
          </a:xfrm>
          <a:prstGeom prst="rect">
            <a:avLst/>
          </a:prstGeom>
        </p:spPr>
        <p:txBody>
          <a:bodyPr vert="horz" wrap="square" lIns="72000" tIns="36000" rIns="72000" bIns="36000" rtlCol="0" anchor="t">
            <a:noAutofit/>
          </a:bodyPr>
          <a:lstStyle/>
          <a:p>
            <a:pPr marL="180000" marR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</a:pP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315932E-8D9B-4F80-AD00-7E37EEA50158}"/>
              </a:ext>
            </a:extLst>
          </p:cNvPr>
          <p:cNvSpPr/>
          <p:nvPr/>
        </p:nvSpPr>
        <p:spPr>
          <a:xfrm>
            <a:off x="3156485" y="1987846"/>
            <a:ext cx="1006473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NEF</a:t>
            </a:r>
            <a:endParaRPr lang="en-US" sz="1600">
              <a:solidFill>
                <a:schemeClr val="tx1"/>
              </a:solidFill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0711769-2CE7-4D53-8DAF-9F7E50F382BA}"/>
              </a:ext>
            </a:extLst>
          </p:cNvPr>
          <p:cNvCxnSpPr>
            <a:cxnSpLocks/>
            <a:stCxn id="13" idx="1"/>
            <a:endCxn id="31" idx="3"/>
          </p:cNvCxnSpPr>
          <p:nvPr/>
        </p:nvCxnSpPr>
        <p:spPr>
          <a:xfrm flipH="1">
            <a:off x="4162958" y="2254546"/>
            <a:ext cx="12744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994DEF19-1C50-430F-9E32-D6F22237FB31}"/>
              </a:ext>
            </a:extLst>
          </p:cNvPr>
          <p:cNvSpPr txBox="1"/>
          <p:nvPr/>
        </p:nvSpPr>
        <p:spPr>
          <a:xfrm>
            <a:off x="4169536" y="1844981"/>
            <a:ext cx="1235519" cy="426788"/>
          </a:xfrm>
          <a:prstGeom prst="rect">
            <a:avLst/>
          </a:prstGeom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2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YANG over </a:t>
            </a:r>
            <a:br>
              <a:rPr kumimoji="0" lang="en-US" sz="12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</a:br>
            <a:r>
              <a:rPr kumimoji="0" lang="en-US" sz="12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Netconf/</a:t>
            </a:r>
            <a:r>
              <a:rPr kumimoji="0" lang="en-US" sz="1200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Restconf</a:t>
            </a:r>
            <a:endParaRPr kumimoji="0" lang="en-US" sz="1200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9B7807C-2395-4E5E-ABF6-31DE36409AEB}"/>
              </a:ext>
            </a:extLst>
          </p:cNvPr>
          <p:cNvSpPr txBox="1"/>
          <p:nvPr/>
        </p:nvSpPr>
        <p:spPr>
          <a:xfrm>
            <a:off x="1967319" y="1868156"/>
            <a:ext cx="1235519" cy="426788"/>
          </a:xfrm>
          <a:prstGeom prst="rect">
            <a:avLst/>
          </a:prstGeom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lang="en-US" sz="1200" kern="1000" spc="-30" dirty="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YANG over </a:t>
            </a:r>
            <a:br>
              <a:rPr lang="en-US" sz="1200" kern="1000" spc="-30" dirty="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</a:br>
            <a:r>
              <a:rPr lang="hu-HU" sz="1200" kern="1000" spc="-30" dirty="0" err="1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new</a:t>
            </a:r>
            <a:r>
              <a:rPr lang="hu-HU" sz="1200" kern="1000" spc="-30" dirty="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 </a:t>
            </a:r>
            <a:r>
              <a:rPr lang="hu-HU" sz="1200" kern="1000" spc="-30" dirty="0" err="1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interface</a:t>
            </a:r>
            <a:endParaRPr kumimoji="0" lang="en-US" sz="1200" b="0" i="0" u="none" strike="noStrike" kern="1000" cap="none" spc="-3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6BF0DD2-A837-4F78-A4E6-BFDE49E5B8E9}"/>
              </a:ext>
            </a:extLst>
          </p:cNvPr>
          <p:cNvSpPr txBox="1"/>
          <p:nvPr/>
        </p:nvSpPr>
        <p:spPr>
          <a:xfrm>
            <a:off x="7057522" y="1845128"/>
            <a:ext cx="4827107" cy="3803151"/>
          </a:xfrm>
          <a:prstGeom prst="rect">
            <a:avLst/>
          </a:prstGeom>
        </p:spPr>
        <p:txBody>
          <a:bodyPr vert="horz" wrap="square" lIns="72000" tIns="36000" rIns="72000" bIns="36000" rtlCol="0" anchor="t">
            <a:noAutofit/>
          </a:bodyPr>
          <a:lstStyle/>
          <a:p>
            <a:pPr algn="l" rtl="0" fontAlgn="base">
              <a:spcBef>
                <a:spcPts val="800"/>
              </a:spcBef>
              <a:spcAft>
                <a:spcPct val="0"/>
              </a:spcAft>
            </a:pPr>
            <a:r>
              <a:rPr kumimoji="0" lang="en-US" b="0" i="0" u="none" strike="noStrike" kern="1000" cap="none" spc="-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Optional NEF transparently relays YANG config between the IETF based </a:t>
            </a:r>
            <a:r>
              <a:rPr lang="en-US" kern="1000" spc="-30" dirty="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protocol</a:t>
            </a:r>
            <a:r>
              <a:rPr kumimoji="0" lang="en-US" b="0" i="0" u="none" strike="noStrike" kern="1000" cap="none" spc="-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and 3GPP </a:t>
            </a:r>
            <a:r>
              <a:rPr kumimoji="0" lang="en-US" b="0" i="0" u="none" strike="noStrike" kern="1000" cap="none" spc="-3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signalling</a:t>
            </a:r>
            <a:r>
              <a:rPr kumimoji="0" lang="hu-HU" b="0" i="0" u="none" strike="noStrike" kern="1000" cap="none" spc="-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. </a:t>
            </a:r>
            <a:r>
              <a:rPr kumimoji="0" lang="en-US" b="0" i="0" u="none" strike="noStrike" kern="1000" cap="none" spc="-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Lower complexity, but still impacts NEF</a:t>
            </a:r>
            <a:r>
              <a:rPr kumimoji="0" lang="hu-HU" b="0" i="0" u="none" strike="noStrike" kern="1000" cap="none" spc="-3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.</a:t>
            </a:r>
            <a:endParaRPr kumimoji="0" lang="en-US" b="0" i="0" u="none" strike="noStrike" kern="1000" cap="none" spc="-3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kern="1000" spc="-30" dirty="0">
                <a:solidFill>
                  <a:schemeClr val="accent2">
                    <a:lumMod val="50000"/>
                  </a:schemeClr>
                </a:solidFill>
                <a:latin typeface="Ericsson Hilda"/>
                <a:ea typeface="+mn-ea"/>
                <a:cs typeface="+mn-cs"/>
              </a:rPr>
              <a:t>No need for NEF to interpret YANG</a:t>
            </a: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b="0" i="0" u="none" strike="noStrike" kern="1000" cap="none" spc="-30" normalizeH="0" baseline="0" noProof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No protocol conversion</a:t>
            </a:r>
          </a:p>
          <a:p>
            <a:pPr marL="285750" indent="-285750" algn="l" rtl="0" fontAlgn="base">
              <a:spcBef>
                <a:spcPts val="8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kern="1000" spc="-30" dirty="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Requires </a:t>
            </a:r>
            <a:r>
              <a:rPr lang="hu-HU" kern="1000" spc="-30" dirty="0" err="1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new</a:t>
            </a:r>
            <a:r>
              <a:rPr lang="hu-HU" kern="1000" spc="-30" dirty="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 </a:t>
            </a:r>
            <a:r>
              <a:rPr lang="hu-HU" kern="1000" spc="-30" dirty="0" err="1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protocol</a:t>
            </a:r>
            <a:r>
              <a:rPr lang="hu-HU" kern="1000" spc="-30" dirty="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 </a:t>
            </a:r>
            <a:r>
              <a:rPr lang="hu-HU" kern="1000" spc="-30" dirty="0" err="1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between</a:t>
            </a:r>
            <a:r>
              <a:rPr lang="hu-HU" kern="1000" spc="-30" dirty="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 TSCTSF and NEF </a:t>
            </a:r>
            <a:r>
              <a:rPr lang="en-US" kern="1000" spc="-30" dirty="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to carry YANG</a:t>
            </a:r>
            <a:br>
              <a:rPr lang="hu-HU" kern="1000" spc="-30" dirty="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</a:br>
            <a:r>
              <a:rPr lang="en-US" kern="1000" spc="-30" dirty="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Note: </a:t>
            </a:r>
            <a:r>
              <a:rPr lang="hu-HU" kern="1000" spc="-30" dirty="0" err="1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currently</a:t>
            </a:r>
            <a:r>
              <a:rPr lang="hu-HU" kern="1000" spc="-30" dirty="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, NEF-TSCTSF </a:t>
            </a:r>
            <a:r>
              <a:rPr lang="hu-HU" kern="1000" spc="-30" dirty="0" err="1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signalling</a:t>
            </a:r>
            <a:r>
              <a:rPr lang="hu-HU" kern="1000" spc="-30" dirty="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 is per session</a:t>
            </a:r>
            <a:r>
              <a:rPr lang="en-US" kern="1000" spc="-30" dirty="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; this would deviate from this principle. </a:t>
            </a:r>
            <a:endParaRPr lang="en-US" kern="1000" spc="-30" dirty="0">
              <a:solidFill>
                <a:srgbClr val="C00000"/>
              </a:solidFill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kern="1000" spc="-30" dirty="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NEF to support Netconf/</a:t>
            </a:r>
            <a:r>
              <a:rPr lang="en-US" kern="1000" spc="-30" dirty="0" err="1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  <a:t>Restconf</a:t>
            </a:r>
            <a:br>
              <a:rPr lang="en-US" kern="1000" spc="-30" dirty="0">
                <a:solidFill>
                  <a:srgbClr val="C00000"/>
                </a:solidFill>
                <a:latin typeface="Ericsson Hilda"/>
                <a:ea typeface="+mn-ea"/>
                <a:cs typeface="+mn-cs"/>
              </a:rPr>
            </a:br>
            <a:r>
              <a:rPr lang="en-US" kern="1000" spc="-30" dirty="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Note: in the TSN case, Netconf support is at the TSN AF, and NEF is not involved. </a:t>
            </a: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b="0" i="0" u="none" strike="noStrike" kern="1000" cap="none" spc="-3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b="0" i="0" u="none" strike="noStrike" kern="1000" cap="none" spc="-3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793524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530E3B7-5A67-48F4-82BF-028823962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NEF Alt </a:t>
            </a:r>
            <a:r>
              <a:rPr lang="en-US"/>
              <a:t>3: no NEF in this release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02B031E-BF78-413E-8B47-38E44C7E5916}"/>
              </a:ext>
            </a:extLst>
          </p:cNvPr>
          <p:cNvSpPr/>
          <p:nvPr/>
        </p:nvSpPr>
        <p:spPr>
          <a:xfrm>
            <a:off x="1020650" y="1987846"/>
            <a:ext cx="1006473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>
                <a:solidFill>
                  <a:schemeClr val="tx1"/>
                </a:solidFill>
              </a:rPr>
              <a:t>TSCTSF</a:t>
            </a:r>
            <a:endParaRPr lang="en-US" sz="160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01744-0181-4EA7-8716-39C97AB918BC}"/>
              </a:ext>
            </a:extLst>
          </p:cNvPr>
          <p:cNvSpPr/>
          <p:nvPr/>
        </p:nvSpPr>
        <p:spPr>
          <a:xfrm>
            <a:off x="5437390" y="1987846"/>
            <a:ext cx="141684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CPF: </a:t>
            </a:r>
            <a:r>
              <a:rPr lang="hu-HU" err="1">
                <a:solidFill>
                  <a:schemeClr val="tx1"/>
                </a:solidFill>
              </a:rPr>
              <a:t>DetNet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 err="1">
                <a:solidFill>
                  <a:schemeClr val="tx1"/>
                </a:solidFill>
              </a:rPr>
              <a:t>controller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19DAAB2-6FE9-4602-A8F8-311C413578B6}"/>
              </a:ext>
            </a:extLst>
          </p:cNvPr>
          <p:cNvSpPr txBox="1"/>
          <p:nvPr/>
        </p:nvSpPr>
        <p:spPr>
          <a:xfrm>
            <a:off x="9193357" y="1845129"/>
            <a:ext cx="2846674" cy="3515360"/>
          </a:xfrm>
          <a:prstGeom prst="rect">
            <a:avLst/>
          </a:prstGeom>
        </p:spPr>
        <p:txBody>
          <a:bodyPr vert="horz" wrap="square" lIns="72000" tIns="36000" rIns="72000" bIns="36000" rtlCol="0" anchor="t">
            <a:noAutofit/>
          </a:bodyPr>
          <a:lstStyle/>
          <a:p>
            <a:pPr marL="180000" marR="0" indent="-18000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●"/>
              <a:tabLst/>
            </a:pP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0711769-2CE7-4D53-8DAF-9F7E50F382BA}"/>
              </a:ext>
            </a:extLst>
          </p:cNvPr>
          <p:cNvCxnSpPr>
            <a:cxnSpLocks/>
            <a:stCxn id="13" idx="1"/>
            <a:endCxn id="12" idx="3"/>
          </p:cNvCxnSpPr>
          <p:nvPr/>
        </p:nvCxnSpPr>
        <p:spPr>
          <a:xfrm flipH="1">
            <a:off x="2027123" y="2254546"/>
            <a:ext cx="34102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994DEF19-1C50-430F-9E32-D6F22237FB31}"/>
              </a:ext>
            </a:extLst>
          </p:cNvPr>
          <p:cNvSpPr txBox="1"/>
          <p:nvPr/>
        </p:nvSpPr>
        <p:spPr>
          <a:xfrm>
            <a:off x="2993879" y="1827758"/>
            <a:ext cx="1235519" cy="426788"/>
          </a:xfrm>
          <a:prstGeom prst="rect">
            <a:avLst/>
          </a:prstGeom>
        </p:spPr>
        <p:txBody>
          <a:bodyPr vert="horz" wrap="none" lIns="72000" tIns="36000" rIns="72000" bIns="36000" rtlCol="0" anchor="t"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2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YANG over </a:t>
            </a:r>
            <a:br>
              <a:rPr kumimoji="0" lang="en-US" sz="12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</a:br>
            <a:r>
              <a:rPr kumimoji="0" lang="en-US" sz="12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Netconf/</a:t>
            </a:r>
            <a:r>
              <a:rPr kumimoji="0" lang="en-US" sz="1200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Restconf</a:t>
            </a:r>
            <a:endParaRPr kumimoji="0" lang="en-US" sz="1200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6BF0DD2-A837-4F78-A4E6-BFDE49E5B8E9}"/>
              </a:ext>
            </a:extLst>
          </p:cNvPr>
          <p:cNvSpPr txBox="1"/>
          <p:nvPr/>
        </p:nvSpPr>
        <p:spPr>
          <a:xfrm>
            <a:off x="7194698" y="1845128"/>
            <a:ext cx="4689931" cy="4676252"/>
          </a:xfrm>
          <a:prstGeom prst="rect">
            <a:avLst/>
          </a:prstGeom>
        </p:spPr>
        <p:txBody>
          <a:bodyPr vert="horz" wrap="squar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No NEF supported for DetNet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in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this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release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. </a:t>
            </a: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TSCTSF can perform firewalling, only accept </a:t>
            </a:r>
            <a:r>
              <a:rPr lang="en-US" kern="1000" spc="-30" err="1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signalling</a:t>
            </a:r>
            <a:r>
              <a:rPr lang="en-US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 from known sources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 (</a:t>
            </a:r>
            <a:r>
              <a:rPr lang="hu-HU" kern="1000" spc="-30" err="1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independent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 of NEF). </a:t>
            </a:r>
            <a:endParaRPr lang="en-US" kern="1000" spc="-30">
              <a:solidFill>
                <a:schemeClr val="tx1"/>
              </a:solidFill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TSCTSF can validate 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YANG </a:t>
            </a:r>
            <a:r>
              <a:rPr lang="en-US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configuration (independent of NEF)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.</a:t>
            </a:r>
            <a:endParaRPr lang="en-US" kern="1000" spc="-30">
              <a:solidFill>
                <a:schemeClr val="tx1"/>
              </a:solidFill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Trust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in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the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DetNet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controller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is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ensured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by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operator </a:t>
            </a:r>
            <a:r>
              <a:rPr kumimoji="0" lang="en-US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bus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i</a:t>
            </a:r>
            <a:r>
              <a:rPr kumimoji="0" lang="en-US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ness agreement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with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DetNet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controller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provider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(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if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different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from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operator). </a:t>
            </a:r>
          </a:p>
          <a:p>
            <a:pPr marL="285750" lvl="6" indent="-285750" algn="l" rtl="0" fontAlgn="base">
              <a:spcBef>
                <a:spcPts val="8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hu-HU" kern="1000" spc="-30" err="1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Note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: </a:t>
            </a:r>
            <a:r>
              <a:rPr lang="hu-HU" kern="1000" spc="-30" err="1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such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 business </a:t>
            </a:r>
            <a:r>
              <a:rPr lang="hu-HU" kern="1000" spc="-30" err="1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agreement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 is </a:t>
            </a:r>
            <a:r>
              <a:rPr lang="hu-HU" kern="1000" spc="-30" err="1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always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 </a:t>
            </a:r>
            <a:r>
              <a:rPr lang="hu-HU" kern="1000" spc="-30" err="1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needed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 </a:t>
            </a:r>
            <a:r>
              <a:rPr lang="hu-HU" kern="1000" spc="-30" err="1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since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 DetNet </a:t>
            </a:r>
            <a:r>
              <a:rPr lang="hu-HU" kern="1000" spc="-30" err="1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controller</a:t>
            </a:r>
            <a:r>
              <a:rPr lang="hu-HU" kern="1000" spc="-30">
                <a:solidFill>
                  <a:schemeClr val="tx1"/>
                </a:solidFill>
                <a:latin typeface="Ericsson Hilda"/>
                <a:ea typeface="+mn-ea"/>
                <a:cs typeface="+mn-cs"/>
              </a:rPr>
              <a:t> </a:t>
            </a:r>
            <a:r>
              <a:rPr kumimoji="0" lang="en-US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can influence QoS for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all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</a:t>
            </a:r>
            <a:r>
              <a:rPr kumimoji="0" lang="en-US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UEs in a given network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,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not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just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for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a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single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UE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as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in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the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</a:t>
            </a:r>
            <a:r>
              <a:rPr kumimoji="0" lang="hu-HU" b="0" i="0" u="none" strike="noStrike" kern="1000" cap="none" spc="-3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case</a:t>
            </a:r>
            <a:r>
              <a:rPr kumimoji="0" lang="hu-HU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 of an AF</a:t>
            </a:r>
            <a:r>
              <a:rPr kumimoji="0" lang="en-US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.</a:t>
            </a: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  <a:p>
            <a:pPr marL="285750" marR="0" indent="-28575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b="0" i="0" u="none" strike="noStrike" kern="1000" cap="none" spc="-3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ricsson Hilda"/>
              <a:ea typeface="+mn-ea"/>
              <a:cs typeface="+mn-cs"/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4226993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AB984-CA28-4ACF-B85B-44AA49C61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NEF: </a:t>
            </a:r>
            <a:r>
              <a:rPr lang="en-US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E32C4-92BD-4D33-97D2-A872086780C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hu-HU" dirty="0">
                <a:solidFill>
                  <a:srgbClr val="C00000"/>
                </a:solidFill>
              </a:rPr>
              <a:t>Alt 1</a:t>
            </a:r>
            <a:r>
              <a:rPr lang="en-US" dirty="0">
                <a:solidFill>
                  <a:srgbClr val="C00000"/>
                </a:solidFill>
              </a:rPr>
              <a:t>: protocol conversion</a:t>
            </a:r>
            <a:r>
              <a:rPr lang="hu-HU" dirty="0">
                <a:solidFill>
                  <a:srgbClr val="C00000"/>
                </a:solidFill>
              </a:rPr>
              <a:t> has </a:t>
            </a:r>
            <a:r>
              <a:rPr lang="hu-HU" dirty="0" err="1">
                <a:solidFill>
                  <a:srgbClr val="C00000"/>
                </a:solidFill>
              </a:rPr>
              <a:t>too</a:t>
            </a:r>
            <a:r>
              <a:rPr lang="hu-HU" dirty="0">
                <a:solidFill>
                  <a:srgbClr val="C00000"/>
                </a:solidFill>
              </a:rPr>
              <a:t> </a:t>
            </a:r>
            <a:r>
              <a:rPr lang="hu-HU" dirty="0" err="1">
                <a:solidFill>
                  <a:srgbClr val="C00000"/>
                </a:solidFill>
              </a:rPr>
              <a:t>high</a:t>
            </a:r>
            <a:r>
              <a:rPr lang="hu-HU" dirty="0">
                <a:solidFill>
                  <a:srgbClr val="C00000"/>
                </a:solidFill>
              </a:rPr>
              <a:t> </a:t>
            </a:r>
            <a:r>
              <a:rPr lang="hu-HU" dirty="0" err="1">
                <a:solidFill>
                  <a:srgbClr val="C00000"/>
                </a:solidFill>
              </a:rPr>
              <a:t>complexity</a:t>
            </a:r>
            <a:r>
              <a:rPr lang="hu-HU" dirty="0">
                <a:solidFill>
                  <a:srgbClr val="C00000"/>
                </a:solidFill>
              </a:rPr>
              <a:t> </a:t>
            </a:r>
            <a:r>
              <a:rPr lang="hu-HU" dirty="0" err="1">
                <a:solidFill>
                  <a:srgbClr val="C00000"/>
                </a:solidFill>
              </a:rPr>
              <a:t>impact</a:t>
            </a:r>
            <a:r>
              <a:rPr lang="en-US" dirty="0">
                <a:solidFill>
                  <a:srgbClr val="C00000"/>
                </a:solidFill>
              </a:rPr>
              <a:t> – </a:t>
            </a:r>
            <a:r>
              <a:rPr lang="hu-HU" b="1" dirty="0" err="1">
                <a:solidFill>
                  <a:srgbClr val="C00000"/>
                </a:solidFill>
              </a:rPr>
              <a:t>not</a:t>
            </a:r>
            <a:r>
              <a:rPr lang="hu-HU" b="1" dirty="0">
                <a:solidFill>
                  <a:srgbClr val="C00000"/>
                </a:solidFill>
              </a:rPr>
              <a:t> </a:t>
            </a:r>
            <a:r>
              <a:rPr lang="hu-HU" b="1" dirty="0" err="1">
                <a:solidFill>
                  <a:srgbClr val="C00000"/>
                </a:solidFill>
              </a:rPr>
              <a:t>justified</a:t>
            </a:r>
            <a:endParaRPr lang="en-US" b="1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Alt 2: YANG over new 3GPP interface, still complexity impact –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less preferred alternative</a:t>
            </a:r>
            <a:endParaRPr lang="hu-HU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hu-HU" dirty="0">
                <a:solidFill>
                  <a:schemeClr val="accent2">
                    <a:lumMod val="50000"/>
                  </a:schemeClr>
                </a:solidFill>
              </a:rPr>
              <a:t>Alt 3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: no NEF in this release has no impact, business agreements ensure trust –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preferred alternative</a:t>
            </a:r>
          </a:p>
          <a:p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Feedback on offline 3GPP call:</a:t>
            </a:r>
          </a:p>
          <a:p>
            <a:pPr lvl="1"/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</a:rPr>
              <a:t>Majority of the companies agree with Alt 3 as a way forward</a:t>
            </a:r>
          </a:p>
          <a:p>
            <a:pPr lvl="1"/>
            <a:r>
              <a:rPr lang="en-US" dirty="0">
                <a:solidFill>
                  <a:schemeClr val="tx1">
                    <a:lumMod val="90000"/>
                    <a:lumOff val="10000"/>
                  </a:schemeClr>
                </a:solidFill>
              </a:rPr>
              <a:t>China Telecom still prefers NEF to be used. Detailed usage and benefit of NEF yet to be clarified. </a:t>
            </a:r>
          </a:p>
        </p:txBody>
      </p:sp>
    </p:spTree>
    <p:extLst>
      <p:ext uri="{BB962C8B-B14F-4D97-AF65-F5344CB8AC3E}">
        <p14:creationId xmlns:p14="http://schemas.microsoft.com/office/powerpoint/2010/main" val="4109048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06D82EC-811D-454E-9DFF-2EEC63AD50B4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en-US"/>
              <a:t>Routing information: overview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CFE1E9-2446-4327-A152-D121E1DA7E8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302097" y="1638684"/>
            <a:ext cx="2801492" cy="4392612"/>
          </a:xfrm>
          <a:ln>
            <a:noFill/>
          </a:ln>
        </p:spPr>
        <p:txBody>
          <a:bodyPr/>
          <a:lstStyle/>
          <a:p>
            <a:r>
              <a:rPr lang="en-US" sz="1800"/>
              <a:t>In general (fixed) deterministic networks, DetNet controller may provide explicit flow routing to routers</a:t>
            </a:r>
          </a:p>
          <a:p>
            <a:r>
              <a:rPr lang="en-US" sz="1800"/>
              <a:t>DetNet controller may collect topology information </a:t>
            </a:r>
          </a:p>
          <a:p>
            <a:pPr lvl="1"/>
            <a:r>
              <a:rPr lang="en-US" sz="1600"/>
              <a:t>Not DetNet specific function, general RFCs may be used for Routers to provide </a:t>
            </a:r>
            <a:r>
              <a:rPr lang="en-US" sz="1600" err="1"/>
              <a:t>neighbour</a:t>
            </a:r>
            <a:r>
              <a:rPr lang="en-US" sz="1600"/>
              <a:t> info.</a:t>
            </a:r>
          </a:p>
          <a:p>
            <a:r>
              <a:rPr lang="en-US" sz="1800"/>
              <a:t>No routing info from Routers to controller</a:t>
            </a:r>
          </a:p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E1516B-1838-48C9-BCD8-6F2228402BB1}"/>
              </a:ext>
            </a:extLst>
          </p:cNvPr>
          <p:cNvSpPr/>
          <p:nvPr/>
        </p:nvSpPr>
        <p:spPr>
          <a:xfrm>
            <a:off x="4001746" y="1994334"/>
            <a:ext cx="141684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CPF: </a:t>
            </a:r>
            <a:r>
              <a:rPr lang="hu-HU" err="1">
                <a:solidFill>
                  <a:schemeClr val="tx1"/>
                </a:solidFill>
              </a:rPr>
              <a:t>DetNet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 err="1">
                <a:solidFill>
                  <a:schemeClr val="tx1"/>
                </a:solidFill>
              </a:rPr>
              <a:t>controller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6E73A4C6-AEC2-4F78-9669-247610247618}"/>
              </a:ext>
            </a:extLst>
          </p:cNvPr>
          <p:cNvSpPr/>
          <p:nvPr/>
        </p:nvSpPr>
        <p:spPr>
          <a:xfrm>
            <a:off x="1391697" y="3498131"/>
            <a:ext cx="6636937" cy="1927977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C1D5FD5-1DF4-4D79-8779-179DACD1AFF1}"/>
              </a:ext>
            </a:extLst>
          </p:cNvPr>
          <p:cNvCxnSpPr>
            <a:cxnSpLocks/>
            <a:stCxn id="15" idx="0"/>
            <a:endCxn id="6" idx="2"/>
          </p:cNvCxnSpPr>
          <p:nvPr/>
        </p:nvCxnSpPr>
        <p:spPr>
          <a:xfrm flipH="1" flipV="1">
            <a:off x="4710166" y="2527734"/>
            <a:ext cx="88820" cy="11821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B03EA28B-8AE6-42CF-9AD7-3B2E2617EE53}"/>
              </a:ext>
            </a:extLst>
          </p:cNvPr>
          <p:cNvSpPr/>
          <p:nvPr/>
        </p:nvSpPr>
        <p:spPr>
          <a:xfrm>
            <a:off x="2030382" y="4229726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4E6854-EC90-4395-B67E-BE952E13E940}"/>
              </a:ext>
            </a:extLst>
          </p:cNvPr>
          <p:cNvSpPr/>
          <p:nvPr/>
        </p:nvSpPr>
        <p:spPr>
          <a:xfrm>
            <a:off x="3303845" y="4674157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0C70EB5-A0A8-4A01-B9CD-4633A1216384}"/>
              </a:ext>
            </a:extLst>
          </p:cNvPr>
          <p:cNvSpPr/>
          <p:nvPr/>
        </p:nvSpPr>
        <p:spPr>
          <a:xfrm>
            <a:off x="4516346" y="3709914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52AE1CE-79BA-404F-8DC8-061677021AB5}"/>
              </a:ext>
            </a:extLst>
          </p:cNvPr>
          <p:cNvSpPr/>
          <p:nvPr/>
        </p:nvSpPr>
        <p:spPr>
          <a:xfrm>
            <a:off x="5498633" y="4666580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5E7C09B-0E78-403F-B112-EC9127DA0098}"/>
              </a:ext>
            </a:extLst>
          </p:cNvPr>
          <p:cNvSpPr/>
          <p:nvPr/>
        </p:nvSpPr>
        <p:spPr>
          <a:xfrm>
            <a:off x="5923237" y="3635286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05CCEA-3F1F-4829-8B33-370A21A949D2}"/>
              </a:ext>
            </a:extLst>
          </p:cNvPr>
          <p:cNvSpPr/>
          <p:nvPr/>
        </p:nvSpPr>
        <p:spPr>
          <a:xfrm>
            <a:off x="7289303" y="4149035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5DE42F2-559A-4AD3-BD29-BA9F8B85D90F}"/>
              </a:ext>
            </a:extLst>
          </p:cNvPr>
          <p:cNvCxnSpPr>
            <a:cxnSpLocks/>
            <a:stCxn id="17" idx="0"/>
            <a:endCxn id="6" idx="2"/>
          </p:cNvCxnSpPr>
          <p:nvPr/>
        </p:nvCxnSpPr>
        <p:spPr>
          <a:xfrm flipH="1" flipV="1">
            <a:off x="4710166" y="2527734"/>
            <a:ext cx="1495711" cy="11075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3C4A0D0-4949-4C29-BA7B-FC43F4DA6383}"/>
              </a:ext>
            </a:extLst>
          </p:cNvPr>
          <p:cNvCxnSpPr>
            <a:cxnSpLocks/>
            <a:stCxn id="18" idx="0"/>
            <a:endCxn id="6" idx="2"/>
          </p:cNvCxnSpPr>
          <p:nvPr/>
        </p:nvCxnSpPr>
        <p:spPr>
          <a:xfrm flipH="1" flipV="1">
            <a:off x="4710166" y="2527734"/>
            <a:ext cx="2861777" cy="16213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553673E4-AC31-4AD5-9E68-D0140EA7F49F}"/>
              </a:ext>
            </a:extLst>
          </p:cNvPr>
          <p:cNvSpPr/>
          <p:nvPr/>
        </p:nvSpPr>
        <p:spPr>
          <a:xfrm>
            <a:off x="361264" y="4301739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816F326-BC35-417E-8492-7C5DB294ABD7}"/>
              </a:ext>
            </a:extLst>
          </p:cNvPr>
          <p:cNvSpPr/>
          <p:nvPr/>
        </p:nvSpPr>
        <p:spPr>
          <a:xfrm>
            <a:off x="8655369" y="4152382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07B586E-2A96-45DE-8DCA-CDDF10C8155A}"/>
              </a:ext>
            </a:extLst>
          </p:cNvPr>
          <p:cNvCxnSpPr>
            <a:cxnSpLocks/>
            <a:stCxn id="12" idx="0"/>
            <a:endCxn id="6" idx="2"/>
          </p:cNvCxnSpPr>
          <p:nvPr/>
        </p:nvCxnSpPr>
        <p:spPr>
          <a:xfrm flipV="1">
            <a:off x="2313022" y="2527734"/>
            <a:ext cx="2397144" cy="17019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1C57863-6670-4E49-9215-907739398055}"/>
              </a:ext>
            </a:extLst>
          </p:cNvPr>
          <p:cNvCxnSpPr>
            <a:cxnSpLocks/>
            <a:stCxn id="13" idx="0"/>
            <a:endCxn id="6" idx="2"/>
          </p:cNvCxnSpPr>
          <p:nvPr/>
        </p:nvCxnSpPr>
        <p:spPr>
          <a:xfrm flipV="1">
            <a:off x="3586485" y="2527734"/>
            <a:ext cx="1123681" cy="21464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55E96F6-C587-49CC-9B81-F5B61B5CC5F8}"/>
              </a:ext>
            </a:extLst>
          </p:cNvPr>
          <p:cNvCxnSpPr>
            <a:cxnSpLocks/>
            <a:stCxn id="16" idx="0"/>
            <a:endCxn id="6" idx="2"/>
          </p:cNvCxnSpPr>
          <p:nvPr/>
        </p:nvCxnSpPr>
        <p:spPr>
          <a:xfrm flipH="1" flipV="1">
            <a:off x="4710166" y="2527734"/>
            <a:ext cx="1071107" cy="21388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6EF9629-8844-4119-86E2-8B87A04A551C}"/>
              </a:ext>
            </a:extLst>
          </p:cNvPr>
          <p:cNvCxnSpPr>
            <a:cxnSpLocks/>
            <a:stCxn id="27" idx="3"/>
            <a:endCxn id="12" idx="1"/>
          </p:cNvCxnSpPr>
          <p:nvPr/>
        </p:nvCxnSpPr>
        <p:spPr>
          <a:xfrm flipV="1">
            <a:off x="926544" y="4498834"/>
            <a:ext cx="1103838" cy="72013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B2FDE22-FF7B-45ED-B3BC-028EA0CDEB57}"/>
              </a:ext>
            </a:extLst>
          </p:cNvPr>
          <p:cNvCxnSpPr>
            <a:cxnSpLocks/>
            <a:stCxn id="12" idx="3"/>
            <a:endCxn id="13" idx="1"/>
          </p:cNvCxnSpPr>
          <p:nvPr/>
        </p:nvCxnSpPr>
        <p:spPr>
          <a:xfrm>
            <a:off x="2595662" y="4498834"/>
            <a:ext cx="708183" cy="4444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55672B6-7ADC-45D7-A9A1-EC9DE625BC07}"/>
              </a:ext>
            </a:extLst>
          </p:cNvPr>
          <p:cNvCxnSpPr>
            <a:cxnSpLocks/>
            <a:stCxn id="12" idx="3"/>
            <a:endCxn id="15" idx="1"/>
          </p:cNvCxnSpPr>
          <p:nvPr/>
        </p:nvCxnSpPr>
        <p:spPr>
          <a:xfrm flipV="1">
            <a:off x="2595662" y="3979022"/>
            <a:ext cx="1920684" cy="51981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23DCA44-53EA-45C1-A82E-12916B572364}"/>
              </a:ext>
            </a:extLst>
          </p:cNvPr>
          <p:cNvCxnSpPr>
            <a:cxnSpLocks/>
            <a:stCxn id="13" idx="3"/>
            <a:endCxn id="16" idx="1"/>
          </p:cNvCxnSpPr>
          <p:nvPr/>
        </p:nvCxnSpPr>
        <p:spPr>
          <a:xfrm flipV="1">
            <a:off x="3869125" y="4935688"/>
            <a:ext cx="1629508" cy="75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BED6EA0-FA3E-4E01-878D-83F2166391DB}"/>
              </a:ext>
            </a:extLst>
          </p:cNvPr>
          <p:cNvCxnSpPr>
            <a:cxnSpLocks/>
            <a:stCxn id="13" idx="3"/>
            <a:endCxn id="15" idx="2"/>
          </p:cNvCxnSpPr>
          <p:nvPr/>
        </p:nvCxnSpPr>
        <p:spPr>
          <a:xfrm flipV="1">
            <a:off x="3869125" y="4248129"/>
            <a:ext cx="929861" cy="6951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1351F64B-F6A9-4E56-94FA-9D09426D2E54}"/>
              </a:ext>
            </a:extLst>
          </p:cNvPr>
          <p:cNvCxnSpPr>
            <a:cxnSpLocks/>
            <a:stCxn id="15" idx="3"/>
            <a:endCxn id="17" idx="1"/>
          </p:cNvCxnSpPr>
          <p:nvPr/>
        </p:nvCxnSpPr>
        <p:spPr>
          <a:xfrm flipV="1">
            <a:off x="5081626" y="3904394"/>
            <a:ext cx="841611" cy="7462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DA016EBB-8E63-4028-8101-7B3606CC38C8}"/>
              </a:ext>
            </a:extLst>
          </p:cNvPr>
          <p:cNvCxnSpPr>
            <a:cxnSpLocks/>
            <a:stCxn id="17" idx="3"/>
            <a:endCxn id="18" idx="1"/>
          </p:cNvCxnSpPr>
          <p:nvPr/>
        </p:nvCxnSpPr>
        <p:spPr>
          <a:xfrm>
            <a:off x="6488517" y="3904394"/>
            <a:ext cx="800786" cy="51374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2A4A572F-7427-46F9-AE74-41690EB75160}"/>
              </a:ext>
            </a:extLst>
          </p:cNvPr>
          <p:cNvCxnSpPr>
            <a:cxnSpLocks/>
            <a:stCxn id="16" idx="3"/>
            <a:endCxn id="18" idx="1"/>
          </p:cNvCxnSpPr>
          <p:nvPr/>
        </p:nvCxnSpPr>
        <p:spPr>
          <a:xfrm flipV="1">
            <a:off x="6063913" y="4418143"/>
            <a:ext cx="1225390" cy="5175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34A42E4D-12CD-4AC0-B808-08805BDD21EB}"/>
              </a:ext>
            </a:extLst>
          </p:cNvPr>
          <p:cNvCxnSpPr>
            <a:cxnSpLocks/>
            <a:stCxn id="16" idx="0"/>
            <a:endCxn id="17" idx="2"/>
          </p:cNvCxnSpPr>
          <p:nvPr/>
        </p:nvCxnSpPr>
        <p:spPr>
          <a:xfrm flipV="1">
            <a:off x="5781273" y="4173501"/>
            <a:ext cx="424604" cy="49307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C977791-1D8F-4D2D-954E-1C7A1A230EBE}"/>
              </a:ext>
            </a:extLst>
          </p:cNvPr>
          <p:cNvCxnSpPr>
            <a:cxnSpLocks/>
            <a:stCxn id="15" idx="2"/>
            <a:endCxn id="16" idx="0"/>
          </p:cNvCxnSpPr>
          <p:nvPr/>
        </p:nvCxnSpPr>
        <p:spPr>
          <a:xfrm>
            <a:off x="4798986" y="4248129"/>
            <a:ext cx="982287" cy="4184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6F23F67B-3416-42FD-8254-E2F2B7E01527}"/>
              </a:ext>
            </a:extLst>
          </p:cNvPr>
          <p:cNvCxnSpPr>
            <a:cxnSpLocks/>
            <a:stCxn id="18" idx="3"/>
            <a:endCxn id="28" idx="1"/>
          </p:cNvCxnSpPr>
          <p:nvPr/>
        </p:nvCxnSpPr>
        <p:spPr>
          <a:xfrm>
            <a:off x="7854583" y="4418143"/>
            <a:ext cx="800786" cy="3347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Arrow: Down 71">
            <a:extLst>
              <a:ext uri="{FF2B5EF4-FFF2-40B4-BE49-F238E27FC236}">
                <a16:creationId xmlns:a16="http://schemas.microsoft.com/office/drawing/2014/main" id="{983430A8-D4A4-4E83-846B-D34D32597005}"/>
              </a:ext>
            </a:extLst>
          </p:cNvPr>
          <p:cNvSpPr/>
          <p:nvPr/>
        </p:nvSpPr>
        <p:spPr bwMode="auto">
          <a:xfrm>
            <a:off x="5736807" y="2389020"/>
            <a:ext cx="311766" cy="706376"/>
          </a:xfrm>
          <a:prstGeom prst="downArrow">
            <a:avLst/>
          </a:prstGeom>
          <a:solidFill>
            <a:srgbClr val="C0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US" err="1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E3F6A6B-1F39-4E30-A9A0-F36EC363970D}"/>
              </a:ext>
            </a:extLst>
          </p:cNvPr>
          <p:cNvSpPr txBox="1"/>
          <p:nvPr/>
        </p:nvSpPr>
        <p:spPr>
          <a:xfrm>
            <a:off x="6076693" y="2447789"/>
            <a:ext cx="1939828" cy="754102"/>
          </a:xfrm>
          <a:prstGeom prst="rect">
            <a:avLst/>
          </a:prstGeom>
        </p:spPr>
        <p:txBody>
          <a:bodyPr vert="horz" wrap="square" lIns="72000" tIns="36000" rIns="72000" bIns="36000" rtlCol="0" anchor="t">
            <a:noAutofit/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b="0" i="0" u="none" strike="noStrike" kern="1000" cap="none" spc="-3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Explicit flow routing for DetNet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604203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06D82EC-811D-454E-9DFF-2EEC63AD50B4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en-US"/>
              <a:t>Routing information: 5GS aspects</a:t>
            </a:r>
            <a:r>
              <a:rPr lang="hu-HU"/>
              <a:t>, DL</a:t>
            </a:r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CFE1E9-2446-4327-A152-D121E1DA7E8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337266" y="971437"/>
            <a:ext cx="2801492" cy="5791104"/>
          </a:xfrm>
          <a:ln>
            <a:noFill/>
          </a:ln>
        </p:spPr>
        <p:txBody>
          <a:bodyPr/>
          <a:lstStyle/>
          <a:p>
            <a:r>
              <a:rPr lang="en-US" sz="1800"/>
              <a:t>Out of scope of study to influence routing in 5GS.</a:t>
            </a:r>
          </a:p>
          <a:p>
            <a:r>
              <a:rPr lang="en-US" sz="1800"/>
              <a:t>DL routing determined by </a:t>
            </a:r>
            <a:r>
              <a:rPr lang="en-US" sz="1800" err="1"/>
              <a:t>Endhost</a:t>
            </a:r>
            <a:r>
              <a:rPr lang="en-US" sz="1800"/>
              <a:t> behind the terminal – no need to influence DL routing by DetNet controller.</a:t>
            </a:r>
          </a:p>
          <a:p>
            <a:r>
              <a:rPr lang="en-US" sz="1800"/>
              <a:t>Possible to support multiple IP@ per PDU Session (i.e., framed routing)</a:t>
            </a:r>
          </a:p>
          <a:p>
            <a:r>
              <a:rPr lang="en-US" sz="1800"/>
              <a:t>5GS does not support generic IP router functionality DL, i.e., support of a single IP@ reachable over multiple PDU Sessions</a:t>
            </a:r>
            <a:r>
              <a:rPr lang="hu-HU" sz="1800"/>
              <a:t> </a:t>
            </a:r>
          </a:p>
          <a:p>
            <a:r>
              <a:rPr lang="hu-HU" sz="1800" b="1"/>
              <a:t>No </a:t>
            </a:r>
            <a:r>
              <a:rPr lang="hu-HU" sz="1800" b="1" err="1"/>
              <a:t>routing</a:t>
            </a:r>
            <a:r>
              <a:rPr lang="hu-HU" sz="1800" b="1"/>
              <a:t> </a:t>
            </a:r>
            <a:r>
              <a:rPr lang="hu-HU" sz="1800" b="1" err="1"/>
              <a:t>problem</a:t>
            </a:r>
            <a:r>
              <a:rPr lang="hu-HU" sz="1800" b="1"/>
              <a:t> in DL.</a:t>
            </a:r>
            <a:endParaRPr lang="en-US" sz="1800" b="1"/>
          </a:p>
          <a:p>
            <a:endParaRPr lang="en-US" sz="1800"/>
          </a:p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E1516B-1838-48C9-BCD8-6F2228402BB1}"/>
              </a:ext>
            </a:extLst>
          </p:cNvPr>
          <p:cNvSpPr/>
          <p:nvPr/>
        </p:nvSpPr>
        <p:spPr>
          <a:xfrm>
            <a:off x="4001746" y="1994334"/>
            <a:ext cx="141684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CPF: </a:t>
            </a:r>
            <a:r>
              <a:rPr lang="hu-HU" err="1">
                <a:solidFill>
                  <a:schemeClr val="tx1"/>
                </a:solidFill>
              </a:rPr>
              <a:t>DetNet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 err="1">
                <a:solidFill>
                  <a:schemeClr val="tx1"/>
                </a:solidFill>
              </a:rPr>
              <a:t>controller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6E73A4C6-AEC2-4F78-9669-247610247618}"/>
              </a:ext>
            </a:extLst>
          </p:cNvPr>
          <p:cNvSpPr/>
          <p:nvPr/>
        </p:nvSpPr>
        <p:spPr>
          <a:xfrm>
            <a:off x="1391697" y="3498131"/>
            <a:ext cx="6636937" cy="1927977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C1D5FD5-1DF4-4D79-8779-179DACD1AFF1}"/>
              </a:ext>
            </a:extLst>
          </p:cNvPr>
          <p:cNvCxnSpPr>
            <a:cxnSpLocks/>
            <a:stCxn id="15" idx="0"/>
            <a:endCxn id="6" idx="2"/>
          </p:cNvCxnSpPr>
          <p:nvPr/>
        </p:nvCxnSpPr>
        <p:spPr>
          <a:xfrm flipH="1" flipV="1">
            <a:off x="4710166" y="2527734"/>
            <a:ext cx="88820" cy="11821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B03EA28B-8AE6-42CF-9AD7-3B2E2617EE53}"/>
              </a:ext>
            </a:extLst>
          </p:cNvPr>
          <p:cNvSpPr/>
          <p:nvPr/>
        </p:nvSpPr>
        <p:spPr>
          <a:xfrm>
            <a:off x="2030382" y="4229726"/>
            <a:ext cx="56528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5GS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4E6854-EC90-4395-B67E-BE952E13E940}"/>
              </a:ext>
            </a:extLst>
          </p:cNvPr>
          <p:cNvSpPr/>
          <p:nvPr/>
        </p:nvSpPr>
        <p:spPr>
          <a:xfrm>
            <a:off x="3303845" y="4674157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0C70EB5-A0A8-4A01-B9CD-4633A1216384}"/>
              </a:ext>
            </a:extLst>
          </p:cNvPr>
          <p:cNvSpPr/>
          <p:nvPr/>
        </p:nvSpPr>
        <p:spPr>
          <a:xfrm>
            <a:off x="4516346" y="3709914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52AE1CE-79BA-404F-8DC8-061677021AB5}"/>
              </a:ext>
            </a:extLst>
          </p:cNvPr>
          <p:cNvSpPr/>
          <p:nvPr/>
        </p:nvSpPr>
        <p:spPr>
          <a:xfrm>
            <a:off x="5498633" y="4666580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5E7C09B-0E78-403F-B112-EC9127DA0098}"/>
              </a:ext>
            </a:extLst>
          </p:cNvPr>
          <p:cNvSpPr/>
          <p:nvPr/>
        </p:nvSpPr>
        <p:spPr>
          <a:xfrm>
            <a:off x="5923237" y="3635286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05CCEA-3F1F-4829-8B33-370A21A949D2}"/>
              </a:ext>
            </a:extLst>
          </p:cNvPr>
          <p:cNvSpPr/>
          <p:nvPr/>
        </p:nvSpPr>
        <p:spPr>
          <a:xfrm>
            <a:off x="7289303" y="4149035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5DE42F2-559A-4AD3-BD29-BA9F8B85D90F}"/>
              </a:ext>
            </a:extLst>
          </p:cNvPr>
          <p:cNvCxnSpPr>
            <a:cxnSpLocks/>
            <a:stCxn id="17" idx="0"/>
            <a:endCxn id="6" idx="2"/>
          </p:cNvCxnSpPr>
          <p:nvPr/>
        </p:nvCxnSpPr>
        <p:spPr>
          <a:xfrm flipH="1" flipV="1">
            <a:off x="4710166" y="2527734"/>
            <a:ext cx="1495711" cy="11075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3C4A0D0-4949-4C29-BA7B-FC43F4DA6383}"/>
              </a:ext>
            </a:extLst>
          </p:cNvPr>
          <p:cNvCxnSpPr>
            <a:cxnSpLocks/>
            <a:stCxn id="18" idx="0"/>
            <a:endCxn id="6" idx="2"/>
          </p:cNvCxnSpPr>
          <p:nvPr/>
        </p:nvCxnSpPr>
        <p:spPr>
          <a:xfrm flipH="1" flipV="1">
            <a:off x="4710166" y="2527734"/>
            <a:ext cx="2861777" cy="16213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553673E4-AC31-4AD5-9E68-D0140EA7F49F}"/>
              </a:ext>
            </a:extLst>
          </p:cNvPr>
          <p:cNvSpPr/>
          <p:nvPr/>
        </p:nvSpPr>
        <p:spPr>
          <a:xfrm>
            <a:off x="361264" y="3573235"/>
            <a:ext cx="56528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816F326-BC35-417E-8492-7C5DB294ABD7}"/>
              </a:ext>
            </a:extLst>
          </p:cNvPr>
          <p:cNvSpPr/>
          <p:nvPr/>
        </p:nvSpPr>
        <p:spPr>
          <a:xfrm>
            <a:off x="8655369" y="4152382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07B586E-2A96-45DE-8DCA-CDDF10C8155A}"/>
              </a:ext>
            </a:extLst>
          </p:cNvPr>
          <p:cNvCxnSpPr>
            <a:cxnSpLocks/>
            <a:stCxn id="12" idx="0"/>
            <a:endCxn id="6" idx="2"/>
          </p:cNvCxnSpPr>
          <p:nvPr/>
        </p:nvCxnSpPr>
        <p:spPr>
          <a:xfrm flipV="1">
            <a:off x="2313022" y="2527734"/>
            <a:ext cx="2397144" cy="17019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1C57863-6670-4E49-9215-907739398055}"/>
              </a:ext>
            </a:extLst>
          </p:cNvPr>
          <p:cNvCxnSpPr>
            <a:cxnSpLocks/>
            <a:stCxn id="13" idx="0"/>
            <a:endCxn id="6" idx="2"/>
          </p:cNvCxnSpPr>
          <p:nvPr/>
        </p:nvCxnSpPr>
        <p:spPr>
          <a:xfrm flipV="1">
            <a:off x="3586485" y="2527734"/>
            <a:ext cx="1123681" cy="21464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55E96F6-C587-49CC-9B81-F5B61B5CC5F8}"/>
              </a:ext>
            </a:extLst>
          </p:cNvPr>
          <p:cNvCxnSpPr>
            <a:cxnSpLocks/>
            <a:stCxn id="16" idx="0"/>
            <a:endCxn id="6" idx="2"/>
          </p:cNvCxnSpPr>
          <p:nvPr/>
        </p:nvCxnSpPr>
        <p:spPr>
          <a:xfrm flipH="1" flipV="1">
            <a:off x="4710166" y="2527734"/>
            <a:ext cx="1071107" cy="21388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6EF9629-8844-4119-86E2-8B87A04A551C}"/>
              </a:ext>
            </a:extLst>
          </p:cNvPr>
          <p:cNvCxnSpPr>
            <a:cxnSpLocks/>
            <a:stCxn id="27" idx="3"/>
            <a:endCxn id="12" idx="1"/>
          </p:cNvCxnSpPr>
          <p:nvPr/>
        </p:nvCxnSpPr>
        <p:spPr>
          <a:xfrm>
            <a:off x="926544" y="3842343"/>
            <a:ext cx="1103838" cy="6564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B2FDE22-FF7B-45ED-B3BC-028EA0CDEB57}"/>
              </a:ext>
            </a:extLst>
          </p:cNvPr>
          <p:cNvCxnSpPr>
            <a:cxnSpLocks/>
            <a:stCxn id="12" idx="3"/>
            <a:endCxn id="13" idx="1"/>
          </p:cNvCxnSpPr>
          <p:nvPr/>
        </p:nvCxnSpPr>
        <p:spPr>
          <a:xfrm>
            <a:off x="2595662" y="4498834"/>
            <a:ext cx="708183" cy="4444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55672B6-7ADC-45D7-A9A1-EC9DE625BC07}"/>
              </a:ext>
            </a:extLst>
          </p:cNvPr>
          <p:cNvCxnSpPr>
            <a:cxnSpLocks/>
            <a:stCxn id="12" idx="3"/>
            <a:endCxn id="15" idx="1"/>
          </p:cNvCxnSpPr>
          <p:nvPr/>
        </p:nvCxnSpPr>
        <p:spPr>
          <a:xfrm flipV="1">
            <a:off x="2595662" y="3979022"/>
            <a:ext cx="1920684" cy="5198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23DCA44-53EA-45C1-A82E-12916B572364}"/>
              </a:ext>
            </a:extLst>
          </p:cNvPr>
          <p:cNvCxnSpPr>
            <a:cxnSpLocks/>
            <a:stCxn id="13" idx="3"/>
            <a:endCxn id="16" idx="1"/>
          </p:cNvCxnSpPr>
          <p:nvPr/>
        </p:nvCxnSpPr>
        <p:spPr>
          <a:xfrm flipV="1">
            <a:off x="3869125" y="4935688"/>
            <a:ext cx="1629508" cy="75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BED6EA0-FA3E-4E01-878D-83F2166391DB}"/>
              </a:ext>
            </a:extLst>
          </p:cNvPr>
          <p:cNvCxnSpPr>
            <a:cxnSpLocks/>
            <a:stCxn id="13" idx="3"/>
            <a:endCxn id="15" idx="2"/>
          </p:cNvCxnSpPr>
          <p:nvPr/>
        </p:nvCxnSpPr>
        <p:spPr>
          <a:xfrm flipV="1">
            <a:off x="3869125" y="4248129"/>
            <a:ext cx="929861" cy="6951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1351F64B-F6A9-4E56-94FA-9D09426D2E54}"/>
              </a:ext>
            </a:extLst>
          </p:cNvPr>
          <p:cNvCxnSpPr>
            <a:cxnSpLocks/>
            <a:stCxn id="15" idx="3"/>
            <a:endCxn id="17" idx="1"/>
          </p:cNvCxnSpPr>
          <p:nvPr/>
        </p:nvCxnSpPr>
        <p:spPr>
          <a:xfrm flipV="1">
            <a:off x="5081626" y="3904394"/>
            <a:ext cx="841611" cy="746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DA016EBB-8E63-4028-8101-7B3606CC38C8}"/>
              </a:ext>
            </a:extLst>
          </p:cNvPr>
          <p:cNvCxnSpPr>
            <a:cxnSpLocks/>
            <a:stCxn id="17" idx="3"/>
            <a:endCxn id="18" idx="1"/>
          </p:cNvCxnSpPr>
          <p:nvPr/>
        </p:nvCxnSpPr>
        <p:spPr>
          <a:xfrm>
            <a:off x="6488517" y="3904394"/>
            <a:ext cx="800786" cy="51374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2A4A572F-7427-46F9-AE74-41690EB75160}"/>
              </a:ext>
            </a:extLst>
          </p:cNvPr>
          <p:cNvCxnSpPr>
            <a:cxnSpLocks/>
            <a:stCxn id="16" idx="3"/>
            <a:endCxn id="18" idx="1"/>
          </p:cNvCxnSpPr>
          <p:nvPr/>
        </p:nvCxnSpPr>
        <p:spPr>
          <a:xfrm flipV="1">
            <a:off x="6063913" y="4418143"/>
            <a:ext cx="1225390" cy="5175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34A42E4D-12CD-4AC0-B808-08805BDD21EB}"/>
              </a:ext>
            </a:extLst>
          </p:cNvPr>
          <p:cNvCxnSpPr>
            <a:cxnSpLocks/>
            <a:stCxn id="16" idx="0"/>
            <a:endCxn id="17" idx="2"/>
          </p:cNvCxnSpPr>
          <p:nvPr/>
        </p:nvCxnSpPr>
        <p:spPr>
          <a:xfrm flipV="1">
            <a:off x="5781273" y="4173501"/>
            <a:ext cx="424604" cy="49307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C977791-1D8F-4D2D-954E-1C7A1A230EBE}"/>
              </a:ext>
            </a:extLst>
          </p:cNvPr>
          <p:cNvCxnSpPr>
            <a:cxnSpLocks/>
            <a:stCxn id="15" idx="2"/>
            <a:endCxn id="16" idx="0"/>
          </p:cNvCxnSpPr>
          <p:nvPr/>
        </p:nvCxnSpPr>
        <p:spPr>
          <a:xfrm>
            <a:off x="4798986" y="4248129"/>
            <a:ext cx="982287" cy="4184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6F23F67B-3416-42FD-8254-E2F2B7E01527}"/>
              </a:ext>
            </a:extLst>
          </p:cNvPr>
          <p:cNvCxnSpPr>
            <a:cxnSpLocks/>
            <a:stCxn id="18" idx="3"/>
            <a:endCxn id="28" idx="1"/>
          </p:cNvCxnSpPr>
          <p:nvPr/>
        </p:nvCxnSpPr>
        <p:spPr>
          <a:xfrm>
            <a:off x="7854583" y="4418143"/>
            <a:ext cx="800786" cy="334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70B6A665-592B-43BA-B4F4-62C1C31E3596}"/>
              </a:ext>
            </a:extLst>
          </p:cNvPr>
          <p:cNvSpPr/>
          <p:nvPr/>
        </p:nvSpPr>
        <p:spPr>
          <a:xfrm>
            <a:off x="368384" y="4286143"/>
            <a:ext cx="56528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E2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CE63E2D-BF15-4F23-AC92-E33D7DEB2A19}"/>
              </a:ext>
            </a:extLst>
          </p:cNvPr>
          <p:cNvSpPr/>
          <p:nvPr/>
        </p:nvSpPr>
        <p:spPr>
          <a:xfrm>
            <a:off x="375504" y="4999051"/>
            <a:ext cx="56528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E3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BEC1819-DDE7-459F-B502-0EAED3E57439}"/>
              </a:ext>
            </a:extLst>
          </p:cNvPr>
          <p:cNvCxnSpPr>
            <a:cxnSpLocks/>
            <a:stCxn id="33" idx="3"/>
            <a:endCxn id="12" idx="1"/>
          </p:cNvCxnSpPr>
          <p:nvPr/>
        </p:nvCxnSpPr>
        <p:spPr>
          <a:xfrm flipV="1">
            <a:off x="933664" y="4498834"/>
            <a:ext cx="1096718" cy="5641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CEE171D-554C-426C-B9C6-389F46F2475A}"/>
              </a:ext>
            </a:extLst>
          </p:cNvPr>
          <p:cNvCxnSpPr>
            <a:cxnSpLocks/>
            <a:stCxn id="34" idx="3"/>
            <a:endCxn id="12" idx="1"/>
          </p:cNvCxnSpPr>
          <p:nvPr/>
        </p:nvCxnSpPr>
        <p:spPr>
          <a:xfrm flipV="1">
            <a:off x="940784" y="4498834"/>
            <a:ext cx="1089598" cy="7693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880FD8B3-7AC4-48F8-8F0F-22789E528F12}"/>
              </a:ext>
            </a:extLst>
          </p:cNvPr>
          <p:cNvSpPr/>
          <p:nvPr/>
        </p:nvSpPr>
        <p:spPr bwMode="auto">
          <a:xfrm>
            <a:off x="15595" y="3044910"/>
            <a:ext cx="2536030" cy="2964263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US" err="1">
              <a:solidFill>
                <a:srgbClr val="FFFFFF"/>
              </a:solidFill>
              <a:latin typeface="+mn-lt"/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620527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06D82EC-811D-454E-9DFF-2EEC63AD50B4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en-US"/>
              <a:t>Routing information: 5GS aspects</a:t>
            </a:r>
            <a:r>
              <a:rPr lang="hu-HU"/>
              <a:t>, UL</a:t>
            </a:r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CFE1E9-2446-4327-A152-D121E1DA7E8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276981" y="971437"/>
            <a:ext cx="2861777" cy="5791104"/>
          </a:xfrm>
          <a:ln>
            <a:noFill/>
          </a:ln>
        </p:spPr>
        <p:txBody>
          <a:bodyPr/>
          <a:lstStyle/>
          <a:p>
            <a:r>
              <a:rPr lang="hu-HU" sz="1800" dirty="0"/>
              <a:t>No </a:t>
            </a:r>
            <a:r>
              <a:rPr lang="hu-HU" sz="1800" dirty="0" err="1"/>
              <a:t>issue</a:t>
            </a:r>
            <a:r>
              <a:rPr lang="hu-HU" sz="1800" dirty="0"/>
              <a:t> </a:t>
            </a:r>
            <a:r>
              <a:rPr lang="hu-HU" sz="1800" dirty="0" err="1"/>
              <a:t>if</a:t>
            </a:r>
            <a:r>
              <a:rPr lang="hu-HU" sz="1800" dirty="0"/>
              <a:t>:</a:t>
            </a:r>
          </a:p>
          <a:p>
            <a:pPr lvl="1"/>
            <a:r>
              <a:rPr lang="hu-HU" sz="1800" dirty="0" err="1"/>
              <a:t>Only</a:t>
            </a:r>
            <a:r>
              <a:rPr lang="hu-HU" sz="1800" dirty="0"/>
              <a:t> </a:t>
            </a:r>
            <a:r>
              <a:rPr lang="hu-HU" sz="1800" dirty="0" err="1"/>
              <a:t>one</a:t>
            </a:r>
            <a:r>
              <a:rPr lang="hu-HU" sz="1800" dirty="0"/>
              <a:t> UL </a:t>
            </a:r>
            <a:r>
              <a:rPr lang="hu-HU" sz="1800" dirty="0" err="1"/>
              <a:t>interface</a:t>
            </a:r>
            <a:r>
              <a:rPr lang="hu-HU" sz="1800" dirty="0"/>
              <a:t> </a:t>
            </a:r>
            <a:r>
              <a:rPr lang="hu-HU" sz="1800" dirty="0" err="1"/>
              <a:t>exists</a:t>
            </a:r>
            <a:endParaRPr lang="hu-HU" sz="1800" dirty="0"/>
          </a:p>
          <a:p>
            <a:pPr lvl="1"/>
            <a:r>
              <a:rPr lang="hu-HU" sz="1800" dirty="0" err="1"/>
              <a:t>There</a:t>
            </a:r>
            <a:r>
              <a:rPr lang="hu-HU" sz="1800" dirty="0"/>
              <a:t> is a </a:t>
            </a:r>
            <a:r>
              <a:rPr lang="hu-HU" sz="1800" dirty="0" err="1"/>
              <a:t>single</a:t>
            </a:r>
            <a:r>
              <a:rPr lang="hu-HU" sz="1800" dirty="0"/>
              <a:t> </a:t>
            </a:r>
            <a:r>
              <a:rPr lang="hu-HU" sz="1800" dirty="0" err="1"/>
              <a:t>path</a:t>
            </a:r>
            <a:r>
              <a:rPr lang="hu-HU" sz="1800" dirty="0"/>
              <a:t> </a:t>
            </a:r>
            <a:r>
              <a:rPr lang="hu-HU" sz="1800" dirty="0" err="1"/>
              <a:t>only</a:t>
            </a:r>
            <a:r>
              <a:rPr lang="hu-HU" sz="1800" dirty="0"/>
              <a:t> to an </a:t>
            </a:r>
            <a:r>
              <a:rPr lang="hu-HU" sz="1800" dirty="0" err="1"/>
              <a:t>endhost</a:t>
            </a:r>
            <a:endParaRPr lang="hu-HU" sz="1800" dirty="0"/>
          </a:p>
          <a:p>
            <a:pPr lvl="1"/>
            <a:r>
              <a:rPr lang="hu-HU" sz="1800" dirty="0" err="1"/>
              <a:t>Static</a:t>
            </a:r>
            <a:r>
              <a:rPr lang="hu-HU" sz="1800" dirty="0"/>
              <a:t> UL </a:t>
            </a:r>
            <a:r>
              <a:rPr lang="hu-HU" sz="1800" dirty="0" err="1"/>
              <a:t>routing</a:t>
            </a:r>
            <a:r>
              <a:rPr lang="hu-HU" sz="1800" dirty="0"/>
              <a:t> </a:t>
            </a:r>
            <a:r>
              <a:rPr lang="hu-HU" sz="1800" dirty="0" err="1"/>
              <a:t>configured</a:t>
            </a:r>
            <a:r>
              <a:rPr lang="hu-HU" sz="1800" dirty="0"/>
              <a:t> </a:t>
            </a:r>
            <a:r>
              <a:rPr lang="hu-HU" sz="1800" dirty="0" err="1"/>
              <a:t>if</a:t>
            </a:r>
            <a:r>
              <a:rPr lang="hu-HU" sz="1800" dirty="0"/>
              <a:t> </a:t>
            </a:r>
            <a:r>
              <a:rPr lang="hu-HU" sz="1800" dirty="0" err="1"/>
              <a:t>it</a:t>
            </a:r>
            <a:r>
              <a:rPr lang="hu-HU" sz="1800" dirty="0"/>
              <a:t> is </a:t>
            </a:r>
            <a:r>
              <a:rPr lang="hu-HU" sz="1800" dirty="0" err="1"/>
              <a:t>also</a:t>
            </a:r>
            <a:r>
              <a:rPr lang="hu-HU" sz="1800" dirty="0"/>
              <a:t> </a:t>
            </a:r>
            <a:r>
              <a:rPr lang="hu-HU" sz="1800" dirty="0" err="1"/>
              <a:t>known</a:t>
            </a:r>
            <a:r>
              <a:rPr lang="hu-HU" sz="1800" dirty="0"/>
              <a:t> in </a:t>
            </a:r>
            <a:r>
              <a:rPr lang="hu-HU" sz="1800" dirty="0" err="1"/>
              <a:t>the</a:t>
            </a:r>
            <a:r>
              <a:rPr lang="hu-HU" sz="1800" dirty="0"/>
              <a:t> DetNet </a:t>
            </a:r>
            <a:r>
              <a:rPr lang="hu-HU" sz="1800" dirty="0" err="1"/>
              <a:t>controller</a:t>
            </a:r>
            <a:r>
              <a:rPr lang="hu-HU" sz="1800" dirty="0"/>
              <a:t>. </a:t>
            </a:r>
          </a:p>
          <a:p>
            <a:r>
              <a:rPr lang="hu-HU" sz="1800" dirty="0" err="1"/>
              <a:t>Should</a:t>
            </a:r>
            <a:r>
              <a:rPr lang="hu-HU" sz="1800" dirty="0"/>
              <a:t> 3GPP </a:t>
            </a:r>
            <a:r>
              <a:rPr lang="hu-HU" sz="1800" dirty="0" err="1"/>
              <a:t>define</a:t>
            </a:r>
            <a:r>
              <a:rPr lang="hu-HU" sz="1800" dirty="0"/>
              <a:t> </a:t>
            </a:r>
            <a:r>
              <a:rPr lang="hu-HU" sz="1800" dirty="0" err="1"/>
              <a:t>functions</a:t>
            </a:r>
            <a:r>
              <a:rPr lang="hu-HU" sz="1800" dirty="0"/>
              <a:t> to </a:t>
            </a:r>
            <a:r>
              <a:rPr lang="hu-HU" sz="1800" dirty="0" err="1"/>
              <a:t>provide</a:t>
            </a:r>
            <a:r>
              <a:rPr lang="hu-HU" sz="1800" dirty="0"/>
              <a:t> </a:t>
            </a:r>
            <a:r>
              <a:rPr lang="hu-HU" sz="1800" dirty="0" err="1"/>
              <a:t>static</a:t>
            </a:r>
            <a:r>
              <a:rPr lang="hu-HU" sz="1800" dirty="0"/>
              <a:t> UL </a:t>
            </a:r>
            <a:r>
              <a:rPr lang="hu-HU" sz="1800" dirty="0" err="1"/>
              <a:t>routing</a:t>
            </a:r>
            <a:r>
              <a:rPr lang="hu-HU" sz="1800" dirty="0"/>
              <a:t> </a:t>
            </a:r>
            <a:r>
              <a:rPr lang="hu-HU" sz="1800" dirty="0" err="1"/>
              <a:t>table</a:t>
            </a:r>
            <a:r>
              <a:rPr lang="hu-HU" sz="1800" dirty="0"/>
              <a:t> </a:t>
            </a:r>
            <a:r>
              <a:rPr lang="hu-HU" sz="1800" dirty="0" err="1"/>
              <a:t>towards</a:t>
            </a:r>
            <a:r>
              <a:rPr lang="hu-HU" sz="1800" dirty="0"/>
              <a:t> </a:t>
            </a:r>
            <a:r>
              <a:rPr lang="hu-HU" sz="1800" dirty="0" err="1"/>
              <a:t>the</a:t>
            </a:r>
            <a:r>
              <a:rPr lang="hu-HU" sz="1800" dirty="0"/>
              <a:t> DetNet </a:t>
            </a:r>
            <a:r>
              <a:rPr lang="hu-HU" sz="1800" dirty="0" err="1"/>
              <a:t>controller</a:t>
            </a:r>
            <a:r>
              <a:rPr lang="hu-HU" sz="1800" dirty="0"/>
              <a:t>?</a:t>
            </a:r>
          </a:p>
          <a:p>
            <a:r>
              <a:rPr lang="hu-HU" sz="1800" dirty="0" err="1"/>
              <a:t>Note</a:t>
            </a:r>
            <a:r>
              <a:rPr lang="hu-HU" sz="1800" dirty="0"/>
              <a:t>: </a:t>
            </a:r>
            <a:r>
              <a:rPr lang="hu-HU" sz="1800" dirty="0" err="1"/>
              <a:t>alternative</a:t>
            </a:r>
            <a:r>
              <a:rPr lang="hu-HU" sz="1800" dirty="0"/>
              <a:t> </a:t>
            </a:r>
            <a:r>
              <a:rPr lang="hu-HU" sz="1800" dirty="0" err="1"/>
              <a:t>deployment</a:t>
            </a:r>
            <a:r>
              <a:rPr lang="hu-HU" sz="1800" dirty="0"/>
              <a:t> </a:t>
            </a:r>
            <a:r>
              <a:rPr lang="hu-HU" sz="1800" dirty="0" err="1"/>
              <a:t>option</a:t>
            </a:r>
            <a:r>
              <a:rPr lang="hu-HU" sz="1800" dirty="0"/>
              <a:t> </a:t>
            </a:r>
            <a:r>
              <a:rPr lang="hu-HU" sz="1800" dirty="0" err="1"/>
              <a:t>exists</a:t>
            </a:r>
            <a:r>
              <a:rPr lang="hu-HU" sz="1800" dirty="0"/>
              <a:t>, </a:t>
            </a:r>
            <a:r>
              <a:rPr lang="hu-HU" sz="1800" dirty="0" err="1"/>
              <a:t>see</a:t>
            </a:r>
            <a:r>
              <a:rPr lang="hu-HU" sz="1800" dirty="0"/>
              <a:t> </a:t>
            </a:r>
            <a:r>
              <a:rPr lang="hu-HU" sz="1800" dirty="0" err="1"/>
              <a:t>next</a:t>
            </a:r>
            <a:r>
              <a:rPr lang="hu-HU" sz="1800" dirty="0"/>
              <a:t> </a:t>
            </a:r>
            <a:r>
              <a:rPr lang="hu-HU" sz="1800" dirty="0" err="1"/>
              <a:t>slide</a:t>
            </a:r>
            <a:r>
              <a:rPr lang="hu-HU" sz="1800" dirty="0"/>
              <a:t>. 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E1516B-1838-48C9-BCD8-6F2228402BB1}"/>
              </a:ext>
            </a:extLst>
          </p:cNvPr>
          <p:cNvSpPr/>
          <p:nvPr/>
        </p:nvSpPr>
        <p:spPr>
          <a:xfrm>
            <a:off x="4001746" y="1994334"/>
            <a:ext cx="141684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CPF: </a:t>
            </a:r>
            <a:r>
              <a:rPr lang="hu-HU" err="1">
                <a:solidFill>
                  <a:schemeClr val="tx1"/>
                </a:solidFill>
              </a:rPr>
              <a:t>DetNet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 err="1">
                <a:solidFill>
                  <a:schemeClr val="tx1"/>
                </a:solidFill>
              </a:rPr>
              <a:t>controller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6E73A4C6-AEC2-4F78-9669-247610247618}"/>
              </a:ext>
            </a:extLst>
          </p:cNvPr>
          <p:cNvSpPr/>
          <p:nvPr/>
        </p:nvSpPr>
        <p:spPr>
          <a:xfrm>
            <a:off x="1391697" y="3498131"/>
            <a:ext cx="6636937" cy="1927977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C1D5FD5-1DF4-4D79-8779-179DACD1AFF1}"/>
              </a:ext>
            </a:extLst>
          </p:cNvPr>
          <p:cNvCxnSpPr>
            <a:cxnSpLocks/>
            <a:stCxn id="15" idx="0"/>
            <a:endCxn id="6" idx="2"/>
          </p:cNvCxnSpPr>
          <p:nvPr/>
        </p:nvCxnSpPr>
        <p:spPr>
          <a:xfrm flipH="1" flipV="1">
            <a:off x="4710166" y="2527734"/>
            <a:ext cx="88820" cy="11821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B03EA28B-8AE6-42CF-9AD7-3B2E2617EE53}"/>
              </a:ext>
            </a:extLst>
          </p:cNvPr>
          <p:cNvSpPr/>
          <p:nvPr/>
        </p:nvSpPr>
        <p:spPr>
          <a:xfrm>
            <a:off x="2030382" y="4229726"/>
            <a:ext cx="56528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5GS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4E6854-EC90-4395-B67E-BE952E13E940}"/>
              </a:ext>
            </a:extLst>
          </p:cNvPr>
          <p:cNvSpPr/>
          <p:nvPr/>
        </p:nvSpPr>
        <p:spPr>
          <a:xfrm>
            <a:off x="3303845" y="4674157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0C70EB5-A0A8-4A01-B9CD-4633A1216384}"/>
              </a:ext>
            </a:extLst>
          </p:cNvPr>
          <p:cNvSpPr/>
          <p:nvPr/>
        </p:nvSpPr>
        <p:spPr>
          <a:xfrm>
            <a:off x="4516346" y="3709914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52AE1CE-79BA-404F-8DC8-061677021AB5}"/>
              </a:ext>
            </a:extLst>
          </p:cNvPr>
          <p:cNvSpPr/>
          <p:nvPr/>
        </p:nvSpPr>
        <p:spPr>
          <a:xfrm>
            <a:off x="5498633" y="4666580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5E7C09B-0E78-403F-B112-EC9127DA0098}"/>
              </a:ext>
            </a:extLst>
          </p:cNvPr>
          <p:cNvSpPr/>
          <p:nvPr/>
        </p:nvSpPr>
        <p:spPr>
          <a:xfrm>
            <a:off x="5923237" y="3635286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05CCEA-3F1F-4829-8B33-370A21A949D2}"/>
              </a:ext>
            </a:extLst>
          </p:cNvPr>
          <p:cNvSpPr/>
          <p:nvPr/>
        </p:nvSpPr>
        <p:spPr>
          <a:xfrm>
            <a:off x="7289303" y="4149035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R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5DE42F2-559A-4AD3-BD29-BA9F8B85D90F}"/>
              </a:ext>
            </a:extLst>
          </p:cNvPr>
          <p:cNvCxnSpPr>
            <a:cxnSpLocks/>
            <a:stCxn id="17" idx="0"/>
            <a:endCxn id="6" idx="2"/>
          </p:cNvCxnSpPr>
          <p:nvPr/>
        </p:nvCxnSpPr>
        <p:spPr>
          <a:xfrm flipH="1" flipV="1">
            <a:off x="4710166" y="2527734"/>
            <a:ext cx="1495711" cy="11075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3C4A0D0-4949-4C29-BA7B-FC43F4DA6383}"/>
              </a:ext>
            </a:extLst>
          </p:cNvPr>
          <p:cNvCxnSpPr>
            <a:cxnSpLocks/>
            <a:stCxn id="18" idx="0"/>
            <a:endCxn id="6" idx="2"/>
          </p:cNvCxnSpPr>
          <p:nvPr/>
        </p:nvCxnSpPr>
        <p:spPr>
          <a:xfrm flipH="1" flipV="1">
            <a:off x="4710166" y="2527734"/>
            <a:ext cx="2861777" cy="16213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553673E4-AC31-4AD5-9E68-D0140EA7F49F}"/>
              </a:ext>
            </a:extLst>
          </p:cNvPr>
          <p:cNvSpPr/>
          <p:nvPr/>
        </p:nvSpPr>
        <p:spPr>
          <a:xfrm>
            <a:off x="361264" y="3573235"/>
            <a:ext cx="56528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E1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816F326-BC35-417E-8492-7C5DB294ABD7}"/>
              </a:ext>
            </a:extLst>
          </p:cNvPr>
          <p:cNvSpPr/>
          <p:nvPr/>
        </p:nvSpPr>
        <p:spPr>
          <a:xfrm>
            <a:off x="8655369" y="4152382"/>
            <a:ext cx="565280" cy="53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07B586E-2A96-45DE-8DCA-CDDF10C8155A}"/>
              </a:ext>
            </a:extLst>
          </p:cNvPr>
          <p:cNvCxnSpPr>
            <a:cxnSpLocks/>
            <a:stCxn id="12" idx="0"/>
            <a:endCxn id="6" idx="2"/>
          </p:cNvCxnSpPr>
          <p:nvPr/>
        </p:nvCxnSpPr>
        <p:spPr>
          <a:xfrm flipV="1">
            <a:off x="2313022" y="2527734"/>
            <a:ext cx="2397144" cy="17019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1C57863-6670-4E49-9215-907739398055}"/>
              </a:ext>
            </a:extLst>
          </p:cNvPr>
          <p:cNvCxnSpPr>
            <a:cxnSpLocks/>
            <a:stCxn id="13" idx="0"/>
            <a:endCxn id="6" idx="2"/>
          </p:cNvCxnSpPr>
          <p:nvPr/>
        </p:nvCxnSpPr>
        <p:spPr>
          <a:xfrm flipV="1">
            <a:off x="3586485" y="2527734"/>
            <a:ext cx="1123681" cy="21464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55E96F6-C587-49CC-9B81-F5B61B5CC5F8}"/>
              </a:ext>
            </a:extLst>
          </p:cNvPr>
          <p:cNvCxnSpPr>
            <a:cxnSpLocks/>
            <a:stCxn id="16" idx="0"/>
            <a:endCxn id="6" idx="2"/>
          </p:cNvCxnSpPr>
          <p:nvPr/>
        </p:nvCxnSpPr>
        <p:spPr>
          <a:xfrm flipH="1" flipV="1">
            <a:off x="4710166" y="2527734"/>
            <a:ext cx="1071107" cy="21388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6EF9629-8844-4119-86E2-8B87A04A551C}"/>
              </a:ext>
            </a:extLst>
          </p:cNvPr>
          <p:cNvCxnSpPr>
            <a:cxnSpLocks/>
            <a:stCxn id="27" idx="3"/>
            <a:endCxn id="12" idx="1"/>
          </p:cNvCxnSpPr>
          <p:nvPr/>
        </p:nvCxnSpPr>
        <p:spPr>
          <a:xfrm>
            <a:off x="926544" y="3842343"/>
            <a:ext cx="1103838" cy="6564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B2FDE22-FF7B-45ED-B3BC-028EA0CDEB57}"/>
              </a:ext>
            </a:extLst>
          </p:cNvPr>
          <p:cNvCxnSpPr>
            <a:cxnSpLocks/>
            <a:stCxn id="12" idx="3"/>
            <a:endCxn id="13" idx="1"/>
          </p:cNvCxnSpPr>
          <p:nvPr/>
        </p:nvCxnSpPr>
        <p:spPr>
          <a:xfrm>
            <a:off x="2595662" y="4498834"/>
            <a:ext cx="708183" cy="4444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55672B6-7ADC-45D7-A9A1-EC9DE625BC07}"/>
              </a:ext>
            </a:extLst>
          </p:cNvPr>
          <p:cNvCxnSpPr>
            <a:cxnSpLocks/>
            <a:stCxn id="12" idx="3"/>
            <a:endCxn id="15" idx="1"/>
          </p:cNvCxnSpPr>
          <p:nvPr/>
        </p:nvCxnSpPr>
        <p:spPr>
          <a:xfrm flipV="1">
            <a:off x="2595662" y="3979022"/>
            <a:ext cx="1920684" cy="5198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23DCA44-53EA-45C1-A82E-12916B572364}"/>
              </a:ext>
            </a:extLst>
          </p:cNvPr>
          <p:cNvCxnSpPr>
            <a:cxnSpLocks/>
            <a:stCxn id="13" idx="3"/>
            <a:endCxn id="16" idx="1"/>
          </p:cNvCxnSpPr>
          <p:nvPr/>
        </p:nvCxnSpPr>
        <p:spPr>
          <a:xfrm flipV="1">
            <a:off x="3869125" y="4935688"/>
            <a:ext cx="1629508" cy="75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BED6EA0-FA3E-4E01-878D-83F2166391DB}"/>
              </a:ext>
            </a:extLst>
          </p:cNvPr>
          <p:cNvCxnSpPr>
            <a:cxnSpLocks/>
            <a:stCxn id="13" idx="3"/>
            <a:endCxn id="15" idx="2"/>
          </p:cNvCxnSpPr>
          <p:nvPr/>
        </p:nvCxnSpPr>
        <p:spPr>
          <a:xfrm flipV="1">
            <a:off x="3869125" y="4248129"/>
            <a:ext cx="929861" cy="6951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1351F64B-F6A9-4E56-94FA-9D09426D2E54}"/>
              </a:ext>
            </a:extLst>
          </p:cNvPr>
          <p:cNvCxnSpPr>
            <a:cxnSpLocks/>
            <a:stCxn id="15" idx="3"/>
            <a:endCxn id="17" idx="1"/>
          </p:cNvCxnSpPr>
          <p:nvPr/>
        </p:nvCxnSpPr>
        <p:spPr>
          <a:xfrm flipV="1">
            <a:off x="5081626" y="3904394"/>
            <a:ext cx="841611" cy="746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DA016EBB-8E63-4028-8101-7B3606CC38C8}"/>
              </a:ext>
            </a:extLst>
          </p:cNvPr>
          <p:cNvCxnSpPr>
            <a:cxnSpLocks/>
            <a:stCxn id="17" idx="3"/>
            <a:endCxn id="18" idx="1"/>
          </p:cNvCxnSpPr>
          <p:nvPr/>
        </p:nvCxnSpPr>
        <p:spPr>
          <a:xfrm>
            <a:off x="6488517" y="3904394"/>
            <a:ext cx="800786" cy="51374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2A4A572F-7427-46F9-AE74-41690EB75160}"/>
              </a:ext>
            </a:extLst>
          </p:cNvPr>
          <p:cNvCxnSpPr>
            <a:cxnSpLocks/>
            <a:stCxn id="16" idx="3"/>
            <a:endCxn id="18" idx="1"/>
          </p:cNvCxnSpPr>
          <p:nvPr/>
        </p:nvCxnSpPr>
        <p:spPr>
          <a:xfrm flipV="1">
            <a:off x="6063913" y="4418143"/>
            <a:ext cx="1225390" cy="5175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34A42E4D-12CD-4AC0-B808-08805BDD21EB}"/>
              </a:ext>
            </a:extLst>
          </p:cNvPr>
          <p:cNvCxnSpPr>
            <a:cxnSpLocks/>
            <a:stCxn id="16" idx="0"/>
            <a:endCxn id="17" idx="2"/>
          </p:cNvCxnSpPr>
          <p:nvPr/>
        </p:nvCxnSpPr>
        <p:spPr>
          <a:xfrm flipV="1">
            <a:off x="5781273" y="4173501"/>
            <a:ext cx="424604" cy="49307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C977791-1D8F-4D2D-954E-1C7A1A230EBE}"/>
              </a:ext>
            </a:extLst>
          </p:cNvPr>
          <p:cNvCxnSpPr>
            <a:cxnSpLocks/>
            <a:stCxn id="15" idx="2"/>
            <a:endCxn id="16" idx="0"/>
          </p:cNvCxnSpPr>
          <p:nvPr/>
        </p:nvCxnSpPr>
        <p:spPr>
          <a:xfrm>
            <a:off x="4798986" y="4248129"/>
            <a:ext cx="982287" cy="4184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6F23F67B-3416-42FD-8254-E2F2B7E01527}"/>
              </a:ext>
            </a:extLst>
          </p:cNvPr>
          <p:cNvCxnSpPr>
            <a:cxnSpLocks/>
            <a:stCxn id="18" idx="3"/>
            <a:endCxn id="28" idx="1"/>
          </p:cNvCxnSpPr>
          <p:nvPr/>
        </p:nvCxnSpPr>
        <p:spPr>
          <a:xfrm>
            <a:off x="7854583" y="4418143"/>
            <a:ext cx="800786" cy="334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70B6A665-592B-43BA-B4F4-62C1C31E3596}"/>
              </a:ext>
            </a:extLst>
          </p:cNvPr>
          <p:cNvSpPr/>
          <p:nvPr/>
        </p:nvSpPr>
        <p:spPr>
          <a:xfrm>
            <a:off x="368384" y="4286143"/>
            <a:ext cx="56528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E2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CE63E2D-BF15-4F23-AC92-E33D7DEB2A19}"/>
              </a:ext>
            </a:extLst>
          </p:cNvPr>
          <p:cNvSpPr/>
          <p:nvPr/>
        </p:nvSpPr>
        <p:spPr>
          <a:xfrm>
            <a:off x="375504" y="4999051"/>
            <a:ext cx="565280" cy="538215"/>
          </a:xfrm>
          <a:prstGeom prst="rect">
            <a:avLst/>
          </a:prstGeom>
          <a:solidFill>
            <a:srgbClr val="85CC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E3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BEC1819-DDE7-459F-B502-0EAED3E57439}"/>
              </a:ext>
            </a:extLst>
          </p:cNvPr>
          <p:cNvCxnSpPr>
            <a:cxnSpLocks/>
            <a:stCxn id="33" idx="3"/>
            <a:endCxn id="12" idx="1"/>
          </p:cNvCxnSpPr>
          <p:nvPr/>
        </p:nvCxnSpPr>
        <p:spPr>
          <a:xfrm flipV="1">
            <a:off x="933664" y="4498834"/>
            <a:ext cx="1096718" cy="5641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CEE171D-554C-426C-B9C6-389F46F2475A}"/>
              </a:ext>
            </a:extLst>
          </p:cNvPr>
          <p:cNvCxnSpPr>
            <a:cxnSpLocks/>
            <a:stCxn id="34" idx="3"/>
            <a:endCxn id="12" idx="1"/>
          </p:cNvCxnSpPr>
          <p:nvPr/>
        </p:nvCxnSpPr>
        <p:spPr>
          <a:xfrm flipV="1">
            <a:off x="940784" y="4498834"/>
            <a:ext cx="1089598" cy="7693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7DB960FD-EE8C-41B1-9FC0-F928A273FE5F}"/>
              </a:ext>
            </a:extLst>
          </p:cNvPr>
          <p:cNvSpPr/>
          <p:nvPr/>
        </p:nvSpPr>
        <p:spPr bwMode="auto">
          <a:xfrm>
            <a:off x="2433077" y="4248129"/>
            <a:ext cx="406302" cy="538215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US" err="1">
              <a:solidFill>
                <a:srgbClr val="FFFFFF"/>
              </a:solidFill>
              <a:latin typeface="+mn-lt"/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65725974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Template2021">
  <a:themeElements>
    <a:clrScheme name="Ericsson">
      <a:dk1>
        <a:srgbClr val="181818"/>
      </a:dk1>
      <a:lt1>
        <a:srgbClr val="FFFFFF"/>
      </a:lt1>
      <a:dk2>
        <a:srgbClr val="181818"/>
      </a:dk2>
      <a:lt2>
        <a:srgbClr val="E0E0E0"/>
      </a:lt2>
      <a:accent1>
        <a:srgbClr val="0082F0"/>
      </a:accent1>
      <a:accent2>
        <a:srgbClr val="0FC373"/>
      </a:accent2>
      <a:accent3>
        <a:srgbClr val="AF78D2"/>
      </a:accent3>
      <a:accent4>
        <a:srgbClr val="FAD22D"/>
      </a:accent4>
      <a:accent5>
        <a:srgbClr val="FF8C0A"/>
      </a:accent5>
      <a:accent6>
        <a:srgbClr val="FF3232"/>
      </a:accent6>
      <a:hlink>
        <a:srgbClr val="0082F0"/>
      </a:hlink>
      <a:folHlink>
        <a:srgbClr val="040969"/>
      </a:folHlink>
    </a:clrScheme>
    <a:fontScheme name="Ericsson">
      <a:majorFont>
        <a:latin typeface="Ericsson Hilda Light"/>
        <a:ea typeface=""/>
        <a:cs typeface=""/>
      </a:majorFont>
      <a:minorFont>
        <a:latin typeface="Ericsson Hild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<a:prstTxWarp prst="textNoShape">
          <a:avLst/>
        </a:prstTxWarp>
        <a:noAutofit/>
      </a:bodyPr>
      <a:lstStyle>
        <a:defPPr marL="180000" indent="-180000" algn="l">
          <a:spcBef>
            <a:spcPts val="800"/>
          </a:spcBef>
          <a:buFont typeface="Ericsson Hilda" panose="00000500000000000000" pitchFamily="2" charset="0"/>
          <a:buChar char="●"/>
          <a:defRPr dirty="0" err="1" smtClean="0">
            <a:solidFill>
              <a:srgbClr val="FFFFFF"/>
            </a:solidFill>
            <a:latin typeface="+mn-lt"/>
          </a:defRPr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/>
        </a:ln>
        <a:effectLst/>
      </a:spPr>
      <a:bodyPr/>
      <a:lstStyle/>
    </a:lnDef>
    <a:txDef>
      <a:spPr/>
      <a:bodyPr vert="horz" wrap="square" lIns="72000" tIns="36000" rIns="72000" bIns="36000" rtlCol="0" anchor="t">
        <a:noAutofit/>
      </a:bodyPr>
      <a:lstStyle>
        <a:defPPr marL="180000" marR="0" indent="-180000" algn="l" defTabSz="914400" rtl="0" eaLnBrk="1" fontAlgn="base" latinLnBrk="0" hangingPunct="1">
          <a:lnSpc>
            <a:spcPct val="100000"/>
          </a:lnSpc>
          <a:spcBef>
            <a:spcPts val="800"/>
          </a:spcBef>
          <a:spcAft>
            <a:spcPct val="0"/>
          </a:spcAft>
          <a:buClrTx/>
          <a:buSzTx/>
          <a:buFont typeface="Ericsson Hilda" panose="00000500000000000000" pitchFamily="2" charset="0"/>
          <a:buChar char="●"/>
          <a:tabLst/>
          <a:defRPr kumimoji="0" sz="2000" b="0" i="0" u="none" strike="noStrike" kern="1000" cap="none" spc="-3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Ericsson Hilda"/>
            <a:ea typeface="+mn-ea"/>
            <a:cs typeface="+mn-cs"/>
          </a:defRPr>
        </a:defPPr>
      </a:lstStyle>
    </a:tx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Primary Ericsson Blue 1">
      <a:srgbClr val="000082"/>
    </a:custClr>
    <a:custClr name="Primary Ericsson Blue 2">
      <a:srgbClr val="0050CA"/>
    </a:custClr>
    <a:custClr name="Primary Ericsson Blue">
      <a:srgbClr val="0082F0"/>
    </a:custClr>
    <a:custClr name="Primary Ericsson Blue 3">
      <a:srgbClr val="48A8FA"/>
    </a:custClr>
    <a:custClr name="Primary Ericsson Blue 4">
      <a:srgbClr val="85CCFF"/>
    </a:custClr>
    <a:custClr name="Secondary Ericsson Green">
      <a:srgbClr val="0FC373"/>
    </a:custClr>
    <a:custClr name="Secondary Ericsson Purple">
      <a:srgbClr val="AF78D2"/>
    </a:custClr>
    <a:custClr name="Secondary Ericsson Yellow">
      <a:srgbClr val="FAD22D"/>
    </a:custClr>
    <a:custClr name="Secondary Ericsson Orange">
      <a:srgbClr val="FF8C0A"/>
    </a:custClr>
    <a:custClr name="Secondary Ericsson Red">
      <a:srgbClr val="FF3232"/>
    </a:custClr>
    <a:custClr name="Secondary Ericsson Black">
      <a:srgbClr val="000000"/>
    </a:custClr>
    <a:custClr name="Secondary Ericsson Gray 1">
      <a:srgbClr val="242424"/>
    </a:custClr>
    <a:custClr name="Secondary Ericsson Gray 2">
      <a:srgbClr val="767676"/>
    </a:custClr>
    <a:custClr name="Secondary Ericsson Gray 3">
      <a:srgbClr val="A0A0A0"/>
    </a:custClr>
    <a:custClr name="Secondary Ericsson Gray 4">
      <a:srgbClr val="E0E0E0"/>
    </a:custClr>
    <a:custClr name="Secondary Ericsson Gray 5">
      <a:srgbClr val="F2F2F2"/>
    </a:custClr>
    <a:custClr name="Secondary Ericsson White">
      <a:srgbClr val="FFFFFF"/>
    </a:custClr>
  </a:custClrLst>
  <a:extLst>
    <a:ext uri="{05A4C25C-085E-4340-85A3-A5531E510DB2}">
      <thm15:themeFamily xmlns:thm15="http://schemas.microsoft.com/office/thememl/2012/main" name="PresentationTemplate2017.potx" id="{775AD81A-0AF6-45CB-889B-779F764C8091}" vid="{622262D2-9439-4A46-819E-379D679C13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 Light"/>
        <a:font script="Hebr" typeface="Ericsson Hilda Light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 Light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Primary Ericsson Blue 1">
      <a:srgbClr val="000082"/>
    </a:custClr>
    <a:custClr name="Primary Ericsson Blue 2">
      <a:srgbClr val="0050CA"/>
    </a:custClr>
    <a:custClr name="Primary Ericsson Blue">
      <a:srgbClr val="0082F0"/>
    </a:custClr>
    <a:custClr name="Primary Ericsson Blue 3">
      <a:srgbClr val="48A8FA"/>
    </a:custClr>
    <a:custClr name="Primary Ericsson Blue 4">
      <a:srgbClr val="85CCFF"/>
    </a:custClr>
    <a:custClr name="Secondary Ericsson Green">
      <a:srgbClr val="0FC373"/>
    </a:custClr>
    <a:custClr name="Secondary Ericsson Purple">
      <a:srgbClr val="AF78D2"/>
    </a:custClr>
    <a:custClr name="Secondary Ericsson Yellow">
      <a:srgbClr val="FAD22D"/>
    </a:custClr>
    <a:custClr name="Secondary Ericsson Orange">
      <a:srgbClr val="FF8C0A"/>
    </a:custClr>
    <a:custClr name="Secondary Ericsson Red">
      <a:srgbClr val="FF3232"/>
    </a:custClr>
    <a:custClr name="Secondary Ericsson Black">
      <a:srgbClr val="000000"/>
    </a:custClr>
    <a:custClr name="Secondary Ericsson Gray 1">
      <a:srgbClr val="242424"/>
    </a:custClr>
    <a:custClr name="Secondary Ericsson Gray 2">
      <a:srgbClr val="767676"/>
    </a:custClr>
    <a:custClr name="Secondary Ericsson Gray 3">
      <a:srgbClr val="A0A0A0"/>
    </a:custClr>
    <a:custClr name="Secondary Ericsson Gray 4">
      <a:srgbClr val="E0E0E0"/>
    </a:custClr>
    <a:custClr name="Secondary Ericsson Gray 5">
      <a:srgbClr val="F2F2F2"/>
    </a:custClr>
    <a:custClr name="Secondary Ericsson White">
      <a:srgbClr val="FFFFFF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"/>
        <a:font script="Hebr" typeface="Ericsson Hilda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Primary Ericsson Blue 1">
      <a:srgbClr val="000082"/>
    </a:custClr>
    <a:custClr name="Primary Ericsson Blue 2">
      <a:srgbClr val="0050CA"/>
    </a:custClr>
    <a:custClr name="Primary Ericsson Blue">
      <a:srgbClr val="0082F0"/>
    </a:custClr>
    <a:custClr name="Primary Ericsson Blue 3">
      <a:srgbClr val="48A8FA"/>
    </a:custClr>
    <a:custClr name="Primary Ericsson Blue 4">
      <a:srgbClr val="85CCFF"/>
    </a:custClr>
    <a:custClr name="Secondary Ericsson Green">
      <a:srgbClr val="0FC373"/>
    </a:custClr>
    <a:custClr name="Secondary Ericsson Purple">
      <a:srgbClr val="AF78D2"/>
    </a:custClr>
    <a:custClr name="Secondary Ericsson Yellow">
      <a:srgbClr val="FAD22D"/>
    </a:custClr>
    <a:custClr name="Secondary Ericsson Orange">
      <a:srgbClr val="FF8C0A"/>
    </a:custClr>
    <a:custClr name="Secondary Ericsson Red">
      <a:srgbClr val="FF3232"/>
    </a:custClr>
    <a:custClr name="Secondary Ericsson Black">
      <a:srgbClr val="000000"/>
    </a:custClr>
    <a:custClr name="Secondary Ericsson Gray 1">
      <a:srgbClr val="242424"/>
    </a:custClr>
    <a:custClr name="Secondary Ericsson Gray 2">
      <a:srgbClr val="767676"/>
    </a:custClr>
    <a:custClr name="Secondary Ericsson Gray 3">
      <a:srgbClr val="A0A0A0"/>
    </a:custClr>
    <a:custClr name="Secondary Ericsson Gray 4">
      <a:srgbClr val="E0E0E0"/>
    </a:custClr>
    <a:custClr name="Secondary Ericsson Gray 5">
      <a:srgbClr val="F2F2F2"/>
    </a:custClr>
    <a:custClr name="Secondary Ericsson White">
      <a:srgbClr val="FFFFFF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FormConfiguration><![CDATA[{"formFields":[],"formDataEntries":[]}]]></TemplafySlideFormConfiguration>
</file>

<file path=customXml/item10.xml><?xml version="1.0" encoding="utf-8"?>
<TemplafySlideFormConfiguration><![CDATA[{"formFields":[],"formDataEntries":[]}]]></TemplafySlideFormConfiguration>
</file>

<file path=customXml/item11.xml><?xml version="1.0" encoding="utf-8"?>
<TemplafySlideTemplateConfiguration><![CDATA[{"documentContentValidatorConfiguration":{"enableDocumentContentValidator":false,"documentContentValidatorVersion":0},"elementsMetadata":[],"slideId":"637661701761217959","enableDocumentContentUpdater":true,"version":"1.9"}]]></TemplafySlideTemplateConfiguration>
</file>

<file path=customXml/item12.xml><?xml version="1.0" encoding="utf-8"?>
<TemplafySlideTemplateConfiguration><![CDATA[{"documentContentValidatorConfiguration":{"enableDocumentContentValidator":false,"documentContentValidatorVersion":0},"elementsMetadata":[],"slideId":"637661701761217959","enableDocumentContentUpdater":true,"version":"1.9"}]]></TemplafySlideTemplateConfiguration>
</file>

<file path=customXml/item13.xml><?xml version="1.0" encoding="utf-8"?>
<TemplafySlideFormConfiguration><![CDATA[{"formFields":[],"formDataEntries":[]}]]></TemplafySlideFormConfiguration>
</file>

<file path=customXml/item14.xml><?xml version="1.0" encoding="utf-8"?>
<TemplafySlideTemplateConfiguration><![CDATA[{"documentContentValidatorConfiguration":{"enableDocumentContentValidator":false,"documentContentValidatorVersion":0},"elementsMetadata":[],"slideId":"637661701761217959","enableDocumentContentUpdater":true,"version":"1.9"}]]></TemplafySlideTemplateConfiguration>
</file>

<file path=customXml/item15.xml><?xml version="1.0" encoding="utf-8"?>
<TemplafySlideFormConfiguration><![CDATA[{"formFields":[],"formDataEntries":[]}]]></TemplafySlideFormConfiguration>
</file>

<file path=customXml/item16.xml><?xml version="1.0" encoding="utf-8"?>
<TemplafySlideTemplateConfiguration><![CDATA[{"documentContentValidatorConfiguration":{"enableDocumentContentValidator":false,"documentContentValidatorVersion":0},"elementsMetadata":[],"slideId":"637661701761217959","enableDocumentContentUpdater":true,"version":"1.9"}]]></TemplafySlideTemplateConfiguration>
</file>

<file path=customXml/item17.xml><?xml version="1.0" encoding="utf-8"?>
<TemplafySlideFormConfiguration><![CDATA[{"formFields":[],"formDataEntries":[]}]]></TemplafySlideFormConfiguration>
</file>

<file path=customXml/item18.xml><?xml version="1.0" encoding="utf-8"?>
<TemplafySlideFormConfiguration><![CDATA[{"formFields":[],"formDataEntries":[]}]]></TemplafySlideFormConfiguration>
</file>

<file path=customXml/item19.xml><?xml version="1.0" encoding="utf-8"?>
<TemplafySlideTemplateConfiguration><![CDATA[{"documentContentValidatorConfiguration":{"enableDocumentContentValidator":false,"documentContentValidatorVersion":0},"elementsMetadata":[],"slideId":"637661701761374253","enableDocumentContentUpdater":true,"version":"1.9"}]]></TemplafySlideTemplateConfiguration>
</file>

<file path=customXml/item2.xml><?xml version="1.0" encoding="utf-8"?>
<TemplafyTemplateConfiguration><![CDATA[{"elementsMetadata":[],"transformationConfigurations":[{"language":"{{DocumentLanguage}}","disableUpdates":false,"type":"proofingLanguage"},{"propertyName":"FooterText","propertyValue":"true","disableUpdates":false,"type":"customDocumentProperty"},{"propertyName":"SecurityClass","propertyValue":"{{Form.ConfidentialityClass.Confidentiality}}","disableUpdates":false,"type":"customDocumentProperty"},{"propertyName":"ExtConf","propertyValue":"{{Form.ExternalConfidentialityLabel.ExternalConfidentiality}}","disableUpdates":false,"type":"customDocumentProperty"},{"propertyName":"Prepared","propertyValue":"{{Form.Prepared}}","disableUpdates":false,"type":"customDocumentProperty"},{"propertyName":"ApprovedBy","propertyValue":"{{Form.ApprovedBy}}","disableUpdates":false,"type":"customDocumentProperty"},{"propertyName":"DocNo","propertyValue":"{{Form.DocumentNumber}} {{Form.LanguageCode.LanguageCode}}","disableUpdates":false,"type":"customDocumentProperty"},{"propertyName":"Checked","propertyValue":"{{Form.Checked}}","disableUpdates":false,"type":"customDocumentProperty"},{"propertyName":"Date","propertyValue":"{{Form.Date}}","disableUpdates":false,"type":"customDocumentProperty"},{"propertyName":"Reference","propertyValue":"{{Form.Reference}}","disableUpdates":false,"type":"customDocumentProperty"},{"propertyName":"Title","propertyValue":"{{Form.DocumentTitle}}","disableUpdates":false,"type":"customDocumentProperty"},{"propertyName":"Keyword","propertyValue":"{{Form.Keywords}}","disableUpdates":false,"type":"customDocumentProperty"},{"propertyName":"DocumentType","propertyValue":"Presentation2011","disableUpdates":false,"type":"customDocumentProperty"},{"propertyName":"Language","propertyValue":"EnglishUS","disableUpdates":false,"type":"customDocumentProperty"},{"propertyName":"TemplateID","propertyValue":"FALSE","disableUpdates":false,"type":"customDocumentProperty"},{"propertyName":"ConfCtrl","propertyValue":"FALSE","disableUpdates":false,"type":"customDocumentProperty"},{"propertyName":"title","propertyValue":"{{Form.DocumentTitle}}","disableUpdates":false,"type":"documentProperty"},{"propertyName":"keywords","propertyValue":"{{Form.Keywords}}","disableUpdates":false,"type":"documentProperty"},{"propertyName":"creator","propertyValue":"{{Form.Prepared}}","disableUpdates":false,"type":"documentProperty"},{"propertyName":"DocTitle","propertyValue":"{{Form.DocTitle.DocTitle}}","disableUpdates":false,"type":"customDocumentProperty"},{"propertyName":"IsDocument","propertyValue":"{{Form.TemplateType.IsDocument}}","disableUpdates":false,"type":"customDocumentProperty"},{"propertyName":"IsPresentation","propertyValue":"{{Form.TemplateType.IsPresentation}}","disableUpdates":false,"type":"customDocumentProperty"},{"propertyName":"company","propertyValue":"Ericsson","disableUpdates":false,"type":"documentProperty"},{"propertyName":"PageNumberVisible","propertyValue":"{{Form.TotalPageNo.TotalPageNo_value}}","disableUpdates":false,"type":"customDocumentProperty"},{"propertyName":"Revision","propertyValue":"{{Form.Revision}}","disableUpdates":false,"type":"customDocumentProperty"},{"propertyName":"DocType","propertyValue":"{{Form.DocTypePresentation}}","disableUpdates":false,"type":"customDocumentProperty"},{"propertyName":"TemplateVersion","propertyValue":"R2A","disableUpdates":false,"type":"customDocumentProperty"},{"propertyName":"PackageNo","propertyValue":"LXA 119 603","disableUpdates":false,"type":"customDocumentProperty"},{"propertyName":"PackageVersion","propertyValue":"R6B","disableUpdates":false,"type":"customDocumentProperty"},{"propertyName":"TemplateName","propertyValue":"CXC 173 2731/1","disableUpdates":false,"type":"customDocumentProperty"},{"propertyName":"DocName","propertyValue":" ","disableUpdates":false,"type":"customDocumentProperty"},{"propertyName":"description","propertyValue":"{{Form.DocumentNumber}} {{Form.LanguageCode.LanguageCode}}\nRev {{Form.Revision}}","disableUpdates":false,"type":"documentProperty"}],"templateName":"","templateDescription":"","enableDocumentContentUpdater":true,"version":"1.9"}]]></TemplafyTemplateConfiguration>
</file>

<file path=customXml/item20.xml><?xml version="1.0" encoding="utf-8"?>
<TemplafySlideFormConfiguration><![CDATA[{"formFields":[],"formDataEntries":[]}]]></TemplafySlideFormConfiguration>
</file>

<file path=customXml/item21.xml><?xml version="1.0" encoding="utf-8"?>
<TemplafySlideTemplateConfiguration><![CDATA[{"documentContentValidatorConfiguration":{"enableDocumentContentValidator":false,"documentContentValidatorVersion":0},"elementsMetadata":[],"slideId":"637661701761374253","enableDocumentContentUpdater":true,"version":"1.9"}]]></TemplafySlideTemplateConfiguration>
</file>

<file path=customXml/item22.xml><?xml version="1.0" encoding="utf-8"?>
<TemplafySlideTemplateConfiguration><![CDATA[{"documentContentValidatorConfiguration":{"enableDocumentContentValidator":false,"documentContentValidatorVersion":0},"elementsMetadata":[],"slideId":"637661701761374253","enableDocumentContentUpdater":true,"version":"1.9"}]]></TemplafySlideTemplateConfiguration>
</file>

<file path=customXml/item23.xml><?xml version="1.0" encoding="utf-8"?>
<TemplafySlideFormConfiguration><![CDATA[{"formFields":[],"formDataEntries":[]}]]></TemplafySlideFormConfiguration>
</file>

<file path=customXml/item24.xml><?xml version="1.0" encoding="utf-8"?>
<TemplafySlideTemplateConfiguration><![CDATA[{"documentContentValidatorConfiguration":{"enableDocumentContentValidator":false,"documentContentValidatorVersion":0},"elementsMetadata":[],"slideId":"637661701761374253","enableDocumentContentUpdater":true,"version":"1.9"}]]></TemplafySlideTemplateConfiguration>
</file>

<file path=customXml/item25.xml><?xml version="1.0" encoding="utf-8"?>
<TemplafySlideFormConfiguration><![CDATA[{"formFields":[],"formDataEntries":[]}]]></TemplafySlideFormConfiguration>
</file>

<file path=customXml/item26.xml><?xml version="1.0" encoding="utf-8"?>
<TemplafySlideTemplateConfiguration><![CDATA[{"documentContentValidatorConfiguration":{"enableDocumentContentValidator":false,"documentContentValidatorVersion":0},"elementsMetadata":[],"slideId":"637661701761374254","enableDocumentContentUpdater":true,"version":"1.9"}]]></TemplafySlideTemplateConfiguration>
</file>

<file path=customXml/item27.xml><?xml version="1.0" encoding="utf-8"?>
<TemplafySlideFormConfiguration><![CDATA[{"formFields":[],"formDataEntries":[]}]]></TemplafySlideFormConfiguration>
</file>

<file path=customXml/item3.xml><?xml version="1.0" encoding="utf-8"?>
<TemplafyFormConfiguration><![CDATA[{"formFields":[{"required":true,"placeholder":"","lines":0,"helpTexts":{"prefix":"","postfix":""},"spacing":{},"type":"textBox","name":"DocumentTitle","label":"Document Title","fullyQualifiedName":"DocumentTitle"},{"dataSource":"Confidentiality","displayColumn":"confidentiality","hideIfNoUserInteractionRequired":false,"distinct":true,"required":true,"autoSelectFirstOption":false,"helpTexts":{"prefix":"","postfix":""},"spacing":{},"type":"dropDown","name":"ConfidentialityClass","label":"Confidentiality Class","fullyQualifiedName":"ConfidentialityClass"},{"dataSource":"External Confidentiality label","displayColumn":"externalConfidentiality","hideIfNoUserInteractionRequired":false,"distinct":true,"required":false,"autoSelectFirstOption":false,"helpTexts":{"prefix":"","postfix":"If no external confidentiality class then please choose the blank value"},"spacing":{},"type":"dropDown","name":"ExternalConfidentialityLabel","label":"External Confidentiality label","fullyQualifiedName":"ExternalConfidentialityLabel"},{"column":"documentType","required":false,"placeholder":"","autoSelectFirstOption":false,"helpTexts":{"prefix":"","postfix":"If the document type differs from the default value, click on the X to delete and type/choose another type."},"spacing":{},"dataSource":"PowerPoint Document Type","type":"comboBox","name":"DocTypePresentation","label":"Document Type","fullyQualifiedName":"DocTypePresentation"},{"required":false,"placeholder":"","lines":0,"helpTexts":{"prefix":"","postfix":""},"spacing":{},"type":"textBox","name":"DocumentNumber","label":"Document Number","fullyQualifiedName":"DocumentNumber"},{"dataSource":"Language code","displayColumn":"showName","defaultValue":"1","hideIfNoUserInteractionRequired":false,"distinct":true,"required":false,"autoSelectFirstOption":false,"helpTexts":{"prefix":"","postfix":"The language code will be appended to the Document No."},"spacing":{},"type":"dropDown","name":"LanguageCode","label":"Language Code","fullyQualifiedName":"LanguageCode"},{"column":"revision","required":false,"placeholder":"","autoSelectFirstOption":false,"helpTexts":{"prefix":"","postfix":""},"spacing":{},"dataSource":"Revision","type":"comboBox","name":"Revision","label":"Revision","fullyQualifiedName":"Revision"},{"required":false,"helpTexts":{"prefix":"","postfix":""},"spacing":{},"type":"datePicker","name":"Date","label":"Date","fullyQualifiedName":"Date"},{"helpTexts":{"prefix":"","postfix":""},"spacing":{},"type":"heading","name":"FooterVisibilityOptions","label":"Footer Visibility Options","fullyQualifiedName":"FooterVisibilityOptions"},{"dataSource":"PPT FooterVisibility","displayColumn":"templateType","defaultValue":"1","hideIfNoUserInteractionRequired":false,"distinct":true,"required":true,"autoSelectFirstOption":false,"helpTexts":{"prefix":"","postfix":""},"spacing":{},"type":"dropDown","name":"TemplateType","label":"Is this a document or presentation?","fullyQualifiedName":"TemplateType"},{"dataSource":"PPT FooterVisibility","displayColumn":"docTitle_label","filter":{"column":"templateType","otherFieldName":"TemplateType","fullyQualifiedOtherFieldName":"TemplateType","otherFieldColumn":"TemplateType","formReference":"none","operator":"equals"},"hideIfNoUserInteractionRequired":false,"distinct":true,"required":false,"autoSelectFirstOption":true,"helpTexts":{"prefix":"","postfix":""},"spacing":{},"type":"dropDown","name":"DocTitle","label":"Show document title in footer?","fullyQualifiedName":"DocTitle"},{"dataSource":"PPT FooterVisibility","displayColumn":"totalPageNo_text","filter":{"column":"templateType","otherFieldName":"TemplateType","fullyQualifiedOtherFieldName":"TemplateType","otherFieldColumn":"TemplateType","formReference":"none","operator":"equals"},"hideIfNoUserInteractionRequired":false,"distinct":true,"required":false,"autoSelectFirstOption":true,"helpTexts":{"prefix":"","postfix":""},"spacing":{},"type":"dropDown","name":"TotalPageNo","label":"Page numbering","fullyQualifiedName":"TotalPageNo"},{"required":false,"placeholder":"","lines":0,"defaultValue":"{{UserProfile.Prepared}}","helpTexts":{"prefix":"","postfix":""},"spacing":{},"type":"textBox","name":"Prepared","label":"Prepared By (Subject Responsible)","fullyQualifiedName":"Prepared"},{"required":false,"placeholder":"","lines":0,"helpTexts":{"prefix":"","postfix":""},"spacing":{},"type":"textBox","name":"ApprovedBy","label":"Approved By (Document Responsible)","fullyQualifiedName":"ApprovedBy"},{"required":false,"placeholder":"","lines":0,"helpTexts":{"prefix":"","postfix":""},"spacing":{},"type":"textBox","name":"Checked","label":"Checked","fullyQualifiedName":"Checked"},{"required":false,"placeholder":"","lines":0,"helpTexts":{"prefix":"","postfix":""},"spacing":{},"type":"textBox","name":"Reference","label":"Reference","fullyQualifiedName":"Reference"},{"required":false,"placeholder":"","lines":0,"helpTexts":{"prefix":"","postfix":""},"spacing":{},"type":"textBox","name":"Keywords","label":"Keywords","fullyQualifiedName":"Keywords"}],"formDataEntries":[{"name":"DocumentTitle","value":"Jw0NemiVadr7u0odJuETOw1p6UYL1SKjMJr4efy9aAVN/mjXRI6WU+qENr40XUA5"},{"name":"ConfidentialityClass","value":"cT/FOwTWaPknrhRlNMh4SQ=="},{"name":"LanguageCode","value":"5wlu7ZdPxHQj1W0w+yTNSg=="},{"name":"Date","value":"mucrohjNPtXL8Z5mCx0UnQ=="},{"name":"TemplateType","value":"5wlu7ZdPxHQj1W0w+yTNSg=="},{"name":"DocTitle","value":"5wlu7ZdPxHQj1W0w+yTNSg=="},{"name":"TotalPageNo","value":"5wlu7ZdPxHQj1W0w+yTNSg=="},{"name":"Prepared","value":"bddJAxXv+XtA14khXgkFFAIT+iqK4l+DWMwwa3nSGfw="}]}]]></TemplafyFormConfiguration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CA13FBA359294AA43EF6911AD5DC8A" ma:contentTypeVersion="7" ma:contentTypeDescription="Create a new document." ma:contentTypeScope="" ma:versionID="beed82fd8834f8ff539b9baa1c10589a">
  <xsd:schema xmlns:xsd="http://www.w3.org/2001/XMLSchema" xmlns:xs="http://www.w3.org/2001/XMLSchema" xmlns:p="http://schemas.microsoft.com/office/2006/metadata/properties" xmlns:ns2="043863bd-7b34-4180-9e9d-7272754de141" xmlns:ns3="680f3ded-1114-4fac-a0d4-8f1049ddc85b" targetNamespace="http://schemas.microsoft.com/office/2006/metadata/properties" ma:root="true" ma:fieldsID="9797de3819aeea815469149331e3a388" ns2:_="" ns3:_="">
    <xsd:import namespace="043863bd-7b34-4180-9e9d-7272754de141"/>
    <xsd:import namespace="680f3ded-1114-4fac-a0d4-8f1049ddc8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3863bd-7b34-4180-9e9d-7272754de1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0f3ded-1114-4fac-a0d4-8f1049ddc85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6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7.xml><?xml version="1.0" encoding="utf-8"?>
<TemplafySlideTemplateConfiguration><![CDATA[{"elementsMetadata":[],"documentContentValidatorConfiguration":{"enableDocumentContentValidator":false,"documentContentValidatorVersion":0},"slideId":"637027476704980324","enableDocumentContentUpdater":true,"version":"1.9"}]]></TemplafySlideTemplate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TemplateConfiguration><![CDATA[{"documentContentValidatorConfiguration":{"enableDocumentContentValidator":false,"documentContentValidatorVersion":0},"elementsMetadata":[],"slideId":"637661701760905467","enableDocumentContentUpdater":true,"version":"1.9"}]]></TemplafySlideTemplateConfiguration>
</file>

<file path=customXml/itemProps1.xml><?xml version="1.0" encoding="utf-8"?>
<ds:datastoreItem xmlns:ds="http://schemas.openxmlformats.org/officeDocument/2006/customXml" ds:itemID="{B9AEDDE3-EA02-4A8F-B8F8-0606A0AA45FC}">
  <ds:schemaRefs/>
</ds:datastoreItem>
</file>

<file path=customXml/itemProps10.xml><?xml version="1.0" encoding="utf-8"?>
<ds:datastoreItem xmlns:ds="http://schemas.openxmlformats.org/officeDocument/2006/customXml" ds:itemID="{F728E80D-AE7C-41E4-A24C-C9659665A00E}">
  <ds:schemaRefs/>
</ds:datastoreItem>
</file>

<file path=customXml/itemProps11.xml><?xml version="1.0" encoding="utf-8"?>
<ds:datastoreItem xmlns:ds="http://schemas.openxmlformats.org/officeDocument/2006/customXml" ds:itemID="{45993399-9EC2-474F-83BB-B34D861850C3}">
  <ds:schemaRefs/>
</ds:datastoreItem>
</file>

<file path=customXml/itemProps12.xml><?xml version="1.0" encoding="utf-8"?>
<ds:datastoreItem xmlns:ds="http://schemas.openxmlformats.org/officeDocument/2006/customXml" ds:itemID="{F3FA3B2E-8D71-4C34-8C65-24724A0AC27F}">
  <ds:schemaRefs/>
</ds:datastoreItem>
</file>

<file path=customXml/itemProps13.xml><?xml version="1.0" encoding="utf-8"?>
<ds:datastoreItem xmlns:ds="http://schemas.openxmlformats.org/officeDocument/2006/customXml" ds:itemID="{C68BF81F-6CBA-4865-BDDB-5B51F45042D2}">
  <ds:schemaRefs/>
</ds:datastoreItem>
</file>

<file path=customXml/itemProps14.xml><?xml version="1.0" encoding="utf-8"?>
<ds:datastoreItem xmlns:ds="http://schemas.openxmlformats.org/officeDocument/2006/customXml" ds:itemID="{42F08CA4-378F-4EA2-8D0A-4F6BD8E813B0}">
  <ds:schemaRefs/>
</ds:datastoreItem>
</file>

<file path=customXml/itemProps15.xml><?xml version="1.0" encoding="utf-8"?>
<ds:datastoreItem xmlns:ds="http://schemas.openxmlformats.org/officeDocument/2006/customXml" ds:itemID="{DF1413EE-F4D6-4FBB-AAE7-43CF4A0D6001}">
  <ds:schemaRefs/>
</ds:datastoreItem>
</file>

<file path=customXml/itemProps16.xml><?xml version="1.0" encoding="utf-8"?>
<ds:datastoreItem xmlns:ds="http://schemas.openxmlformats.org/officeDocument/2006/customXml" ds:itemID="{0EF89267-EB3D-4266-8086-EAF597ACE786}">
  <ds:schemaRefs/>
</ds:datastoreItem>
</file>

<file path=customXml/itemProps17.xml><?xml version="1.0" encoding="utf-8"?>
<ds:datastoreItem xmlns:ds="http://schemas.openxmlformats.org/officeDocument/2006/customXml" ds:itemID="{22FFC1C4-C027-4AC3-8CAE-63A79603CBDE}">
  <ds:schemaRefs/>
</ds:datastoreItem>
</file>

<file path=customXml/itemProps18.xml><?xml version="1.0" encoding="utf-8"?>
<ds:datastoreItem xmlns:ds="http://schemas.openxmlformats.org/officeDocument/2006/customXml" ds:itemID="{847502A6-7CBE-43AF-BDF6-4D4423521D8C}">
  <ds:schemaRefs/>
</ds:datastoreItem>
</file>

<file path=customXml/itemProps19.xml><?xml version="1.0" encoding="utf-8"?>
<ds:datastoreItem xmlns:ds="http://schemas.openxmlformats.org/officeDocument/2006/customXml" ds:itemID="{03AF3FDC-ACD1-46F3-A43E-782322DF9816}">
  <ds:schemaRefs/>
</ds:datastoreItem>
</file>

<file path=customXml/itemProps2.xml><?xml version="1.0" encoding="utf-8"?>
<ds:datastoreItem xmlns:ds="http://schemas.openxmlformats.org/officeDocument/2006/customXml" ds:itemID="{07958A4E-FAB1-42E4-B6B5-29B01F63F87B}">
  <ds:schemaRefs/>
</ds:datastoreItem>
</file>

<file path=customXml/itemProps20.xml><?xml version="1.0" encoding="utf-8"?>
<ds:datastoreItem xmlns:ds="http://schemas.openxmlformats.org/officeDocument/2006/customXml" ds:itemID="{7F017334-3197-473E-A8F5-BCDBF373A727}">
  <ds:schemaRefs/>
</ds:datastoreItem>
</file>

<file path=customXml/itemProps21.xml><?xml version="1.0" encoding="utf-8"?>
<ds:datastoreItem xmlns:ds="http://schemas.openxmlformats.org/officeDocument/2006/customXml" ds:itemID="{69FD817B-68D3-436F-9732-26B9E9448A26}">
  <ds:schemaRefs/>
</ds:datastoreItem>
</file>

<file path=customXml/itemProps22.xml><?xml version="1.0" encoding="utf-8"?>
<ds:datastoreItem xmlns:ds="http://schemas.openxmlformats.org/officeDocument/2006/customXml" ds:itemID="{49149447-2CFB-455E-AC66-4E8CA04C964E}">
  <ds:schemaRefs/>
</ds:datastoreItem>
</file>

<file path=customXml/itemProps23.xml><?xml version="1.0" encoding="utf-8"?>
<ds:datastoreItem xmlns:ds="http://schemas.openxmlformats.org/officeDocument/2006/customXml" ds:itemID="{23946918-2921-401C-BF1F-DC4298DDC020}">
  <ds:schemaRefs/>
</ds:datastoreItem>
</file>

<file path=customXml/itemProps24.xml><?xml version="1.0" encoding="utf-8"?>
<ds:datastoreItem xmlns:ds="http://schemas.openxmlformats.org/officeDocument/2006/customXml" ds:itemID="{9A2EB2F3-9580-45F0-A3A6-1907AAD9A42B}">
  <ds:schemaRefs/>
</ds:datastoreItem>
</file>

<file path=customXml/itemProps25.xml><?xml version="1.0" encoding="utf-8"?>
<ds:datastoreItem xmlns:ds="http://schemas.openxmlformats.org/officeDocument/2006/customXml" ds:itemID="{58C47F6C-12C8-474C-B824-1D716403975F}">
  <ds:schemaRefs/>
</ds:datastoreItem>
</file>

<file path=customXml/itemProps26.xml><?xml version="1.0" encoding="utf-8"?>
<ds:datastoreItem xmlns:ds="http://schemas.openxmlformats.org/officeDocument/2006/customXml" ds:itemID="{1CE36EA9-2186-4EB1-871A-8AE59C2A13BB}">
  <ds:schemaRefs/>
</ds:datastoreItem>
</file>

<file path=customXml/itemProps27.xml><?xml version="1.0" encoding="utf-8"?>
<ds:datastoreItem xmlns:ds="http://schemas.openxmlformats.org/officeDocument/2006/customXml" ds:itemID="{58CC0B31-82B9-497A-9A2E-F3F72D0BBDAD}">
  <ds:schemaRefs/>
</ds:datastoreItem>
</file>

<file path=customXml/itemProps3.xml><?xml version="1.0" encoding="utf-8"?>
<ds:datastoreItem xmlns:ds="http://schemas.openxmlformats.org/officeDocument/2006/customXml" ds:itemID="{D92C3DF5-A179-4E2D-BD20-07044B39171F}">
  <ds:schemaRefs/>
</ds:datastoreItem>
</file>

<file path=customXml/itemProps4.xml><?xml version="1.0" encoding="utf-8"?>
<ds:datastoreItem xmlns:ds="http://schemas.openxmlformats.org/officeDocument/2006/customXml" ds:itemID="{AC9841C9-4C71-4858-B219-EA51096AF395}">
  <ds:schemaRefs>
    <ds:schemaRef ds:uri="043863bd-7b34-4180-9e9d-7272754de141"/>
    <ds:schemaRef ds:uri="680f3ded-1114-4fac-a0d4-8f1049ddc85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5.xml><?xml version="1.0" encoding="utf-8"?>
<ds:datastoreItem xmlns:ds="http://schemas.openxmlformats.org/officeDocument/2006/customXml" ds:itemID="{56F2EE69-0CCA-4F48-BE22-EC4A886C57A7}">
  <ds:schemaRefs>
    <ds:schemaRef ds:uri="http://purl.org/dc/terms/"/>
    <ds:schemaRef ds:uri="http://schemas.openxmlformats.org/package/2006/metadata/core-properties"/>
    <ds:schemaRef ds:uri="680f3ded-1114-4fac-a0d4-8f1049ddc85b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dcmitype/"/>
    <ds:schemaRef ds:uri="043863bd-7b34-4180-9e9d-7272754de141"/>
  </ds:schemaRefs>
</ds:datastoreItem>
</file>

<file path=customXml/itemProps6.xml><?xml version="1.0" encoding="utf-8"?>
<ds:datastoreItem xmlns:ds="http://schemas.openxmlformats.org/officeDocument/2006/customXml" ds:itemID="{F5A7E41D-6E7F-4B05-AFAB-F540BD4C068B}">
  <ds:schemaRefs>
    <ds:schemaRef ds:uri="http://schemas.microsoft.com/sharepoint/v3/contenttype/forms"/>
  </ds:schemaRefs>
</ds:datastoreItem>
</file>

<file path=customXml/itemProps7.xml><?xml version="1.0" encoding="utf-8"?>
<ds:datastoreItem xmlns:ds="http://schemas.openxmlformats.org/officeDocument/2006/customXml" ds:itemID="{C09F197C-6A49-47D0-B877-F88807989676}">
  <ds:schemaRefs/>
</ds:datastoreItem>
</file>

<file path=customXml/itemProps8.xml><?xml version="1.0" encoding="utf-8"?>
<ds:datastoreItem xmlns:ds="http://schemas.openxmlformats.org/officeDocument/2006/customXml" ds:itemID="{32BA7684-6BE4-4F73-B22E-30934AB379B8}">
  <ds:schemaRefs/>
</ds:datastoreItem>
</file>

<file path=customXml/itemProps9.xml><?xml version="1.0" encoding="utf-8"?>
<ds:datastoreItem xmlns:ds="http://schemas.openxmlformats.org/officeDocument/2006/customXml" ds:itemID="{72516535-7702-46AF-9B1F-8623A67A824E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1538</TotalTime>
  <Words>918</Words>
  <Application>Microsoft Office PowerPoint</Application>
  <PresentationFormat>Widescreen</PresentationFormat>
  <Paragraphs>140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Ericsson Hilda</vt:lpstr>
      <vt:lpstr>Ericsson Hilda ExtraBold</vt:lpstr>
      <vt:lpstr>Ericsson Hilda Light</vt:lpstr>
      <vt:lpstr>Ericsson Hilda ExtraLight</vt:lpstr>
      <vt:lpstr>Ericsson Technical Icons</vt:lpstr>
      <vt:lpstr>Arial</vt:lpstr>
      <vt:lpstr>PresentationTemplate2021</vt:lpstr>
      <vt:lpstr>DetNet 3GPP SA2 offline discussion</vt:lpstr>
      <vt:lpstr>Outstanding issues</vt:lpstr>
      <vt:lpstr>NEF Alt 1: protocol conversion</vt:lpstr>
      <vt:lpstr>NEF Alt 2: YANG over new 3GPP interface</vt:lpstr>
      <vt:lpstr>NEF Alt 3: no NEF in this release</vt:lpstr>
      <vt:lpstr>NEF: conclusion</vt:lpstr>
      <vt:lpstr>Routing information: overview</vt:lpstr>
      <vt:lpstr>Routing information: 5GS aspects, DL</vt:lpstr>
      <vt:lpstr>Routing information: 5GS aspects, UL</vt:lpstr>
      <vt:lpstr>Deployoment option for UL handling</vt:lpstr>
      <vt:lpstr>UL Routing information: conclusion</vt:lpstr>
      <vt:lpstr>PowerPoint Presentation</vt:lpstr>
    </vt:vector>
  </TitlesOfParts>
  <Company>Ericsson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SA2 offline discussion, 2022 November</dc:title>
  <dc:creator>ETHGMS György Miklós</dc:creator>
  <cp:keywords/>
  <dc:description> 
Rev </dc:description>
  <cp:lastModifiedBy>Ericsson</cp:lastModifiedBy>
  <cp:revision>3</cp:revision>
  <dcterms:created xsi:type="dcterms:W3CDTF">2019-04-23T15:12:54Z</dcterms:created>
  <dcterms:modified xsi:type="dcterms:W3CDTF">2022-11-30T14:38:42Z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Category">
    <vt:lpwstr> </vt:lpwstr>
  </property>
  <property fmtid="{D5CDD505-2E9C-101B-9397-08002B2CF9AE}" pid="3" name="TemplateIdentity">
    <vt:lpwstr> </vt:lpwstr>
  </property>
  <property fmtid="{D5CDD505-2E9C-101B-9397-08002B2CF9AE}" pid="4" name="DocName">
    <vt:lpwstr> </vt:lpwstr>
  </property>
  <property fmtid="{D5CDD505-2E9C-101B-9397-08002B2CF9AE}" pid="5" name="ContentTypeId">
    <vt:lpwstr>0x0101008BCA13FBA359294AA43EF6911AD5DC8A</vt:lpwstr>
  </property>
  <property fmtid="{D5CDD505-2E9C-101B-9397-08002B2CF9AE}" pid="6" name="DocumentDataTemplate">
    <vt:lpwstr>true</vt:lpwstr>
  </property>
  <property fmtid="{D5CDD505-2E9C-101B-9397-08002B2CF9AE}" pid="7" name="BSubject">
    <vt:lpwstr> </vt:lpwstr>
  </property>
  <property fmtid="{D5CDD505-2E9C-101B-9397-08002B2CF9AE}" pid="8" name="TemplafyTimeStamp">
    <vt:lpwstr>2021-09-22T11:18:46.6132967Z</vt:lpwstr>
  </property>
  <property fmtid="{D5CDD505-2E9C-101B-9397-08002B2CF9AE}" pid="9" name="TemplafyTenantId">
    <vt:lpwstr>ericsson</vt:lpwstr>
  </property>
  <property fmtid="{D5CDD505-2E9C-101B-9397-08002B2CF9AE}" pid="10" name="TemplafyTemplateId">
    <vt:lpwstr>637661677935531027</vt:lpwstr>
  </property>
  <property fmtid="{D5CDD505-2E9C-101B-9397-08002B2CF9AE}" pid="11" name="TemplafyUserProfileId">
    <vt:lpwstr>637104588313074342</vt:lpwstr>
  </property>
  <property fmtid="{D5CDD505-2E9C-101B-9397-08002B2CF9AE}" pid="12" name="TemplafyLanguageCode">
    <vt:lpwstr>en-US</vt:lpwstr>
  </property>
  <property fmtid="{D5CDD505-2E9C-101B-9397-08002B2CF9AE}" pid="13" name="FooterText">
    <vt:lpwstr>true</vt:lpwstr>
  </property>
  <property fmtid="{D5CDD505-2E9C-101B-9397-08002B2CF9AE}" pid="14" name="SecurityClass">
    <vt:lpwstr>Open</vt:lpwstr>
  </property>
  <property fmtid="{D5CDD505-2E9C-101B-9397-08002B2CF9AE}" pid="15" name="ExtConf">
    <vt:lpwstr/>
  </property>
  <property fmtid="{D5CDD505-2E9C-101B-9397-08002B2CF9AE}" pid="16" name="Prepared">
    <vt:lpwstr>ETHGMS György Miklós</vt:lpwstr>
  </property>
  <property fmtid="{D5CDD505-2E9C-101B-9397-08002B2CF9AE}" pid="17" name="ApprovedBy">
    <vt:lpwstr/>
  </property>
  <property fmtid="{D5CDD505-2E9C-101B-9397-08002B2CF9AE}" pid="18" name="DocNo">
    <vt:lpwstr> </vt:lpwstr>
  </property>
  <property fmtid="{D5CDD505-2E9C-101B-9397-08002B2CF9AE}" pid="19" name="Checked">
    <vt:lpwstr/>
  </property>
  <property fmtid="{D5CDD505-2E9C-101B-9397-08002B2CF9AE}" pid="20" name="Date">
    <vt:lpwstr>2022-11-24</vt:lpwstr>
  </property>
  <property fmtid="{D5CDD505-2E9C-101B-9397-08002B2CF9AE}" pid="21" name="Reference">
    <vt:lpwstr/>
  </property>
  <property fmtid="{D5CDD505-2E9C-101B-9397-08002B2CF9AE}" pid="22" name="Title">
    <vt:lpwstr>SA2 offline discussion, 2022 November</vt:lpwstr>
  </property>
  <property fmtid="{D5CDD505-2E9C-101B-9397-08002B2CF9AE}" pid="23" name="Keyword">
    <vt:lpwstr/>
  </property>
  <property fmtid="{D5CDD505-2E9C-101B-9397-08002B2CF9AE}" pid="24" name="DocumentType">
    <vt:lpwstr>Presentation2011</vt:lpwstr>
  </property>
  <property fmtid="{D5CDD505-2E9C-101B-9397-08002B2CF9AE}" pid="25" name="Language">
    <vt:lpwstr>EnglishUS</vt:lpwstr>
  </property>
  <property fmtid="{D5CDD505-2E9C-101B-9397-08002B2CF9AE}" pid="26" name="TemplateID">
    <vt:lpwstr>FALSE</vt:lpwstr>
  </property>
  <property fmtid="{D5CDD505-2E9C-101B-9397-08002B2CF9AE}" pid="27" name="ConfCtrl">
    <vt:lpwstr>FALSE</vt:lpwstr>
  </property>
  <property fmtid="{D5CDD505-2E9C-101B-9397-08002B2CF9AE}" pid="28" name="DocTitle">
    <vt:lpwstr>false</vt:lpwstr>
  </property>
  <property fmtid="{D5CDD505-2E9C-101B-9397-08002B2CF9AE}" pid="29" name="IsDocument">
    <vt:lpwstr>true</vt:lpwstr>
  </property>
  <property fmtid="{D5CDD505-2E9C-101B-9397-08002B2CF9AE}" pid="30" name="IsPresentation">
    <vt:lpwstr>false</vt:lpwstr>
  </property>
  <property fmtid="{D5CDD505-2E9C-101B-9397-08002B2CF9AE}" pid="31" name="PageNumberVisible">
    <vt:lpwstr>PageXY</vt:lpwstr>
  </property>
  <property fmtid="{D5CDD505-2E9C-101B-9397-08002B2CF9AE}" pid="32" name="Revision">
    <vt:lpwstr/>
  </property>
  <property fmtid="{D5CDD505-2E9C-101B-9397-08002B2CF9AE}" pid="33" name="DocType">
    <vt:lpwstr/>
  </property>
  <property fmtid="{D5CDD505-2E9C-101B-9397-08002B2CF9AE}" pid="34" name="TemplateVersion">
    <vt:lpwstr>R2A</vt:lpwstr>
  </property>
  <property fmtid="{D5CDD505-2E9C-101B-9397-08002B2CF9AE}" pid="35" name="PackageNo">
    <vt:lpwstr>LXA 119 603</vt:lpwstr>
  </property>
  <property fmtid="{D5CDD505-2E9C-101B-9397-08002B2CF9AE}" pid="36" name="PackageVersion">
    <vt:lpwstr>R6B</vt:lpwstr>
  </property>
  <property fmtid="{D5CDD505-2E9C-101B-9397-08002B2CF9AE}" pid="37" name="TemplateName">
    <vt:lpwstr>CXC 173 2731/1</vt:lpwstr>
  </property>
</Properties>
</file>