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3.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4.xml" ContentType="application/vnd.openxmlformats-officedocument.theme+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9" r:id="rId1"/>
    <p:sldMasterId id="2147483808" r:id="rId2"/>
    <p:sldMasterId id="2147483796" r:id="rId3"/>
    <p:sldMasterId id="2147483784" r:id="rId4"/>
    <p:sldMasterId id="2147483772" r:id="rId5"/>
  </p:sldMasterIdLst>
  <p:notesMasterIdLst>
    <p:notesMasterId r:id="rId9"/>
  </p:notesMasterIdLst>
  <p:handoutMasterIdLst>
    <p:handoutMasterId r:id="rId10"/>
  </p:handoutMasterIdLst>
  <p:sldIdLst>
    <p:sldId id="303" r:id="rId6"/>
    <p:sldId id="15068" r:id="rId7"/>
    <p:sldId id="749" r:id="rId8"/>
  </p:sldIdLst>
  <p:sldSz cx="12192000" cy="6858000"/>
  <p:notesSz cx="6797675" cy="9928225"/>
  <p:defaultTextStyle>
    <a:defPPr>
      <a:defRPr lang="en-GB"/>
    </a:defPPr>
    <a:lvl1pPr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2A6EA8"/>
    <a:srgbClr val="FF3300"/>
    <a:srgbClr val="72AF2F"/>
    <a:srgbClr val="0968E7"/>
    <a:srgbClr val="FFE181"/>
    <a:srgbClr val="62A14D"/>
    <a:srgbClr val="000000"/>
    <a:srgbClr val="C6D254"/>
    <a:srgbClr val="B1D254"/>
    <a:srgbClr val="5C88D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528" autoAdjust="0"/>
    <p:restoredTop sz="92673" autoAdjust="0"/>
  </p:normalViewPr>
  <p:slideViewPr>
    <p:cSldViewPr snapToGrid="0">
      <p:cViewPr varScale="1">
        <p:scale>
          <a:sx n="68" d="100"/>
          <a:sy n="68" d="100"/>
        </p:scale>
        <p:origin x="828" y="48"/>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napToGrid="0">
      <p:cViewPr varScale="1">
        <p:scale>
          <a:sx n="40" d="100"/>
          <a:sy n="40" d="100"/>
        </p:scale>
        <p:origin x="1640" y="48"/>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presProps" Target="presProps.xml"/><Relationship Id="rId5" Type="http://schemas.openxmlformats.org/officeDocument/2006/relationships/slideMaster" Target="slideMasters/slideMaster5.xml"/><Relationship Id="rId10" Type="http://schemas.openxmlformats.org/officeDocument/2006/relationships/handoutMaster" Target="handoutMasters/handoutMaster1.xml"/><Relationship Id="rId4" Type="http://schemas.openxmlformats.org/officeDocument/2006/relationships/slideMaster" Target="slideMasters/slideMaster4.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9219" name="Rectangle 3"/>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9E436C27-80EF-4A0D-A875-AA5301B61E12}" type="datetime1">
              <a:rPr lang="en-US"/>
              <a:pPr>
                <a:defRPr/>
              </a:pPr>
              <a:t>12/8/2022</a:t>
            </a:fld>
            <a:endParaRPr lang="en-US" dirty="0"/>
          </a:p>
        </p:txBody>
      </p:sp>
      <p:sp>
        <p:nvSpPr>
          <p:cNvPr id="9220" name="Rectangle 4"/>
          <p:cNvSpPr>
            <a:spLocks noGrp="1" noChangeArrowheads="1"/>
          </p:cNvSpPr>
          <p:nvPr>
            <p:ph type="ftr" sz="quarter" idx="2"/>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9221" name="Rectangle 5"/>
          <p:cNvSpPr>
            <a:spLocks noGrp="1" noChangeArrowheads="1"/>
          </p:cNvSpPr>
          <p:nvPr>
            <p:ph type="sldNum" sz="quarter" idx="3"/>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84896699-8EAF-425A-91DC-02EF736CA54C}" type="slidenum">
              <a:rPr lang="en-GB" altLang="en-US"/>
              <a:pPr>
                <a:defRPr/>
              </a:pPr>
              <a:t>‹#›</a:t>
            </a:fld>
            <a:endParaRPr lang="en-GB" altLang="en-US"/>
          </a:p>
        </p:txBody>
      </p:sp>
    </p:spTree>
    <p:extLst>
      <p:ext uri="{BB962C8B-B14F-4D97-AF65-F5344CB8AC3E}">
        <p14:creationId xmlns:p14="http://schemas.microsoft.com/office/powerpoint/2010/main" val="636622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4099" name="Rectangle 3"/>
          <p:cNvSpPr>
            <a:spLocks noGrp="1" noChangeArrowheads="1"/>
          </p:cNvSpPr>
          <p:nvPr>
            <p:ph type="dt"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63FBF7EF-8678-4E88-BD87-1D3EF3670A8E}" type="datetime1">
              <a:rPr lang="en-US"/>
              <a:pPr>
                <a:defRPr/>
              </a:pPr>
              <a:t>12/8/2022</a:t>
            </a:fld>
            <a:endParaRPr lang="en-US" dirty="0"/>
          </a:p>
        </p:txBody>
      </p:sp>
      <p:sp>
        <p:nvSpPr>
          <p:cNvPr id="4100" name="Rectangle 4"/>
          <p:cNvSpPr>
            <a:spLocks noGrp="1" noRot="1" noChangeAspect="1" noChangeArrowheads="1" noTextEdit="1"/>
          </p:cNvSpPr>
          <p:nvPr>
            <p:ph type="sldImg" idx="2"/>
          </p:nvPr>
        </p:nvSpPr>
        <p:spPr bwMode="auto">
          <a:xfrm>
            <a:off x="88900" y="742950"/>
            <a:ext cx="66198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06463" y="4716463"/>
            <a:ext cx="4984750" cy="4468812"/>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4103" name="Rectangle 7"/>
          <p:cNvSpPr>
            <a:spLocks noGrp="1" noChangeArrowheads="1"/>
          </p:cNvSpPr>
          <p:nvPr>
            <p:ph type="sldNum" sz="quarter" idx="5"/>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ECE0B2C6-996E-45E1-BA1D-CBDA9768A258}" type="slidenum">
              <a:rPr lang="en-GB" altLang="en-US"/>
              <a:pPr>
                <a:defRPr/>
              </a:pPr>
              <a:t>‹#›</a:t>
            </a:fld>
            <a:endParaRPr lang="en-GB" altLang="en-US" dirty="0"/>
          </a:p>
        </p:txBody>
      </p:sp>
    </p:spTree>
    <p:extLst>
      <p:ext uri="{BB962C8B-B14F-4D97-AF65-F5344CB8AC3E}">
        <p14:creationId xmlns:p14="http://schemas.microsoft.com/office/powerpoint/2010/main" val="736676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200">
                <a:solidFill>
                  <a:schemeClr val="tx1"/>
                </a:solidFill>
                <a:latin typeface="Times New Roman" panose="02020603050405020304" pitchFamily="18" charset="0"/>
              </a:defRPr>
            </a:lvl1pPr>
            <a:lvl2pPr marL="742950" indent="-285750" defTabSz="930275">
              <a:spcBef>
                <a:spcPct val="30000"/>
              </a:spcBef>
              <a:defRPr sz="1200">
                <a:solidFill>
                  <a:schemeClr val="tx1"/>
                </a:solidFill>
                <a:latin typeface="Times New Roman" panose="02020603050405020304" pitchFamily="18" charset="0"/>
              </a:defRPr>
            </a:lvl2pPr>
            <a:lvl3pPr marL="1143000" indent="-228600" defTabSz="930275">
              <a:spcBef>
                <a:spcPct val="30000"/>
              </a:spcBef>
              <a:defRPr sz="1200">
                <a:solidFill>
                  <a:schemeClr val="tx1"/>
                </a:solidFill>
                <a:latin typeface="Times New Roman" panose="02020603050405020304" pitchFamily="18" charset="0"/>
              </a:defRPr>
            </a:lvl3pPr>
            <a:lvl4pPr marL="1600200" indent="-228600" defTabSz="930275">
              <a:spcBef>
                <a:spcPct val="30000"/>
              </a:spcBef>
              <a:defRPr sz="1200">
                <a:solidFill>
                  <a:schemeClr val="tx1"/>
                </a:solidFill>
                <a:latin typeface="Times New Roman" panose="02020603050405020304" pitchFamily="18" charset="0"/>
              </a:defRPr>
            </a:lvl4pPr>
            <a:lvl5pPr marL="2057400" indent="-228600" defTabSz="930275">
              <a:spcBef>
                <a:spcPct val="30000"/>
              </a:spcBef>
              <a:defRPr sz="12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22104670-74C2-4A6C-A838-B3BB595D87DD}" type="slidenum">
              <a:rPr lang="en-GB" altLang="en-US" smtClean="0"/>
              <a:pPr>
                <a:spcBef>
                  <a:spcPct val="0"/>
                </a:spcBef>
              </a:pPr>
              <a:t>1</a:t>
            </a:fld>
            <a:endParaRPr lang="en-GB" altLang="en-US"/>
          </a:p>
        </p:txBody>
      </p:sp>
      <p:sp>
        <p:nvSpPr>
          <p:cNvPr id="7171" name="Rectangle 2"/>
          <p:cNvSpPr>
            <a:spLocks noGrp="1" noRot="1" noChangeAspect="1" noChangeArrowheads="1" noTextEdit="1"/>
          </p:cNvSpPr>
          <p:nvPr>
            <p:ph type="sldImg"/>
          </p:nvPr>
        </p:nvSpPr>
        <p:spPr>
          <a:xfrm>
            <a:off x="88900" y="742950"/>
            <a:ext cx="6621463" cy="3725863"/>
          </a:xfrm>
          <a:ln/>
        </p:spPr>
      </p:sp>
      <p:sp>
        <p:nvSpPr>
          <p:cNvPr id="7172" name="Rectangle 3"/>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6648913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Ref idx="1001">
        <a:schemeClr val="bg1"/>
      </p:bgRef>
    </p:bg>
    <p:spTree>
      <p:nvGrpSpPr>
        <p:cNvPr id="1" name=""/>
        <p:cNvGrpSpPr/>
        <p:nvPr/>
      </p:nvGrpSpPr>
      <p:grpSpPr>
        <a:xfrm>
          <a:off x="0" y="0"/>
          <a:ext cx="0" cy="0"/>
          <a:chOff x="0" y="0"/>
          <a:chExt cx="0" cy="0"/>
        </a:xfrm>
      </p:grpSpPr>
      <p:sp>
        <p:nvSpPr>
          <p:cNvPr id="4" name="Text Box 14"/>
          <p:cNvSpPr txBox="1">
            <a:spLocks noChangeArrowheads="1"/>
          </p:cNvSpPr>
          <p:nvPr userDrawn="1"/>
        </p:nvSpPr>
        <p:spPr bwMode="auto">
          <a:xfrm>
            <a:off x="316653" y="297019"/>
            <a:ext cx="77470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r>
              <a:rPr lang="de-DE" sz="1600" b="1" kern="1200" dirty="0">
                <a:solidFill>
                  <a:schemeClr val="tx1"/>
                </a:solidFill>
                <a:latin typeface="Arial "/>
                <a:ea typeface="+mn-ea"/>
                <a:cs typeface="Arial" panose="020B0604020202020204" pitchFamily="34" charset="0"/>
              </a:rPr>
              <a:t>3GPP TSG-SA WG2 Meeting #154-AH-e (e-meeting)</a:t>
            </a:r>
          </a:p>
          <a:p>
            <a:r>
              <a:rPr lang="en-IN" altLang="zh-CN" sz="1600" b="1" kern="1200" dirty="0">
                <a:solidFill>
                  <a:schemeClr val="tx1"/>
                </a:solidFill>
                <a:latin typeface="Arial "/>
                <a:ea typeface="+mn-ea"/>
                <a:cs typeface="Arial" panose="020B0604020202020204" pitchFamily="34" charset="0"/>
              </a:rPr>
              <a:t>Jan</a:t>
            </a:r>
            <a:r>
              <a:rPr lang="en-US" altLang="zh-CN" sz="1600" b="1" kern="1200" dirty="0">
                <a:solidFill>
                  <a:schemeClr val="tx1"/>
                </a:solidFill>
                <a:latin typeface="Arial "/>
                <a:ea typeface="+mn-ea"/>
                <a:cs typeface="Arial" panose="020B0604020202020204" pitchFamily="34" charset="0"/>
              </a:rPr>
              <a:t> 16 </a:t>
            </a:r>
            <a:r>
              <a:rPr lang="en-IN" altLang="zh-CN" sz="1600" b="1" kern="1200" dirty="0">
                <a:solidFill>
                  <a:schemeClr val="tx1"/>
                </a:solidFill>
                <a:latin typeface="Arial "/>
                <a:ea typeface="+mn-ea"/>
                <a:cs typeface="Arial" panose="020B0604020202020204" pitchFamily="34" charset="0"/>
              </a:rPr>
              <a:t>-</a:t>
            </a:r>
            <a:r>
              <a:rPr lang="en-US" altLang="zh-CN" sz="1600" b="1" kern="1200" dirty="0">
                <a:solidFill>
                  <a:schemeClr val="tx1"/>
                </a:solidFill>
                <a:latin typeface="Arial "/>
                <a:ea typeface="+mn-ea"/>
                <a:cs typeface="Arial" panose="020B0604020202020204" pitchFamily="34" charset="0"/>
              </a:rPr>
              <a:t> 20</a:t>
            </a:r>
            <a:r>
              <a:rPr lang="en-IN" altLang="zh-CN" sz="1600" b="1" kern="1200" dirty="0">
                <a:solidFill>
                  <a:schemeClr val="tx1"/>
                </a:solidFill>
                <a:latin typeface="Arial "/>
                <a:ea typeface="+mn-ea"/>
                <a:cs typeface="Arial" panose="020B0604020202020204" pitchFamily="34" charset="0"/>
              </a:rPr>
              <a:t>, 2023</a:t>
            </a:r>
            <a:endParaRPr lang="sv-SE" altLang="en-US" sz="1600" b="1" kern="1200" dirty="0">
              <a:solidFill>
                <a:schemeClr val="tx1"/>
              </a:solidFill>
              <a:latin typeface="Arial "/>
              <a:ea typeface="+mn-ea"/>
              <a:cs typeface="Arial" panose="020B0604020202020204" pitchFamily="34" charset="0"/>
            </a:endParaRP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en-GB" dirty="0"/>
          </a:p>
        </p:txBody>
      </p:sp>
    </p:spTree>
    <p:extLst>
      <p:ext uri="{BB962C8B-B14F-4D97-AF65-F5344CB8AC3E}">
        <p14:creationId xmlns:p14="http://schemas.microsoft.com/office/powerpoint/2010/main" val="719417900"/>
      </p:ext>
    </p:extLst>
  </p:cSld>
  <p:clrMapOvr>
    <a:overrideClrMapping bg1="lt1" tx1="dk1" bg2="lt2" tx2="dk2" accent1="accent1" accent2="accent2" accent3="accent3" accent4="accent4" accent5="accent5" accent6="accent6" hlink="hlink" folHlink="folHlink"/>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862EC9-BD25-4680-ACE1-1D3D6472CD0C}"/>
              </a:ext>
            </a:extLst>
          </p:cNvPr>
          <p:cNvSpPr>
            <a:spLocks noGrp="1"/>
          </p:cNvSpPr>
          <p:nvPr>
            <p:ph type="title"/>
          </p:nvPr>
        </p:nvSpPr>
        <p:spPr/>
        <p:txBody>
          <a:bodyPr/>
          <a:lstStyle/>
          <a:p>
            <a:r>
              <a:rPr lang="en-US" dirty="0"/>
              <a:t>Click to edit Master title style</a:t>
            </a:r>
          </a:p>
        </p:txBody>
      </p:sp>
      <p:sp>
        <p:nvSpPr>
          <p:cNvPr id="3" name="Date Placeholder 2">
            <a:extLst>
              <a:ext uri="{FF2B5EF4-FFF2-40B4-BE49-F238E27FC236}">
                <a16:creationId xmlns:a16="http://schemas.microsoft.com/office/drawing/2014/main" id="{2F53C249-1FC6-4200-B3E3-A719473663C3}"/>
              </a:ext>
            </a:extLst>
          </p:cNvPr>
          <p:cNvSpPr>
            <a:spLocks noGrp="1"/>
          </p:cNvSpPr>
          <p:nvPr>
            <p:ph type="dt" sz="half" idx="10"/>
          </p:nvPr>
        </p:nvSpPr>
        <p:spPr/>
        <p:txBody>
          <a:bodyPr/>
          <a:lstStyle/>
          <a:p>
            <a:fld id="{C6748C86-030F-4F43-A478-D12E6AEFF8D3}" type="datetimeFigureOut">
              <a:rPr lang="en-US" smtClean="0"/>
              <a:t>12/8/2022</a:t>
            </a:fld>
            <a:endParaRPr lang="en-US"/>
          </a:p>
        </p:txBody>
      </p:sp>
      <p:sp>
        <p:nvSpPr>
          <p:cNvPr id="4" name="Footer Placeholder 3">
            <a:extLst>
              <a:ext uri="{FF2B5EF4-FFF2-40B4-BE49-F238E27FC236}">
                <a16:creationId xmlns:a16="http://schemas.microsoft.com/office/drawing/2014/main" id="{63CF5CEE-2DE8-4AE7-A00E-F5FD917D1B7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B22E322-5D54-46B3-A330-71139029A40D}"/>
              </a:ext>
            </a:extLst>
          </p:cNvPr>
          <p:cNvSpPr>
            <a:spLocks noGrp="1"/>
          </p:cNvSpPr>
          <p:nvPr>
            <p:ph type="sldNum" sz="quarter" idx="12"/>
          </p:nvPr>
        </p:nvSpPr>
        <p:spPr/>
        <p:txBody>
          <a:bodyPr/>
          <a:lstStyle/>
          <a:p>
            <a:fld id="{3BDDDCE0-C031-4745-ABD7-2112096DCCD6}" type="slidenum">
              <a:rPr lang="en-US" smtClean="0"/>
              <a:t>‹#›</a:t>
            </a:fld>
            <a:endParaRPr lang="en-US"/>
          </a:p>
        </p:txBody>
      </p:sp>
    </p:spTree>
    <p:extLst>
      <p:ext uri="{BB962C8B-B14F-4D97-AF65-F5344CB8AC3E}">
        <p14:creationId xmlns:p14="http://schemas.microsoft.com/office/powerpoint/2010/main" val="15935323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6FA6533-1FFF-4E2A-B039-608CB894B70D}"/>
              </a:ext>
            </a:extLst>
          </p:cNvPr>
          <p:cNvSpPr>
            <a:spLocks noGrp="1"/>
          </p:cNvSpPr>
          <p:nvPr>
            <p:ph type="dt" sz="half" idx="10"/>
          </p:nvPr>
        </p:nvSpPr>
        <p:spPr/>
        <p:txBody>
          <a:bodyPr/>
          <a:lstStyle/>
          <a:p>
            <a:fld id="{C6748C86-030F-4F43-A478-D12E6AEFF8D3}" type="datetimeFigureOut">
              <a:rPr lang="en-US" smtClean="0"/>
              <a:t>12/8/2022</a:t>
            </a:fld>
            <a:endParaRPr lang="en-US"/>
          </a:p>
        </p:txBody>
      </p:sp>
      <p:sp>
        <p:nvSpPr>
          <p:cNvPr id="3" name="Footer Placeholder 2">
            <a:extLst>
              <a:ext uri="{FF2B5EF4-FFF2-40B4-BE49-F238E27FC236}">
                <a16:creationId xmlns:a16="http://schemas.microsoft.com/office/drawing/2014/main" id="{3BB8B3E9-8798-4748-8FBC-27A3E6F0C40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DFD5BBF-BFA8-42F8-8B3C-5F4578449E1C}"/>
              </a:ext>
            </a:extLst>
          </p:cNvPr>
          <p:cNvSpPr>
            <a:spLocks noGrp="1"/>
          </p:cNvSpPr>
          <p:nvPr>
            <p:ph type="sldNum" sz="quarter" idx="12"/>
          </p:nvPr>
        </p:nvSpPr>
        <p:spPr/>
        <p:txBody>
          <a:bodyPr/>
          <a:lstStyle/>
          <a:p>
            <a:fld id="{3BDDDCE0-C031-4745-ABD7-2112096DCCD6}" type="slidenum">
              <a:rPr lang="en-US" smtClean="0"/>
              <a:t>‹#›</a:t>
            </a:fld>
            <a:endParaRPr lang="en-US"/>
          </a:p>
        </p:txBody>
      </p:sp>
    </p:spTree>
    <p:extLst>
      <p:ext uri="{BB962C8B-B14F-4D97-AF65-F5344CB8AC3E}">
        <p14:creationId xmlns:p14="http://schemas.microsoft.com/office/powerpoint/2010/main" val="7886605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C44B68-CC36-4F24-94DE-64B5B56A7D41}"/>
              </a:ext>
            </a:extLst>
          </p:cNvPr>
          <p:cNvSpPr>
            <a:spLocks noGrp="1"/>
          </p:cNvSpPr>
          <p:nvPr>
            <p:ph type="title"/>
          </p:nvPr>
        </p:nvSpPr>
        <p:spPr>
          <a:xfrm>
            <a:off x="840318" y="457200"/>
            <a:ext cx="3932767" cy="1600200"/>
          </a:xfrm>
        </p:spPr>
        <p:txBody>
          <a:bodyPr anchor="b"/>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B5F50843-11BB-4F42-9C2D-51C6A6924B74}"/>
              </a:ext>
            </a:extLst>
          </p:cNvPr>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1D4B3599-DF4D-4BCE-9850-E8D6A0DD5C5D}"/>
              </a:ext>
            </a:extLst>
          </p:cNvPr>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03BC667-DDE7-41E2-B28D-FA225C96954E}"/>
              </a:ext>
            </a:extLst>
          </p:cNvPr>
          <p:cNvSpPr>
            <a:spLocks noGrp="1"/>
          </p:cNvSpPr>
          <p:nvPr>
            <p:ph type="dt" sz="half" idx="10"/>
          </p:nvPr>
        </p:nvSpPr>
        <p:spPr/>
        <p:txBody>
          <a:bodyPr/>
          <a:lstStyle/>
          <a:p>
            <a:fld id="{C6748C86-030F-4F43-A478-D12E6AEFF8D3}" type="datetimeFigureOut">
              <a:rPr lang="en-US" smtClean="0"/>
              <a:t>12/8/2022</a:t>
            </a:fld>
            <a:endParaRPr lang="en-US" dirty="0"/>
          </a:p>
        </p:txBody>
      </p:sp>
      <p:sp>
        <p:nvSpPr>
          <p:cNvPr id="6" name="Footer Placeholder 5">
            <a:extLst>
              <a:ext uri="{FF2B5EF4-FFF2-40B4-BE49-F238E27FC236}">
                <a16:creationId xmlns:a16="http://schemas.microsoft.com/office/drawing/2014/main" id="{1383E78C-4BAC-4AF9-B693-87FC86031FE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B921F88-36AE-4337-87CE-3103595128A1}"/>
              </a:ext>
            </a:extLst>
          </p:cNvPr>
          <p:cNvSpPr>
            <a:spLocks noGrp="1"/>
          </p:cNvSpPr>
          <p:nvPr>
            <p:ph type="sldNum" sz="quarter" idx="12"/>
          </p:nvPr>
        </p:nvSpPr>
        <p:spPr/>
        <p:txBody>
          <a:bodyPr/>
          <a:lstStyle/>
          <a:p>
            <a:fld id="{3BDDDCE0-C031-4745-ABD7-2112096DCCD6}" type="slidenum">
              <a:rPr lang="en-US" smtClean="0"/>
              <a:t>‹#›</a:t>
            </a:fld>
            <a:endParaRPr lang="en-US"/>
          </a:p>
        </p:txBody>
      </p:sp>
    </p:spTree>
    <p:extLst>
      <p:ext uri="{BB962C8B-B14F-4D97-AF65-F5344CB8AC3E}">
        <p14:creationId xmlns:p14="http://schemas.microsoft.com/office/powerpoint/2010/main" val="9391017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023DD-F41B-4D7F-BC85-B696972A6753}"/>
              </a:ext>
            </a:extLst>
          </p:cNvPr>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7F0D179-47CA-49DA-8BF3-1F09120E33C2}"/>
              </a:ext>
            </a:extLst>
          </p:cNvPr>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2057715-E18D-4BBD-B76E-AA8050C43D5E}"/>
              </a:ext>
            </a:extLst>
          </p:cNvPr>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E80195D-9E3E-4782-A40F-381724182839}"/>
              </a:ext>
            </a:extLst>
          </p:cNvPr>
          <p:cNvSpPr>
            <a:spLocks noGrp="1"/>
          </p:cNvSpPr>
          <p:nvPr>
            <p:ph type="dt" sz="half" idx="10"/>
          </p:nvPr>
        </p:nvSpPr>
        <p:spPr/>
        <p:txBody>
          <a:bodyPr/>
          <a:lstStyle/>
          <a:p>
            <a:fld id="{C6748C86-030F-4F43-A478-D12E6AEFF8D3}" type="datetimeFigureOut">
              <a:rPr lang="en-US" smtClean="0"/>
              <a:t>12/8/2022</a:t>
            </a:fld>
            <a:endParaRPr lang="en-US"/>
          </a:p>
        </p:txBody>
      </p:sp>
      <p:sp>
        <p:nvSpPr>
          <p:cNvPr id="6" name="Footer Placeholder 5">
            <a:extLst>
              <a:ext uri="{FF2B5EF4-FFF2-40B4-BE49-F238E27FC236}">
                <a16:creationId xmlns:a16="http://schemas.microsoft.com/office/drawing/2014/main" id="{8FCBE2A9-EE60-4218-A2F8-4823078FD32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5327DB9-3BF7-45FE-9017-3934CBB1C337}"/>
              </a:ext>
            </a:extLst>
          </p:cNvPr>
          <p:cNvSpPr>
            <a:spLocks noGrp="1"/>
          </p:cNvSpPr>
          <p:nvPr>
            <p:ph type="sldNum" sz="quarter" idx="12"/>
          </p:nvPr>
        </p:nvSpPr>
        <p:spPr/>
        <p:txBody>
          <a:bodyPr/>
          <a:lstStyle/>
          <a:p>
            <a:fld id="{3BDDDCE0-C031-4745-ABD7-2112096DCCD6}" type="slidenum">
              <a:rPr lang="en-US" smtClean="0"/>
              <a:t>‹#›</a:t>
            </a:fld>
            <a:endParaRPr lang="en-US"/>
          </a:p>
        </p:txBody>
      </p:sp>
    </p:spTree>
    <p:extLst>
      <p:ext uri="{BB962C8B-B14F-4D97-AF65-F5344CB8AC3E}">
        <p14:creationId xmlns:p14="http://schemas.microsoft.com/office/powerpoint/2010/main" val="11072203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905E1F-14D9-49D4-99E6-768C00172FE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25B8564-C983-4BA6-8B14-0C5B8E4CEC41}"/>
              </a:ext>
            </a:extLst>
          </p:cNvPr>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E7C87337-1AA6-47E1-BFCA-9F50014AF2EC}"/>
              </a:ext>
            </a:extLst>
          </p:cNvPr>
          <p:cNvSpPr>
            <a:spLocks noGrp="1"/>
          </p:cNvSpPr>
          <p:nvPr>
            <p:ph type="dt" sz="half" idx="10"/>
          </p:nvPr>
        </p:nvSpPr>
        <p:spPr/>
        <p:txBody>
          <a:bodyPr/>
          <a:lstStyle/>
          <a:p>
            <a:fld id="{C6748C86-030F-4F43-A478-D12E6AEFF8D3}" type="datetimeFigureOut">
              <a:rPr lang="en-US" smtClean="0"/>
              <a:t>12/8/2022</a:t>
            </a:fld>
            <a:endParaRPr lang="en-US"/>
          </a:p>
        </p:txBody>
      </p:sp>
      <p:sp>
        <p:nvSpPr>
          <p:cNvPr id="5" name="Footer Placeholder 4">
            <a:extLst>
              <a:ext uri="{FF2B5EF4-FFF2-40B4-BE49-F238E27FC236}">
                <a16:creationId xmlns:a16="http://schemas.microsoft.com/office/drawing/2014/main" id="{354237A2-D069-42A9-84FB-5A340B04152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CEDEA2B-4DA8-4171-8BA8-02401A8CEF47}"/>
              </a:ext>
            </a:extLst>
          </p:cNvPr>
          <p:cNvSpPr>
            <a:spLocks noGrp="1"/>
          </p:cNvSpPr>
          <p:nvPr>
            <p:ph type="sldNum" sz="quarter" idx="12"/>
          </p:nvPr>
        </p:nvSpPr>
        <p:spPr/>
        <p:txBody>
          <a:bodyPr/>
          <a:lstStyle/>
          <a:p>
            <a:fld id="{3BDDDCE0-C031-4745-ABD7-2112096DCCD6}" type="slidenum">
              <a:rPr lang="en-US" smtClean="0"/>
              <a:t>‹#›</a:t>
            </a:fld>
            <a:endParaRPr lang="en-US"/>
          </a:p>
        </p:txBody>
      </p:sp>
    </p:spTree>
    <p:extLst>
      <p:ext uri="{BB962C8B-B14F-4D97-AF65-F5344CB8AC3E}">
        <p14:creationId xmlns:p14="http://schemas.microsoft.com/office/powerpoint/2010/main" val="24137376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67E2AA8-7E3C-4FA4-9708-CF86A129227F}"/>
              </a:ext>
            </a:extLst>
          </p:cNvPr>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EC10FDE-A969-4F8A-8FCB-A62FCE558432}"/>
              </a:ext>
            </a:extLst>
          </p:cNvPr>
          <p:cNvSpPr>
            <a:spLocks noGrp="1"/>
          </p:cNvSpPr>
          <p:nvPr>
            <p:ph type="body" orient="vert" idx="1"/>
          </p:nvPr>
        </p:nvSpPr>
        <p:spPr>
          <a:xfrm>
            <a:off x="838201" y="365125"/>
            <a:ext cx="76835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23C2D98-F7BA-4E3D-BC56-58E3183FEE94}"/>
              </a:ext>
            </a:extLst>
          </p:cNvPr>
          <p:cNvSpPr>
            <a:spLocks noGrp="1"/>
          </p:cNvSpPr>
          <p:nvPr>
            <p:ph type="dt" sz="half" idx="10"/>
          </p:nvPr>
        </p:nvSpPr>
        <p:spPr/>
        <p:txBody>
          <a:bodyPr/>
          <a:lstStyle/>
          <a:p>
            <a:fld id="{C6748C86-030F-4F43-A478-D12E6AEFF8D3}" type="datetimeFigureOut">
              <a:rPr lang="en-US" smtClean="0"/>
              <a:t>12/8/2022</a:t>
            </a:fld>
            <a:endParaRPr lang="en-US"/>
          </a:p>
        </p:txBody>
      </p:sp>
      <p:sp>
        <p:nvSpPr>
          <p:cNvPr id="5" name="Footer Placeholder 4">
            <a:extLst>
              <a:ext uri="{FF2B5EF4-FFF2-40B4-BE49-F238E27FC236}">
                <a16:creationId xmlns:a16="http://schemas.microsoft.com/office/drawing/2014/main" id="{701C7A31-C8FC-491F-A8EB-8808871C1D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C56056-9F81-49A7-B18F-B3DC4E993685}"/>
              </a:ext>
            </a:extLst>
          </p:cNvPr>
          <p:cNvSpPr>
            <a:spLocks noGrp="1"/>
          </p:cNvSpPr>
          <p:nvPr>
            <p:ph type="sldNum" sz="quarter" idx="12"/>
          </p:nvPr>
        </p:nvSpPr>
        <p:spPr/>
        <p:txBody>
          <a:bodyPr/>
          <a:lstStyle/>
          <a:p>
            <a:fld id="{3BDDDCE0-C031-4745-ABD7-2112096DCCD6}" type="slidenum">
              <a:rPr lang="en-US" smtClean="0"/>
              <a:t>‹#›</a:t>
            </a:fld>
            <a:endParaRPr lang="en-US"/>
          </a:p>
        </p:txBody>
      </p:sp>
    </p:spTree>
    <p:extLst>
      <p:ext uri="{BB962C8B-B14F-4D97-AF65-F5344CB8AC3E}">
        <p14:creationId xmlns:p14="http://schemas.microsoft.com/office/powerpoint/2010/main" val="7678897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C78522-9BB2-4BF3-BB31-D234E166774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AE34B1B-AB0B-4F71-A1FA-C41B87A828A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ED3A2C0-5FED-4937-9991-57ADE36CAE7F}"/>
              </a:ext>
            </a:extLst>
          </p:cNvPr>
          <p:cNvSpPr>
            <a:spLocks noGrp="1"/>
          </p:cNvSpPr>
          <p:nvPr>
            <p:ph type="dt" sz="half" idx="10"/>
          </p:nvPr>
        </p:nvSpPr>
        <p:spPr/>
        <p:txBody>
          <a:bodyPr/>
          <a:lstStyle/>
          <a:p>
            <a:fld id="{A0CA202C-DF3B-4AF6-A4EB-1CACB965A9D2}" type="datetimeFigureOut">
              <a:rPr lang="en-US" smtClean="0"/>
              <a:t>12/8/2022</a:t>
            </a:fld>
            <a:endParaRPr lang="en-US"/>
          </a:p>
        </p:txBody>
      </p:sp>
      <p:sp>
        <p:nvSpPr>
          <p:cNvPr id="5" name="Footer Placeholder 4">
            <a:extLst>
              <a:ext uri="{FF2B5EF4-FFF2-40B4-BE49-F238E27FC236}">
                <a16:creationId xmlns:a16="http://schemas.microsoft.com/office/drawing/2014/main" id="{797A0353-F507-40AF-B055-7740257530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ABE979F-3E35-4A45-BADD-C980E8F20277}"/>
              </a:ext>
            </a:extLst>
          </p:cNvPr>
          <p:cNvSpPr>
            <a:spLocks noGrp="1"/>
          </p:cNvSpPr>
          <p:nvPr>
            <p:ph type="sldNum" sz="quarter" idx="12"/>
          </p:nvPr>
        </p:nvSpPr>
        <p:spPr/>
        <p:txBody>
          <a:bodyPr/>
          <a:lstStyle/>
          <a:p>
            <a:fld id="{6D549158-77BA-47EF-8C41-D6084643CAC6}" type="slidenum">
              <a:rPr lang="en-US" smtClean="0"/>
              <a:t>‹#›</a:t>
            </a:fld>
            <a:endParaRPr lang="en-US"/>
          </a:p>
        </p:txBody>
      </p:sp>
    </p:spTree>
    <p:extLst>
      <p:ext uri="{BB962C8B-B14F-4D97-AF65-F5344CB8AC3E}">
        <p14:creationId xmlns:p14="http://schemas.microsoft.com/office/powerpoint/2010/main" val="7466859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0B4F29-EAE3-4465-ACCB-E59EB759C9B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B7F1381-22D7-46F4-A565-51147EB3994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AF6B265-BBA9-4ABA-AB25-B3E2057CA675}"/>
              </a:ext>
            </a:extLst>
          </p:cNvPr>
          <p:cNvSpPr>
            <a:spLocks noGrp="1"/>
          </p:cNvSpPr>
          <p:nvPr>
            <p:ph type="dt" sz="half" idx="10"/>
          </p:nvPr>
        </p:nvSpPr>
        <p:spPr/>
        <p:txBody>
          <a:bodyPr/>
          <a:lstStyle/>
          <a:p>
            <a:fld id="{A0CA202C-DF3B-4AF6-A4EB-1CACB965A9D2}" type="datetimeFigureOut">
              <a:rPr lang="en-US" smtClean="0"/>
              <a:t>12/8/2022</a:t>
            </a:fld>
            <a:endParaRPr lang="en-US"/>
          </a:p>
        </p:txBody>
      </p:sp>
      <p:sp>
        <p:nvSpPr>
          <p:cNvPr id="5" name="Footer Placeholder 4">
            <a:extLst>
              <a:ext uri="{FF2B5EF4-FFF2-40B4-BE49-F238E27FC236}">
                <a16:creationId xmlns:a16="http://schemas.microsoft.com/office/drawing/2014/main" id="{05F535CD-9B90-4E1E-A67D-730692E1163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E25FD98-1907-4DBF-83C6-840FA297C781}"/>
              </a:ext>
            </a:extLst>
          </p:cNvPr>
          <p:cNvSpPr>
            <a:spLocks noGrp="1"/>
          </p:cNvSpPr>
          <p:nvPr>
            <p:ph type="sldNum" sz="quarter" idx="12"/>
          </p:nvPr>
        </p:nvSpPr>
        <p:spPr/>
        <p:txBody>
          <a:bodyPr/>
          <a:lstStyle/>
          <a:p>
            <a:fld id="{6D549158-77BA-47EF-8C41-D6084643CAC6}" type="slidenum">
              <a:rPr lang="en-US" smtClean="0"/>
              <a:t>‹#›</a:t>
            </a:fld>
            <a:endParaRPr lang="en-US"/>
          </a:p>
        </p:txBody>
      </p:sp>
    </p:spTree>
    <p:extLst>
      <p:ext uri="{BB962C8B-B14F-4D97-AF65-F5344CB8AC3E}">
        <p14:creationId xmlns:p14="http://schemas.microsoft.com/office/powerpoint/2010/main" val="39168092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4C1DA2-1B24-4EAC-A861-C42279237672}"/>
              </a:ext>
            </a:extLst>
          </p:cNvPr>
          <p:cNvSpPr>
            <a:spLocks noGrp="1"/>
          </p:cNvSpPr>
          <p:nvPr>
            <p:ph type="title"/>
          </p:nvPr>
        </p:nvSpPr>
        <p:spPr>
          <a:xfrm>
            <a:off x="831851" y="1709739"/>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B27A125-43D9-4631-ABCB-EDED932E5369}"/>
              </a:ext>
            </a:extLst>
          </p:cNvPr>
          <p:cNvSpPr>
            <a:spLocks noGrp="1"/>
          </p:cNvSpPr>
          <p:nvPr>
            <p:ph type="body" idx="1"/>
          </p:nvPr>
        </p:nvSpPr>
        <p:spPr>
          <a:xfrm>
            <a:off x="831851" y="4589464"/>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3543CE8-061C-4618-9C95-FF8C4FEBFECD}"/>
              </a:ext>
            </a:extLst>
          </p:cNvPr>
          <p:cNvSpPr>
            <a:spLocks noGrp="1"/>
          </p:cNvSpPr>
          <p:nvPr>
            <p:ph type="dt" sz="half" idx="10"/>
          </p:nvPr>
        </p:nvSpPr>
        <p:spPr/>
        <p:txBody>
          <a:bodyPr/>
          <a:lstStyle/>
          <a:p>
            <a:fld id="{A0CA202C-DF3B-4AF6-A4EB-1CACB965A9D2}" type="datetimeFigureOut">
              <a:rPr lang="en-US" smtClean="0"/>
              <a:t>12/8/2022</a:t>
            </a:fld>
            <a:endParaRPr lang="en-US"/>
          </a:p>
        </p:txBody>
      </p:sp>
      <p:sp>
        <p:nvSpPr>
          <p:cNvPr id="5" name="Footer Placeholder 4">
            <a:extLst>
              <a:ext uri="{FF2B5EF4-FFF2-40B4-BE49-F238E27FC236}">
                <a16:creationId xmlns:a16="http://schemas.microsoft.com/office/drawing/2014/main" id="{736A529F-D8AC-4C98-A91A-EDC5BCCEC0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ABA490-9A34-4D76-8120-9210BDBDE49A}"/>
              </a:ext>
            </a:extLst>
          </p:cNvPr>
          <p:cNvSpPr>
            <a:spLocks noGrp="1"/>
          </p:cNvSpPr>
          <p:nvPr>
            <p:ph type="sldNum" sz="quarter" idx="12"/>
          </p:nvPr>
        </p:nvSpPr>
        <p:spPr/>
        <p:txBody>
          <a:bodyPr/>
          <a:lstStyle/>
          <a:p>
            <a:fld id="{6D549158-77BA-47EF-8C41-D6084643CAC6}" type="slidenum">
              <a:rPr lang="en-US" smtClean="0"/>
              <a:t>‹#›</a:t>
            </a:fld>
            <a:endParaRPr lang="en-US"/>
          </a:p>
        </p:txBody>
      </p:sp>
    </p:spTree>
    <p:extLst>
      <p:ext uri="{BB962C8B-B14F-4D97-AF65-F5344CB8AC3E}">
        <p14:creationId xmlns:p14="http://schemas.microsoft.com/office/powerpoint/2010/main" val="418816927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0814B-D7B8-45C9-8F87-92ABF6EB931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5E739B1-DAB5-4968-A3BB-5D0B2714DA99}"/>
              </a:ext>
            </a:extLst>
          </p:cNvPr>
          <p:cNvSpPr>
            <a:spLocks noGrp="1"/>
          </p:cNvSpPr>
          <p:nvPr>
            <p:ph sz="half" idx="1"/>
          </p:nvPr>
        </p:nvSpPr>
        <p:spPr>
          <a:xfrm>
            <a:off x="838200" y="1825625"/>
            <a:ext cx="515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0910FAF-9143-400E-8E34-0D04EB3E365F}"/>
              </a:ext>
            </a:extLst>
          </p:cNvPr>
          <p:cNvSpPr>
            <a:spLocks noGrp="1"/>
          </p:cNvSpPr>
          <p:nvPr>
            <p:ph sz="half" idx="2"/>
          </p:nvPr>
        </p:nvSpPr>
        <p:spPr>
          <a:xfrm>
            <a:off x="6197600" y="1825625"/>
            <a:ext cx="515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4ACC788-389A-4CD3-A216-F6126E3A0D61}"/>
              </a:ext>
            </a:extLst>
          </p:cNvPr>
          <p:cNvSpPr>
            <a:spLocks noGrp="1"/>
          </p:cNvSpPr>
          <p:nvPr>
            <p:ph type="dt" sz="half" idx="10"/>
          </p:nvPr>
        </p:nvSpPr>
        <p:spPr/>
        <p:txBody>
          <a:bodyPr/>
          <a:lstStyle/>
          <a:p>
            <a:fld id="{A0CA202C-DF3B-4AF6-A4EB-1CACB965A9D2}" type="datetimeFigureOut">
              <a:rPr lang="en-US" smtClean="0"/>
              <a:t>12/8/2022</a:t>
            </a:fld>
            <a:endParaRPr lang="en-US"/>
          </a:p>
        </p:txBody>
      </p:sp>
      <p:sp>
        <p:nvSpPr>
          <p:cNvPr id="6" name="Footer Placeholder 5">
            <a:extLst>
              <a:ext uri="{FF2B5EF4-FFF2-40B4-BE49-F238E27FC236}">
                <a16:creationId xmlns:a16="http://schemas.microsoft.com/office/drawing/2014/main" id="{BF8C29A2-EAC0-4C5B-B83B-BE5059E337A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2C5D7F4-87A7-497E-B673-6032E685D164}"/>
              </a:ext>
            </a:extLst>
          </p:cNvPr>
          <p:cNvSpPr>
            <a:spLocks noGrp="1"/>
          </p:cNvSpPr>
          <p:nvPr>
            <p:ph type="sldNum" sz="quarter" idx="12"/>
          </p:nvPr>
        </p:nvSpPr>
        <p:spPr/>
        <p:txBody>
          <a:bodyPr/>
          <a:lstStyle/>
          <a:p>
            <a:fld id="{6D549158-77BA-47EF-8C41-D6084643CAC6}" type="slidenum">
              <a:rPr lang="en-US" smtClean="0"/>
              <a:t>‹#›</a:t>
            </a:fld>
            <a:endParaRPr lang="en-US"/>
          </a:p>
        </p:txBody>
      </p:sp>
    </p:spTree>
    <p:extLst>
      <p:ext uri="{BB962C8B-B14F-4D97-AF65-F5344CB8AC3E}">
        <p14:creationId xmlns:p14="http://schemas.microsoft.com/office/powerpoint/2010/main" val="33396542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bg>
      <p:bgRef idx="1001">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Title 3">
            <a:extLst>
              <a:ext uri="{FF2B5EF4-FFF2-40B4-BE49-F238E27FC236}">
                <a16:creationId xmlns:a16="http://schemas.microsoft.com/office/drawing/2014/main" id="{4B8A4BBA-93F3-4325-A9CB-E7F0369AEF6E}"/>
              </a:ext>
            </a:extLst>
          </p:cNvPr>
          <p:cNvSpPr>
            <a:spLocks noGrp="1"/>
          </p:cNvSpPr>
          <p:nvPr>
            <p:ph type="title"/>
          </p:nvPr>
        </p:nvSpPr>
        <p:spPr/>
        <p:txBody>
          <a:bodyPr/>
          <a:lstStyle/>
          <a:p>
            <a:r>
              <a:rPr lang="en-US" dirty="0"/>
              <a:t>Click to edit Master title style</a:t>
            </a:r>
          </a:p>
        </p:txBody>
      </p:sp>
    </p:spTree>
    <p:extLst>
      <p:ext uri="{BB962C8B-B14F-4D97-AF65-F5344CB8AC3E}">
        <p14:creationId xmlns:p14="http://schemas.microsoft.com/office/powerpoint/2010/main" val="3657954627"/>
      </p:ext>
    </p:extLst>
  </p:cSld>
  <p:clrMapOvr>
    <a:overrideClrMapping bg1="lt1" tx1="dk1" bg2="lt2" tx2="dk2" accent1="accent1" accent2="accent2" accent3="accent3" accent4="accent4" accent5="accent5" accent6="accent6" hlink="hlink" folHlink="folHlink"/>
  </p:clrMapOvr>
  <p:transition spd="slow"/>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2F9700-C205-473F-8168-CBEEA6313883}"/>
              </a:ext>
            </a:extLst>
          </p:cNvPr>
          <p:cNvSpPr>
            <a:spLocks noGrp="1"/>
          </p:cNvSpPr>
          <p:nvPr>
            <p:ph type="title"/>
          </p:nvPr>
        </p:nvSpPr>
        <p:spPr>
          <a:xfrm>
            <a:off x="840317" y="365126"/>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C3F9C92-FE5D-4D91-A13E-E2DBC6138CF7}"/>
              </a:ext>
            </a:extLst>
          </p:cNvPr>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7773CF2-9056-4312-8EE8-A6A6A40FE19F}"/>
              </a:ext>
            </a:extLst>
          </p:cNvPr>
          <p:cNvSpPr>
            <a:spLocks noGrp="1"/>
          </p:cNvSpPr>
          <p:nvPr>
            <p:ph sz="half" idx="2"/>
          </p:nvPr>
        </p:nvSpPr>
        <p:spPr>
          <a:xfrm>
            <a:off x="840318" y="2505075"/>
            <a:ext cx="51583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9077B7D-ABF0-4468-A44F-33D3CDE5B319}"/>
              </a:ext>
            </a:extLst>
          </p:cNvPr>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6A15CDF-6C3C-4582-B580-0E315310C5BE}"/>
              </a:ext>
            </a:extLst>
          </p:cNvPr>
          <p:cNvSpPr>
            <a:spLocks noGrp="1"/>
          </p:cNvSpPr>
          <p:nvPr>
            <p:ph sz="quarter" idx="4"/>
          </p:nvPr>
        </p:nvSpPr>
        <p:spPr>
          <a:xfrm>
            <a:off x="6172200" y="2505075"/>
            <a:ext cx="518371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D8BE5B2-480B-4504-BFB6-65CFFA803C22}"/>
              </a:ext>
            </a:extLst>
          </p:cNvPr>
          <p:cNvSpPr>
            <a:spLocks noGrp="1"/>
          </p:cNvSpPr>
          <p:nvPr>
            <p:ph type="dt" sz="half" idx="10"/>
          </p:nvPr>
        </p:nvSpPr>
        <p:spPr/>
        <p:txBody>
          <a:bodyPr/>
          <a:lstStyle/>
          <a:p>
            <a:fld id="{A0CA202C-DF3B-4AF6-A4EB-1CACB965A9D2}" type="datetimeFigureOut">
              <a:rPr lang="en-US" smtClean="0"/>
              <a:t>12/8/2022</a:t>
            </a:fld>
            <a:endParaRPr lang="en-US"/>
          </a:p>
        </p:txBody>
      </p:sp>
      <p:sp>
        <p:nvSpPr>
          <p:cNvPr id="8" name="Footer Placeholder 7">
            <a:extLst>
              <a:ext uri="{FF2B5EF4-FFF2-40B4-BE49-F238E27FC236}">
                <a16:creationId xmlns:a16="http://schemas.microsoft.com/office/drawing/2014/main" id="{58C6B746-E861-4B36-9304-5981A5AB403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8AE349A-1879-48CB-B114-2D64DFFEB540}"/>
              </a:ext>
            </a:extLst>
          </p:cNvPr>
          <p:cNvSpPr>
            <a:spLocks noGrp="1"/>
          </p:cNvSpPr>
          <p:nvPr>
            <p:ph type="sldNum" sz="quarter" idx="12"/>
          </p:nvPr>
        </p:nvSpPr>
        <p:spPr/>
        <p:txBody>
          <a:bodyPr/>
          <a:lstStyle/>
          <a:p>
            <a:fld id="{6D549158-77BA-47EF-8C41-D6084643CAC6}" type="slidenum">
              <a:rPr lang="en-US" smtClean="0"/>
              <a:t>‹#›</a:t>
            </a:fld>
            <a:endParaRPr lang="en-US"/>
          </a:p>
        </p:txBody>
      </p:sp>
    </p:spTree>
    <p:extLst>
      <p:ext uri="{BB962C8B-B14F-4D97-AF65-F5344CB8AC3E}">
        <p14:creationId xmlns:p14="http://schemas.microsoft.com/office/powerpoint/2010/main" val="202269242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F4C3F-1672-4650-BD97-B1AEB645906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D8B4F8E-F302-43A8-9060-BDA1725222E8}"/>
              </a:ext>
            </a:extLst>
          </p:cNvPr>
          <p:cNvSpPr>
            <a:spLocks noGrp="1"/>
          </p:cNvSpPr>
          <p:nvPr>
            <p:ph type="dt" sz="half" idx="10"/>
          </p:nvPr>
        </p:nvSpPr>
        <p:spPr/>
        <p:txBody>
          <a:bodyPr/>
          <a:lstStyle/>
          <a:p>
            <a:fld id="{A0CA202C-DF3B-4AF6-A4EB-1CACB965A9D2}" type="datetimeFigureOut">
              <a:rPr lang="en-US" smtClean="0"/>
              <a:t>12/8/2022</a:t>
            </a:fld>
            <a:endParaRPr lang="en-US"/>
          </a:p>
        </p:txBody>
      </p:sp>
      <p:sp>
        <p:nvSpPr>
          <p:cNvPr id="4" name="Footer Placeholder 3">
            <a:extLst>
              <a:ext uri="{FF2B5EF4-FFF2-40B4-BE49-F238E27FC236}">
                <a16:creationId xmlns:a16="http://schemas.microsoft.com/office/drawing/2014/main" id="{02E08C9C-8D7B-47D6-9164-956B8EF6C7D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D1D60E6-576B-4F96-B5C9-3FA57E766E81}"/>
              </a:ext>
            </a:extLst>
          </p:cNvPr>
          <p:cNvSpPr>
            <a:spLocks noGrp="1"/>
          </p:cNvSpPr>
          <p:nvPr>
            <p:ph type="sldNum" sz="quarter" idx="12"/>
          </p:nvPr>
        </p:nvSpPr>
        <p:spPr/>
        <p:txBody>
          <a:bodyPr/>
          <a:lstStyle/>
          <a:p>
            <a:fld id="{6D549158-77BA-47EF-8C41-D6084643CAC6}" type="slidenum">
              <a:rPr lang="en-US" smtClean="0"/>
              <a:t>‹#›</a:t>
            </a:fld>
            <a:endParaRPr lang="en-US"/>
          </a:p>
        </p:txBody>
      </p:sp>
    </p:spTree>
    <p:extLst>
      <p:ext uri="{BB962C8B-B14F-4D97-AF65-F5344CB8AC3E}">
        <p14:creationId xmlns:p14="http://schemas.microsoft.com/office/powerpoint/2010/main" val="23090682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6479B5F-AE09-4BC3-8C15-F1A47FF35706}"/>
              </a:ext>
            </a:extLst>
          </p:cNvPr>
          <p:cNvSpPr>
            <a:spLocks noGrp="1"/>
          </p:cNvSpPr>
          <p:nvPr>
            <p:ph type="dt" sz="half" idx="10"/>
          </p:nvPr>
        </p:nvSpPr>
        <p:spPr/>
        <p:txBody>
          <a:bodyPr/>
          <a:lstStyle/>
          <a:p>
            <a:fld id="{A0CA202C-DF3B-4AF6-A4EB-1CACB965A9D2}" type="datetimeFigureOut">
              <a:rPr lang="en-US" smtClean="0"/>
              <a:t>12/8/2022</a:t>
            </a:fld>
            <a:endParaRPr lang="en-US"/>
          </a:p>
        </p:txBody>
      </p:sp>
      <p:sp>
        <p:nvSpPr>
          <p:cNvPr id="3" name="Footer Placeholder 2">
            <a:extLst>
              <a:ext uri="{FF2B5EF4-FFF2-40B4-BE49-F238E27FC236}">
                <a16:creationId xmlns:a16="http://schemas.microsoft.com/office/drawing/2014/main" id="{37D028E8-B995-4034-A4B9-4C3A9C0DAFB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CAA4CE6-EB1A-41D3-A4CA-C6A78EB00715}"/>
              </a:ext>
            </a:extLst>
          </p:cNvPr>
          <p:cNvSpPr>
            <a:spLocks noGrp="1"/>
          </p:cNvSpPr>
          <p:nvPr>
            <p:ph type="sldNum" sz="quarter" idx="12"/>
          </p:nvPr>
        </p:nvSpPr>
        <p:spPr/>
        <p:txBody>
          <a:bodyPr/>
          <a:lstStyle/>
          <a:p>
            <a:fld id="{6D549158-77BA-47EF-8C41-D6084643CAC6}" type="slidenum">
              <a:rPr lang="en-US" smtClean="0"/>
              <a:t>‹#›</a:t>
            </a:fld>
            <a:endParaRPr lang="en-US"/>
          </a:p>
        </p:txBody>
      </p:sp>
    </p:spTree>
    <p:extLst>
      <p:ext uri="{BB962C8B-B14F-4D97-AF65-F5344CB8AC3E}">
        <p14:creationId xmlns:p14="http://schemas.microsoft.com/office/powerpoint/2010/main" val="123121138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D68CD0-B19C-41EE-B65B-49F57511AB9E}"/>
              </a:ext>
            </a:extLst>
          </p:cNvPr>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D7852AE-A38F-400F-8513-77FE71943A95}"/>
              </a:ext>
            </a:extLst>
          </p:cNvPr>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F94603A-D1FE-40F7-98F4-B124D857358A}"/>
              </a:ext>
            </a:extLst>
          </p:cNvPr>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DC84D97-1B31-4FC1-A545-89082771BE40}"/>
              </a:ext>
            </a:extLst>
          </p:cNvPr>
          <p:cNvSpPr>
            <a:spLocks noGrp="1"/>
          </p:cNvSpPr>
          <p:nvPr>
            <p:ph type="dt" sz="half" idx="10"/>
          </p:nvPr>
        </p:nvSpPr>
        <p:spPr/>
        <p:txBody>
          <a:bodyPr/>
          <a:lstStyle/>
          <a:p>
            <a:fld id="{A0CA202C-DF3B-4AF6-A4EB-1CACB965A9D2}" type="datetimeFigureOut">
              <a:rPr lang="en-US" smtClean="0"/>
              <a:t>12/8/2022</a:t>
            </a:fld>
            <a:endParaRPr lang="en-US"/>
          </a:p>
        </p:txBody>
      </p:sp>
      <p:sp>
        <p:nvSpPr>
          <p:cNvPr id="6" name="Footer Placeholder 5">
            <a:extLst>
              <a:ext uri="{FF2B5EF4-FFF2-40B4-BE49-F238E27FC236}">
                <a16:creationId xmlns:a16="http://schemas.microsoft.com/office/drawing/2014/main" id="{EA3ED90D-1BCE-437D-87DA-504ECA3AB69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C072007-850E-4253-8B02-C68D34B30259}"/>
              </a:ext>
            </a:extLst>
          </p:cNvPr>
          <p:cNvSpPr>
            <a:spLocks noGrp="1"/>
          </p:cNvSpPr>
          <p:nvPr>
            <p:ph type="sldNum" sz="quarter" idx="12"/>
          </p:nvPr>
        </p:nvSpPr>
        <p:spPr/>
        <p:txBody>
          <a:bodyPr/>
          <a:lstStyle/>
          <a:p>
            <a:fld id="{6D549158-77BA-47EF-8C41-D6084643CAC6}" type="slidenum">
              <a:rPr lang="en-US" smtClean="0"/>
              <a:t>‹#›</a:t>
            </a:fld>
            <a:endParaRPr lang="en-US"/>
          </a:p>
        </p:txBody>
      </p:sp>
    </p:spTree>
    <p:extLst>
      <p:ext uri="{BB962C8B-B14F-4D97-AF65-F5344CB8AC3E}">
        <p14:creationId xmlns:p14="http://schemas.microsoft.com/office/powerpoint/2010/main" val="310256412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E6FFE-8F4D-4996-851D-354B27FB134D}"/>
              </a:ext>
            </a:extLst>
          </p:cNvPr>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8C00B58-849F-4B6F-B2B9-BA369860C65A}"/>
              </a:ext>
            </a:extLst>
          </p:cNvPr>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C89A530-E8D2-47AD-9D14-4C270B918C72}"/>
              </a:ext>
            </a:extLst>
          </p:cNvPr>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DA71DF2-F5BB-4EE1-BA36-A89CD47BD693}"/>
              </a:ext>
            </a:extLst>
          </p:cNvPr>
          <p:cNvSpPr>
            <a:spLocks noGrp="1"/>
          </p:cNvSpPr>
          <p:nvPr>
            <p:ph type="dt" sz="half" idx="10"/>
          </p:nvPr>
        </p:nvSpPr>
        <p:spPr/>
        <p:txBody>
          <a:bodyPr/>
          <a:lstStyle/>
          <a:p>
            <a:fld id="{A0CA202C-DF3B-4AF6-A4EB-1CACB965A9D2}" type="datetimeFigureOut">
              <a:rPr lang="en-US" smtClean="0"/>
              <a:t>12/8/2022</a:t>
            </a:fld>
            <a:endParaRPr lang="en-US"/>
          </a:p>
        </p:txBody>
      </p:sp>
      <p:sp>
        <p:nvSpPr>
          <p:cNvPr id="6" name="Footer Placeholder 5">
            <a:extLst>
              <a:ext uri="{FF2B5EF4-FFF2-40B4-BE49-F238E27FC236}">
                <a16:creationId xmlns:a16="http://schemas.microsoft.com/office/drawing/2014/main" id="{829004A7-DCD8-4E8F-B61F-2F9B214E0B1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54B4D6F-C362-4430-9E0F-097FDD2B55AB}"/>
              </a:ext>
            </a:extLst>
          </p:cNvPr>
          <p:cNvSpPr>
            <a:spLocks noGrp="1"/>
          </p:cNvSpPr>
          <p:nvPr>
            <p:ph type="sldNum" sz="quarter" idx="12"/>
          </p:nvPr>
        </p:nvSpPr>
        <p:spPr/>
        <p:txBody>
          <a:bodyPr/>
          <a:lstStyle/>
          <a:p>
            <a:fld id="{6D549158-77BA-47EF-8C41-D6084643CAC6}" type="slidenum">
              <a:rPr lang="en-US" smtClean="0"/>
              <a:t>‹#›</a:t>
            </a:fld>
            <a:endParaRPr lang="en-US"/>
          </a:p>
        </p:txBody>
      </p:sp>
    </p:spTree>
    <p:extLst>
      <p:ext uri="{BB962C8B-B14F-4D97-AF65-F5344CB8AC3E}">
        <p14:creationId xmlns:p14="http://schemas.microsoft.com/office/powerpoint/2010/main" val="393861492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01A147-2353-4453-B935-2052ECFFA42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CF18C60-4508-40AC-84A2-16C4CAB6D09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DF8D814-3052-4EA7-A55B-579DB3D1D316}"/>
              </a:ext>
            </a:extLst>
          </p:cNvPr>
          <p:cNvSpPr>
            <a:spLocks noGrp="1"/>
          </p:cNvSpPr>
          <p:nvPr>
            <p:ph type="dt" sz="half" idx="10"/>
          </p:nvPr>
        </p:nvSpPr>
        <p:spPr/>
        <p:txBody>
          <a:bodyPr/>
          <a:lstStyle/>
          <a:p>
            <a:fld id="{A0CA202C-DF3B-4AF6-A4EB-1CACB965A9D2}" type="datetimeFigureOut">
              <a:rPr lang="en-US" smtClean="0"/>
              <a:t>12/8/2022</a:t>
            </a:fld>
            <a:endParaRPr lang="en-US"/>
          </a:p>
        </p:txBody>
      </p:sp>
      <p:sp>
        <p:nvSpPr>
          <p:cNvPr id="5" name="Footer Placeholder 4">
            <a:extLst>
              <a:ext uri="{FF2B5EF4-FFF2-40B4-BE49-F238E27FC236}">
                <a16:creationId xmlns:a16="http://schemas.microsoft.com/office/drawing/2014/main" id="{AAA222A7-D025-41BE-8D16-AA133BF098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7DC380-7805-4E69-A41A-42403C7C4BD3}"/>
              </a:ext>
            </a:extLst>
          </p:cNvPr>
          <p:cNvSpPr>
            <a:spLocks noGrp="1"/>
          </p:cNvSpPr>
          <p:nvPr>
            <p:ph type="sldNum" sz="quarter" idx="12"/>
          </p:nvPr>
        </p:nvSpPr>
        <p:spPr/>
        <p:txBody>
          <a:bodyPr/>
          <a:lstStyle/>
          <a:p>
            <a:fld id="{6D549158-77BA-47EF-8C41-D6084643CAC6}" type="slidenum">
              <a:rPr lang="en-US" smtClean="0"/>
              <a:t>‹#›</a:t>
            </a:fld>
            <a:endParaRPr lang="en-US"/>
          </a:p>
        </p:txBody>
      </p:sp>
    </p:spTree>
    <p:extLst>
      <p:ext uri="{BB962C8B-B14F-4D97-AF65-F5344CB8AC3E}">
        <p14:creationId xmlns:p14="http://schemas.microsoft.com/office/powerpoint/2010/main" val="107986082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B736C13-50A6-4234-950B-CA3FEB827D3E}"/>
              </a:ext>
            </a:extLst>
          </p:cNvPr>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C31BBB0-49E8-4F2A-A028-5C32C78E81D8}"/>
              </a:ext>
            </a:extLst>
          </p:cNvPr>
          <p:cNvSpPr>
            <a:spLocks noGrp="1"/>
          </p:cNvSpPr>
          <p:nvPr>
            <p:ph type="body" orient="vert" idx="1"/>
          </p:nvPr>
        </p:nvSpPr>
        <p:spPr>
          <a:xfrm>
            <a:off x="838201" y="365125"/>
            <a:ext cx="76835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66DBC10-0953-441A-BB3D-6693DDD6A4D7}"/>
              </a:ext>
            </a:extLst>
          </p:cNvPr>
          <p:cNvSpPr>
            <a:spLocks noGrp="1"/>
          </p:cNvSpPr>
          <p:nvPr>
            <p:ph type="dt" sz="half" idx="10"/>
          </p:nvPr>
        </p:nvSpPr>
        <p:spPr/>
        <p:txBody>
          <a:bodyPr/>
          <a:lstStyle/>
          <a:p>
            <a:fld id="{A0CA202C-DF3B-4AF6-A4EB-1CACB965A9D2}" type="datetimeFigureOut">
              <a:rPr lang="en-US" smtClean="0"/>
              <a:t>12/8/2022</a:t>
            </a:fld>
            <a:endParaRPr lang="en-US"/>
          </a:p>
        </p:txBody>
      </p:sp>
      <p:sp>
        <p:nvSpPr>
          <p:cNvPr id="5" name="Footer Placeholder 4">
            <a:extLst>
              <a:ext uri="{FF2B5EF4-FFF2-40B4-BE49-F238E27FC236}">
                <a16:creationId xmlns:a16="http://schemas.microsoft.com/office/drawing/2014/main" id="{49032E05-8038-4FFE-9D32-3A6E0B1557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D76DE9-4CAE-481E-9125-1D13C2D87B80}"/>
              </a:ext>
            </a:extLst>
          </p:cNvPr>
          <p:cNvSpPr>
            <a:spLocks noGrp="1"/>
          </p:cNvSpPr>
          <p:nvPr>
            <p:ph type="sldNum" sz="quarter" idx="12"/>
          </p:nvPr>
        </p:nvSpPr>
        <p:spPr/>
        <p:txBody>
          <a:bodyPr/>
          <a:lstStyle/>
          <a:p>
            <a:fld id="{6D549158-77BA-47EF-8C41-D6084643CAC6}" type="slidenum">
              <a:rPr lang="en-US" smtClean="0"/>
              <a:t>‹#›</a:t>
            </a:fld>
            <a:endParaRPr lang="en-US"/>
          </a:p>
        </p:txBody>
      </p:sp>
    </p:spTree>
    <p:extLst>
      <p:ext uri="{BB962C8B-B14F-4D97-AF65-F5344CB8AC3E}">
        <p14:creationId xmlns:p14="http://schemas.microsoft.com/office/powerpoint/2010/main" val="395730455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830CEF-1C4C-40FF-AA4C-9695CCDDD91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92BC455-16BA-4EE7-9CA5-83DA769416C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A4B92FC-BCF3-4BD7-9E0F-C404BEE9FA8E}"/>
              </a:ext>
            </a:extLst>
          </p:cNvPr>
          <p:cNvSpPr>
            <a:spLocks noGrp="1"/>
          </p:cNvSpPr>
          <p:nvPr>
            <p:ph type="dt" sz="half" idx="10"/>
          </p:nvPr>
        </p:nvSpPr>
        <p:spPr/>
        <p:txBody>
          <a:bodyPr/>
          <a:lstStyle/>
          <a:p>
            <a:fld id="{331CA75F-C908-41C9-A4F8-D4DF6DE72F0C}" type="datetimeFigureOut">
              <a:rPr lang="en-US" smtClean="0"/>
              <a:t>12/8/2022</a:t>
            </a:fld>
            <a:endParaRPr lang="en-US"/>
          </a:p>
        </p:txBody>
      </p:sp>
      <p:sp>
        <p:nvSpPr>
          <p:cNvPr id="5" name="Footer Placeholder 4">
            <a:extLst>
              <a:ext uri="{FF2B5EF4-FFF2-40B4-BE49-F238E27FC236}">
                <a16:creationId xmlns:a16="http://schemas.microsoft.com/office/drawing/2014/main" id="{E74EBF75-91B7-4208-B7B7-63B99CEBFD6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CEFC75-76A3-4397-9409-7FBCC2F47ED5}"/>
              </a:ext>
            </a:extLst>
          </p:cNvPr>
          <p:cNvSpPr>
            <a:spLocks noGrp="1"/>
          </p:cNvSpPr>
          <p:nvPr>
            <p:ph type="sldNum" sz="quarter" idx="12"/>
          </p:nvPr>
        </p:nvSpPr>
        <p:spPr/>
        <p:txBody>
          <a:bodyPr/>
          <a:lstStyle/>
          <a:p>
            <a:fld id="{13FC8E38-B364-4556-8D74-7CEE48C00BD5}" type="slidenum">
              <a:rPr lang="en-US" smtClean="0"/>
              <a:t>‹#›</a:t>
            </a:fld>
            <a:endParaRPr lang="en-US"/>
          </a:p>
        </p:txBody>
      </p:sp>
    </p:spTree>
    <p:extLst>
      <p:ext uri="{BB962C8B-B14F-4D97-AF65-F5344CB8AC3E}">
        <p14:creationId xmlns:p14="http://schemas.microsoft.com/office/powerpoint/2010/main" val="208486904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916195-4236-442D-B97E-ED7BF77172E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67909F6-CCD4-4189-B234-3E0A71F307B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B3AFFB-93CF-4C38-9C1E-D427949792D4}"/>
              </a:ext>
            </a:extLst>
          </p:cNvPr>
          <p:cNvSpPr>
            <a:spLocks noGrp="1"/>
          </p:cNvSpPr>
          <p:nvPr>
            <p:ph type="dt" sz="half" idx="10"/>
          </p:nvPr>
        </p:nvSpPr>
        <p:spPr/>
        <p:txBody>
          <a:bodyPr/>
          <a:lstStyle/>
          <a:p>
            <a:fld id="{331CA75F-C908-41C9-A4F8-D4DF6DE72F0C}" type="datetimeFigureOut">
              <a:rPr lang="en-US" smtClean="0"/>
              <a:t>12/8/2022</a:t>
            </a:fld>
            <a:endParaRPr lang="en-US"/>
          </a:p>
        </p:txBody>
      </p:sp>
      <p:sp>
        <p:nvSpPr>
          <p:cNvPr id="5" name="Footer Placeholder 4">
            <a:extLst>
              <a:ext uri="{FF2B5EF4-FFF2-40B4-BE49-F238E27FC236}">
                <a16:creationId xmlns:a16="http://schemas.microsoft.com/office/drawing/2014/main" id="{37300542-022B-4B9E-900B-8F36CE93B2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20C1468-573E-49C3-A4C4-2C17D0D17BC3}"/>
              </a:ext>
            </a:extLst>
          </p:cNvPr>
          <p:cNvSpPr>
            <a:spLocks noGrp="1"/>
          </p:cNvSpPr>
          <p:nvPr>
            <p:ph type="sldNum" sz="quarter" idx="12"/>
          </p:nvPr>
        </p:nvSpPr>
        <p:spPr/>
        <p:txBody>
          <a:bodyPr/>
          <a:lstStyle/>
          <a:p>
            <a:fld id="{13FC8E38-B364-4556-8D74-7CEE48C00BD5}" type="slidenum">
              <a:rPr lang="en-US" smtClean="0"/>
              <a:t>‹#›</a:t>
            </a:fld>
            <a:endParaRPr lang="en-US"/>
          </a:p>
        </p:txBody>
      </p:sp>
    </p:spTree>
    <p:extLst>
      <p:ext uri="{BB962C8B-B14F-4D97-AF65-F5344CB8AC3E}">
        <p14:creationId xmlns:p14="http://schemas.microsoft.com/office/powerpoint/2010/main" val="189270469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AE83E5-4D64-4952-ABD5-6A24A1F072C8}"/>
              </a:ext>
            </a:extLst>
          </p:cNvPr>
          <p:cNvSpPr>
            <a:spLocks noGrp="1"/>
          </p:cNvSpPr>
          <p:nvPr>
            <p:ph type="title"/>
          </p:nvPr>
        </p:nvSpPr>
        <p:spPr>
          <a:xfrm>
            <a:off x="831851" y="1709739"/>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1AEF3BF-73B8-40B7-B825-45B6165CCBF5}"/>
              </a:ext>
            </a:extLst>
          </p:cNvPr>
          <p:cNvSpPr>
            <a:spLocks noGrp="1"/>
          </p:cNvSpPr>
          <p:nvPr>
            <p:ph type="body" idx="1"/>
          </p:nvPr>
        </p:nvSpPr>
        <p:spPr>
          <a:xfrm>
            <a:off x="831851" y="4589464"/>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02C2375-D7F1-4AAC-963E-CB7B3422B9C2}"/>
              </a:ext>
            </a:extLst>
          </p:cNvPr>
          <p:cNvSpPr>
            <a:spLocks noGrp="1"/>
          </p:cNvSpPr>
          <p:nvPr>
            <p:ph type="dt" sz="half" idx="10"/>
          </p:nvPr>
        </p:nvSpPr>
        <p:spPr/>
        <p:txBody>
          <a:bodyPr/>
          <a:lstStyle/>
          <a:p>
            <a:fld id="{331CA75F-C908-41C9-A4F8-D4DF6DE72F0C}" type="datetimeFigureOut">
              <a:rPr lang="en-US" smtClean="0"/>
              <a:t>12/8/2022</a:t>
            </a:fld>
            <a:endParaRPr lang="en-US"/>
          </a:p>
        </p:txBody>
      </p:sp>
      <p:sp>
        <p:nvSpPr>
          <p:cNvPr id="5" name="Footer Placeholder 4">
            <a:extLst>
              <a:ext uri="{FF2B5EF4-FFF2-40B4-BE49-F238E27FC236}">
                <a16:creationId xmlns:a16="http://schemas.microsoft.com/office/drawing/2014/main" id="{A4CBAE93-6F59-491B-A5C2-7E6C2D562D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9AAE0D4-39E7-4564-8A6E-CBDD7CBF86B1}"/>
              </a:ext>
            </a:extLst>
          </p:cNvPr>
          <p:cNvSpPr>
            <a:spLocks noGrp="1"/>
          </p:cNvSpPr>
          <p:nvPr>
            <p:ph type="sldNum" sz="quarter" idx="12"/>
          </p:nvPr>
        </p:nvSpPr>
        <p:spPr/>
        <p:txBody>
          <a:bodyPr/>
          <a:lstStyle/>
          <a:p>
            <a:fld id="{13FC8E38-B364-4556-8D74-7CEE48C00BD5}" type="slidenum">
              <a:rPr lang="en-US" smtClean="0"/>
              <a:t>‹#›</a:t>
            </a:fld>
            <a:endParaRPr lang="en-US"/>
          </a:p>
        </p:txBody>
      </p:sp>
    </p:spTree>
    <p:extLst>
      <p:ext uri="{BB962C8B-B14F-4D97-AF65-F5344CB8AC3E}">
        <p14:creationId xmlns:p14="http://schemas.microsoft.com/office/powerpoint/2010/main" val="1295511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Tree>
    <p:extLst>
      <p:ext uri="{BB962C8B-B14F-4D97-AF65-F5344CB8AC3E}">
        <p14:creationId xmlns:p14="http://schemas.microsoft.com/office/powerpoint/2010/main" val="1547252697"/>
      </p:ext>
    </p:extLst>
  </p:cSld>
  <p:clrMapOvr>
    <a:masterClrMapping/>
  </p:clrMapOvr>
  <p:transition spd="slow"/>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DAF457-DD7A-401F-B6E1-053C7B0914D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DBE27C8-58AA-49B5-889D-668C3770C7E2}"/>
              </a:ext>
            </a:extLst>
          </p:cNvPr>
          <p:cNvSpPr>
            <a:spLocks noGrp="1"/>
          </p:cNvSpPr>
          <p:nvPr>
            <p:ph sz="half" idx="1"/>
          </p:nvPr>
        </p:nvSpPr>
        <p:spPr>
          <a:xfrm>
            <a:off x="838200" y="1825625"/>
            <a:ext cx="515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C740CFF-FA28-4CBD-A06D-98C798FC40FF}"/>
              </a:ext>
            </a:extLst>
          </p:cNvPr>
          <p:cNvSpPr>
            <a:spLocks noGrp="1"/>
          </p:cNvSpPr>
          <p:nvPr>
            <p:ph sz="half" idx="2"/>
          </p:nvPr>
        </p:nvSpPr>
        <p:spPr>
          <a:xfrm>
            <a:off x="6197600" y="1825625"/>
            <a:ext cx="515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A45B09B-F2F2-4A41-B931-62C7D9667726}"/>
              </a:ext>
            </a:extLst>
          </p:cNvPr>
          <p:cNvSpPr>
            <a:spLocks noGrp="1"/>
          </p:cNvSpPr>
          <p:nvPr>
            <p:ph type="dt" sz="half" idx="10"/>
          </p:nvPr>
        </p:nvSpPr>
        <p:spPr/>
        <p:txBody>
          <a:bodyPr/>
          <a:lstStyle/>
          <a:p>
            <a:fld id="{331CA75F-C908-41C9-A4F8-D4DF6DE72F0C}" type="datetimeFigureOut">
              <a:rPr lang="en-US" smtClean="0"/>
              <a:t>12/8/2022</a:t>
            </a:fld>
            <a:endParaRPr lang="en-US"/>
          </a:p>
        </p:txBody>
      </p:sp>
      <p:sp>
        <p:nvSpPr>
          <p:cNvPr id="6" name="Footer Placeholder 5">
            <a:extLst>
              <a:ext uri="{FF2B5EF4-FFF2-40B4-BE49-F238E27FC236}">
                <a16:creationId xmlns:a16="http://schemas.microsoft.com/office/drawing/2014/main" id="{069257C0-6FCE-4C2A-9E9A-8FC44EB7DA1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07371FF-F599-4AC4-97B3-D2CC0B24D9C5}"/>
              </a:ext>
            </a:extLst>
          </p:cNvPr>
          <p:cNvSpPr>
            <a:spLocks noGrp="1"/>
          </p:cNvSpPr>
          <p:nvPr>
            <p:ph type="sldNum" sz="quarter" idx="12"/>
          </p:nvPr>
        </p:nvSpPr>
        <p:spPr/>
        <p:txBody>
          <a:bodyPr/>
          <a:lstStyle/>
          <a:p>
            <a:fld id="{13FC8E38-B364-4556-8D74-7CEE48C00BD5}" type="slidenum">
              <a:rPr lang="en-US" smtClean="0"/>
              <a:t>‹#›</a:t>
            </a:fld>
            <a:endParaRPr lang="en-US"/>
          </a:p>
        </p:txBody>
      </p:sp>
    </p:spTree>
    <p:extLst>
      <p:ext uri="{BB962C8B-B14F-4D97-AF65-F5344CB8AC3E}">
        <p14:creationId xmlns:p14="http://schemas.microsoft.com/office/powerpoint/2010/main" val="14771068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94F5BD-132A-40A5-ABD9-4EDBA50D2945}"/>
              </a:ext>
            </a:extLst>
          </p:cNvPr>
          <p:cNvSpPr>
            <a:spLocks noGrp="1"/>
          </p:cNvSpPr>
          <p:nvPr>
            <p:ph type="title"/>
          </p:nvPr>
        </p:nvSpPr>
        <p:spPr>
          <a:xfrm>
            <a:off x="840317" y="365126"/>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24DDB14-59F9-4408-8605-AF8050EDF370}"/>
              </a:ext>
            </a:extLst>
          </p:cNvPr>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C9B87D0-8539-4327-A419-AD1155B1EA3D}"/>
              </a:ext>
            </a:extLst>
          </p:cNvPr>
          <p:cNvSpPr>
            <a:spLocks noGrp="1"/>
          </p:cNvSpPr>
          <p:nvPr>
            <p:ph sz="half" idx="2"/>
          </p:nvPr>
        </p:nvSpPr>
        <p:spPr>
          <a:xfrm>
            <a:off x="840318" y="2505075"/>
            <a:ext cx="51583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CFAA31D-8C39-4141-B0AC-CAF51F67E027}"/>
              </a:ext>
            </a:extLst>
          </p:cNvPr>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9F4177A-EA57-4EC4-BA13-8BDEBB6C3FA5}"/>
              </a:ext>
            </a:extLst>
          </p:cNvPr>
          <p:cNvSpPr>
            <a:spLocks noGrp="1"/>
          </p:cNvSpPr>
          <p:nvPr>
            <p:ph sz="quarter" idx="4"/>
          </p:nvPr>
        </p:nvSpPr>
        <p:spPr>
          <a:xfrm>
            <a:off x="6172200" y="2505075"/>
            <a:ext cx="518371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E748EEC-8212-467D-BC04-0D67A195D045}"/>
              </a:ext>
            </a:extLst>
          </p:cNvPr>
          <p:cNvSpPr>
            <a:spLocks noGrp="1"/>
          </p:cNvSpPr>
          <p:nvPr>
            <p:ph type="dt" sz="half" idx="10"/>
          </p:nvPr>
        </p:nvSpPr>
        <p:spPr/>
        <p:txBody>
          <a:bodyPr/>
          <a:lstStyle/>
          <a:p>
            <a:fld id="{331CA75F-C908-41C9-A4F8-D4DF6DE72F0C}" type="datetimeFigureOut">
              <a:rPr lang="en-US" smtClean="0"/>
              <a:t>12/8/2022</a:t>
            </a:fld>
            <a:endParaRPr lang="en-US"/>
          </a:p>
        </p:txBody>
      </p:sp>
      <p:sp>
        <p:nvSpPr>
          <p:cNvPr id="8" name="Footer Placeholder 7">
            <a:extLst>
              <a:ext uri="{FF2B5EF4-FFF2-40B4-BE49-F238E27FC236}">
                <a16:creationId xmlns:a16="http://schemas.microsoft.com/office/drawing/2014/main" id="{E6CD1D4B-6D73-407B-BD1F-F07272E4B4B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72BE83E-BA3C-4694-A536-0AD0A88F250D}"/>
              </a:ext>
            </a:extLst>
          </p:cNvPr>
          <p:cNvSpPr>
            <a:spLocks noGrp="1"/>
          </p:cNvSpPr>
          <p:nvPr>
            <p:ph type="sldNum" sz="quarter" idx="12"/>
          </p:nvPr>
        </p:nvSpPr>
        <p:spPr/>
        <p:txBody>
          <a:bodyPr/>
          <a:lstStyle/>
          <a:p>
            <a:fld id="{13FC8E38-B364-4556-8D74-7CEE48C00BD5}" type="slidenum">
              <a:rPr lang="en-US" smtClean="0"/>
              <a:t>‹#›</a:t>
            </a:fld>
            <a:endParaRPr lang="en-US"/>
          </a:p>
        </p:txBody>
      </p:sp>
    </p:spTree>
    <p:extLst>
      <p:ext uri="{BB962C8B-B14F-4D97-AF65-F5344CB8AC3E}">
        <p14:creationId xmlns:p14="http://schemas.microsoft.com/office/powerpoint/2010/main" val="386296431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315B24-95AA-4692-8653-2F0C8A483D9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DFEFD55-565D-4FB3-A716-36B4062CA301}"/>
              </a:ext>
            </a:extLst>
          </p:cNvPr>
          <p:cNvSpPr>
            <a:spLocks noGrp="1"/>
          </p:cNvSpPr>
          <p:nvPr>
            <p:ph type="dt" sz="half" idx="10"/>
          </p:nvPr>
        </p:nvSpPr>
        <p:spPr/>
        <p:txBody>
          <a:bodyPr/>
          <a:lstStyle/>
          <a:p>
            <a:fld id="{331CA75F-C908-41C9-A4F8-D4DF6DE72F0C}" type="datetimeFigureOut">
              <a:rPr lang="en-US" smtClean="0"/>
              <a:t>12/8/2022</a:t>
            </a:fld>
            <a:endParaRPr lang="en-US"/>
          </a:p>
        </p:txBody>
      </p:sp>
      <p:sp>
        <p:nvSpPr>
          <p:cNvPr id="4" name="Footer Placeholder 3">
            <a:extLst>
              <a:ext uri="{FF2B5EF4-FFF2-40B4-BE49-F238E27FC236}">
                <a16:creationId xmlns:a16="http://schemas.microsoft.com/office/drawing/2014/main" id="{3671F947-EF0C-4F7A-8D09-3A38BCAA05A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9119551-76BE-40F3-A81F-3766B9533089}"/>
              </a:ext>
            </a:extLst>
          </p:cNvPr>
          <p:cNvSpPr>
            <a:spLocks noGrp="1"/>
          </p:cNvSpPr>
          <p:nvPr>
            <p:ph type="sldNum" sz="quarter" idx="12"/>
          </p:nvPr>
        </p:nvSpPr>
        <p:spPr/>
        <p:txBody>
          <a:bodyPr/>
          <a:lstStyle/>
          <a:p>
            <a:fld id="{13FC8E38-B364-4556-8D74-7CEE48C00BD5}" type="slidenum">
              <a:rPr lang="en-US" smtClean="0"/>
              <a:t>‹#›</a:t>
            </a:fld>
            <a:endParaRPr lang="en-US"/>
          </a:p>
        </p:txBody>
      </p:sp>
    </p:spTree>
    <p:extLst>
      <p:ext uri="{BB962C8B-B14F-4D97-AF65-F5344CB8AC3E}">
        <p14:creationId xmlns:p14="http://schemas.microsoft.com/office/powerpoint/2010/main" val="50772579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0E62D69-1FD5-4E65-AE88-B5037B8EC7AC}"/>
              </a:ext>
            </a:extLst>
          </p:cNvPr>
          <p:cNvSpPr>
            <a:spLocks noGrp="1"/>
          </p:cNvSpPr>
          <p:nvPr>
            <p:ph type="dt" sz="half" idx="10"/>
          </p:nvPr>
        </p:nvSpPr>
        <p:spPr/>
        <p:txBody>
          <a:bodyPr/>
          <a:lstStyle/>
          <a:p>
            <a:fld id="{331CA75F-C908-41C9-A4F8-D4DF6DE72F0C}" type="datetimeFigureOut">
              <a:rPr lang="en-US" smtClean="0"/>
              <a:t>12/8/2022</a:t>
            </a:fld>
            <a:endParaRPr lang="en-US"/>
          </a:p>
        </p:txBody>
      </p:sp>
      <p:sp>
        <p:nvSpPr>
          <p:cNvPr id="3" name="Footer Placeholder 2">
            <a:extLst>
              <a:ext uri="{FF2B5EF4-FFF2-40B4-BE49-F238E27FC236}">
                <a16:creationId xmlns:a16="http://schemas.microsoft.com/office/drawing/2014/main" id="{17FB9CA1-C5C5-4426-93AB-23C099810D5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E0C5F19-F525-4719-9324-6495A91FD66C}"/>
              </a:ext>
            </a:extLst>
          </p:cNvPr>
          <p:cNvSpPr>
            <a:spLocks noGrp="1"/>
          </p:cNvSpPr>
          <p:nvPr>
            <p:ph type="sldNum" sz="quarter" idx="12"/>
          </p:nvPr>
        </p:nvSpPr>
        <p:spPr/>
        <p:txBody>
          <a:bodyPr/>
          <a:lstStyle/>
          <a:p>
            <a:fld id="{13FC8E38-B364-4556-8D74-7CEE48C00BD5}" type="slidenum">
              <a:rPr lang="en-US" smtClean="0"/>
              <a:t>‹#›</a:t>
            </a:fld>
            <a:endParaRPr lang="en-US"/>
          </a:p>
        </p:txBody>
      </p:sp>
    </p:spTree>
    <p:extLst>
      <p:ext uri="{BB962C8B-B14F-4D97-AF65-F5344CB8AC3E}">
        <p14:creationId xmlns:p14="http://schemas.microsoft.com/office/powerpoint/2010/main" val="205633904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1B8E4B-7A14-42A7-B3F6-405491E6CAC4}"/>
              </a:ext>
            </a:extLst>
          </p:cNvPr>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06F7DF6-39A8-4C75-BB93-38BFFD383D6E}"/>
              </a:ext>
            </a:extLst>
          </p:cNvPr>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F0ECC41-FCA0-47D7-B87E-8BF25444D023}"/>
              </a:ext>
            </a:extLst>
          </p:cNvPr>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AD96CC-CDE9-454C-BBB1-02EE8B13A473}"/>
              </a:ext>
            </a:extLst>
          </p:cNvPr>
          <p:cNvSpPr>
            <a:spLocks noGrp="1"/>
          </p:cNvSpPr>
          <p:nvPr>
            <p:ph type="dt" sz="half" idx="10"/>
          </p:nvPr>
        </p:nvSpPr>
        <p:spPr/>
        <p:txBody>
          <a:bodyPr/>
          <a:lstStyle/>
          <a:p>
            <a:fld id="{331CA75F-C908-41C9-A4F8-D4DF6DE72F0C}" type="datetimeFigureOut">
              <a:rPr lang="en-US" smtClean="0"/>
              <a:t>12/8/2022</a:t>
            </a:fld>
            <a:endParaRPr lang="en-US"/>
          </a:p>
        </p:txBody>
      </p:sp>
      <p:sp>
        <p:nvSpPr>
          <p:cNvPr id="6" name="Footer Placeholder 5">
            <a:extLst>
              <a:ext uri="{FF2B5EF4-FFF2-40B4-BE49-F238E27FC236}">
                <a16:creationId xmlns:a16="http://schemas.microsoft.com/office/drawing/2014/main" id="{66356348-98FD-4844-9004-432C97B3624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2D93AC-5315-4C2E-AE7F-551F5F0D6273}"/>
              </a:ext>
            </a:extLst>
          </p:cNvPr>
          <p:cNvSpPr>
            <a:spLocks noGrp="1"/>
          </p:cNvSpPr>
          <p:nvPr>
            <p:ph type="sldNum" sz="quarter" idx="12"/>
          </p:nvPr>
        </p:nvSpPr>
        <p:spPr/>
        <p:txBody>
          <a:bodyPr/>
          <a:lstStyle/>
          <a:p>
            <a:fld id="{13FC8E38-B364-4556-8D74-7CEE48C00BD5}" type="slidenum">
              <a:rPr lang="en-US" smtClean="0"/>
              <a:t>‹#›</a:t>
            </a:fld>
            <a:endParaRPr lang="en-US"/>
          </a:p>
        </p:txBody>
      </p:sp>
    </p:spTree>
    <p:extLst>
      <p:ext uri="{BB962C8B-B14F-4D97-AF65-F5344CB8AC3E}">
        <p14:creationId xmlns:p14="http://schemas.microsoft.com/office/powerpoint/2010/main" val="373053589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E50CA7-92E9-4CF3-B5A0-3A98C59A2C8A}"/>
              </a:ext>
            </a:extLst>
          </p:cNvPr>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067DCB9-E72F-45DA-93F6-6EDCCADFBB3B}"/>
              </a:ext>
            </a:extLst>
          </p:cNvPr>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9C0ED52-5D07-4A4F-9778-BA6EE20DB6BC}"/>
              </a:ext>
            </a:extLst>
          </p:cNvPr>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8D8679F-2CE6-4515-95D9-342EE9349624}"/>
              </a:ext>
            </a:extLst>
          </p:cNvPr>
          <p:cNvSpPr>
            <a:spLocks noGrp="1"/>
          </p:cNvSpPr>
          <p:nvPr>
            <p:ph type="dt" sz="half" idx="10"/>
          </p:nvPr>
        </p:nvSpPr>
        <p:spPr/>
        <p:txBody>
          <a:bodyPr/>
          <a:lstStyle/>
          <a:p>
            <a:fld id="{331CA75F-C908-41C9-A4F8-D4DF6DE72F0C}" type="datetimeFigureOut">
              <a:rPr lang="en-US" smtClean="0"/>
              <a:t>12/8/2022</a:t>
            </a:fld>
            <a:endParaRPr lang="en-US"/>
          </a:p>
        </p:txBody>
      </p:sp>
      <p:sp>
        <p:nvSpPr>
          <p:cNvPr id="6" name="Footer Placeholder 5">
            <a:extLst>
              <a:ext uri="{FF2B5EF4-FFF2-40B4-BE49-F238E27FC236}">
                <a16:creationId xmlns:a16="http://schemas.microsoft.com/office/drawing/2014/main" id="{3DCEA2B8-7563-418F-9F2E-0B04102818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56F5449-4210-40E9-8483-348B29F2824F}"/>
              </a:ext>
            </a:extLst>
          </p:cNvPr>
          <p:cNvSpPr>
            <a:spLocks noGrp="1"/>
          </p:cNvSpPr>
          <p:nvPr>
            <p:ph type="sldNum" sz="quarter" idx="12"/>
          </p:nvPr>
        </p:nvSpPr>
        <p:spPr/>
        <p:txBody>
          <a:bodyPr/>
          <a:lstStyle/>
          <a:p>
            <a:fld id="{13FC8E38-B364-4556-8D74-7CEE48C00BD5}" type="slidenum">
              <a:rPr lang="en-US" smtClean="0"/>
              <a:t>‹#›</a:t>
            </a:fld>
            <a:endParaRPr lang="en-US"/>
          </a:p>
        </p:txBody>
      </p:sp>
    </p:spTree>
    <p:extLst>
      <p:ext uri="{BB962C8B-B14F-4D97-AF65-F5344CB8AC3E}">
        <p14:creationId xmlns:p14="http://schemas.microsoft.com/office/powerpoint/2010/main" val="150933003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996659-B61F-4212-8664-CB96C5086B5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01B2362-1798-4130-912E-6B4FF75CF79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CC1CF0-E0A2-4D62-952A-1E582056FF98}"/>
              </a:ext>
            </a:extLst>
          </p:cNvPr>
          <p:cNvSpPr>
            <a:spLocks noGrp="1"/>
          </p:cNvSpPr>
          <p:nvPr>
            <p:ph type="dt" sz="half" idx="10"/>
          </p:nvPr>
        </p:nvSpPr>
        <p:spPr/>
        <p:txBody>
          <a:bodyPr/>
          <a:lstStyle/>
          <a:p>
            <a:fld id="{331CA75F-C908-41C9-A4F8-D4DF6DE72F0C}" type="datetimeFigureOut">
              <a:rPr lang="en-US" smtClean="0"/>
              <a:t>12/8/2022</a:t>
            </a:fld>
            <a:endParaRPr lang="en-US"/>
          </a:p>
        </p:txBody>
      </p:sp>
      <p:sp>
        <p:nvSpPr>
          <p:cNvPr id="5" name="Footer Placeholder 4">
            <a:extLst>
              <a:ext uri="{FF2B5EF4-FFF2-40B4-BE49-F238E27FC236}">
                <a16:creationId xmlns:a16="http://schemas.microsoft.com/office/drawing/2014/main" id="{BF0020C9-8FED-4373-8C59-4D045D88787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35BC312-4885-42A0-B5EC-151688BB79BB}"/>
              </a:ext>
            </a:extLst>
          </p:cNvPr>
          <p:cNvSpPr>
            <a:spLocks noGrp="1"/>
          </p:cNvSpPr>
          <p:nvPr>
            <p:ph type="sldNum" sz="quarter" idx="12"/>
          </p:nvPr>
        </p:nvSpPr>
        <p:spPr/>
        <p:txBody>
          <a:bodyPr/>
          <a:lstStyle/>
          <a:p>
            <a:fld id="{13FC8E38-B364-4556-8D74-7CEE48C00BD5}" type="slidenum">
              <a:rPr lang="en-US" smtClean="0"/>
              <a:t>‹#›</a:t>
            </a:fld>
            <a:endParaRPr lang="en-US"/>
          </a:p>
        </p:txBody>
      </p:sp>
    </p:spTree>
    <p:extLst>
      <p:ext uri="{BB962C8B-B14F-4D97-AF65-F5344CB8AC3E}">
        <p14:creationId xmlns:p14="http://schemas.microsoft.com/office/powerpoint/2010/main" val="414337600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9279C01-1B5B-4E18-85B1-979150317128}"/>
              </a:ext>
            </a:extLst>
          </p:cNvPr>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9261228-5694-4696-8B6B-35B4769D4DD4}"/>
              </a:ext>
            </a:extLst>
          </p:cNvPr>
          <p:cNvSpPr>
            <a:spLocks noGrp="1"/>
          </p:cNvSpPr>
          <p:nvPr>
            <p:ph type="body" orient="vert" idx="1"/>
          </p:nvPr>
        </p:nvSpPr>
        <p:spPr>
          <a:xfrm>
            <a:off x="838201" y="365125"/>
            <a:ext cx="76835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1E9D06-3E4D-47F3-A543-21ADB72B93AA}"/>
              </a:ext>
            </a:extLst>
          </p:cNvPr>
          <p:cNvSpPr>
            <a:spLocks noGrp="1"/>
          </p:cNvSpPr>
          <p:nvPr>
            <p:ph type="dt" sz="half" idx="10"/>
          </p:nvPr>
        </p:nvSpPr>
        <p:spPr/>
        <p:txBody>
          <a:bodyPr/>
          <a:lstStyle/>
          <a:p>
            <a:fld id="{331CA75F-C908-41C9-A4F8-D4DF6DE72F0C}" type="datetimeFigureOut">
              <a:rPr lang="en-US" smtClean="0"/>
              <a:t>12/8/2022</a:t>
            </a:fld>
            <a:endParaRPr lang="en-US"/>
          </a:p>
        </p:txBody>
      </p:sp>
      <p:sp>
        <p:nvSpPr>
          <p:cNvPr id="5" name="Footer Placeholder 4">
            <a:extLst>
              <a:ext uri="{FF2B5EF4-FFF2-40B4-BE49-F238E27FC236}">
                <a16:creationId xmlns:a16="http://schemas.microsoft.com/office/drawing/2014/main" id="{9BDDD088-FA1D-4EB9-9CA9-4C06C3B771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EB56C38-FA1D-4825-AF8F-83AA0A281D39}"/>
              </a:ext>
            </a:extLst>
          </p:cNvPr>
          <p:cNvSpPr>
            <a:spLocks noGrp="1"/>
          </p:cNvSpPr>
          <p:nvPr>
            <p:ph type="sldNum" sz="quarter" idx="12"/>
          </p:nvPr>
        </p:nvSpPr>
        <p:spPr/>
        <p:txBody>
          <a:bodyPr/>
          <a:lstStyle/>
          <a:p>
            <a:fld id="{13FC8E38-B364-4556-8D74-7CEE48C00BD5}" type="slidenum">
              <a:rPr lang="en-US" smtClean="0"/>
              <a:t>‹#›</a:t>
            </a:fld>
            <a:endParaRPr lang="en-US"/>
          </a:p>
        </p:txBody>
      </p:sp>
    </p:spTree>
    <p:extLst>
      <p:ext uri="{BB962C8B-B14F-4D97-AF65-F5344CB8AC3E}">
        <p14:creationId xmlns:p14="http://schemas.microsoft.com/office/powerpoint/2010/main" val="157602209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53282D-2A5F-48CE-A68B-7247AFF486A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C89F559-25E4-402C-81E4-A5937B16E05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5031A28-47EB-48ED-B1A7-197D2FD01FE6}"/>
              </a:ext>
            </a:extLst>
          </p:cNvPr>
          <p:cNvSpPr>
            <a:spLocks noGrp="1"/>
          </p:cNvSpPr>
          <p:nvPr>
            <p:ph type="dt" sz="half" idx="10"/>
          </p:nvPr>
        </p:nvSpPr>
        <p:spPr/>
        <p:txBody>
          <a:bodyPr/>
          <a:lstStyle/>
          <a:p>
            <a:fld id="{186A59A6-7D8A-42ED-8BFF-9A6223E2DB52}" type="datetimeFigureOut">
              <a:rPr lang="en-US" smtClean="0"/>
              <a:t>12/8/2022</a:t>
            </a:fld>
            <a:endParaRPr lang="en-US"/>
          </a:p>
        </p:txBody>
      </p:sp>
      <p:sp>
        <p:nvSpPr>
          <p:cNvPr id="5" name="Footer Placeholder 4">
            <a:extLst>
              <a:ext uri="{FF2B5EF4-FFF2-40B4-BE49-F238E27FC236}">
                <a16:creationId xmlns:a16="http://schemas.microsoft.com/office/drawing/2014/main" id="{0A9DC357-1F9D-4380-9293-4A19CD694B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BFC44B-9446-4EC5-9ED6-2D2C5DB07BFA}"/>
              </a:ext>
            </a:extLst>
          </p:cNvPr>
          <p:cNvSpPr>
            <a:spLocks noGrp="1"/>
          </p:cNvSpPr>
          <p:nvPr>
            <p:ph type="sldNum" sz="quarter" idx="12"/>
          </p:nvPr>
        </p:nvSpPr>
        <p:spPr/>
        <p:txBody>
          <a:bodyPr/>
          <a:lstStyle/>
          <a:p>
            <a:fld id="{59897966-1049-43E8-8521-41C9D4D765C9}" type="slidenum">
              <a:rPr lang="en-US" smtClean="0"/>
              <a:t>‹#›</a:t>
            </a:fld>
            <a:endParaRPr lang="en-US"/>
          </a:p>
        </p:txBody>
      </p:sp>
    </p:spTree>
    <p:extLst>
      <p:ext uri="{BB962C8B-B14F-4D97-AF65-F5344CB8AC3E}">
        <p14:creationId xmlns:p14="http://schemas.microsoft.com/office/powerpoint/2010/main" val="338589156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27244B-7C72-412B-A692-699D90C018D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35E3E68-EAE3-4D7D-AB36-B6B328980D6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71E8348-C455-4658-B5E5-D859153982AA}"/>
              </a:ext>
            </a:extLst>
          </p:cNvPr>
          <p:cNvSpPr>
            <a:spLocks noGrp="1"/>
          </p:cNvSpPr>
          <p:nvPr>
            <p:ph type="dt" sz="half" idx="10"/>
          </p:nvPr>
        </p:nvSpPr>
        <p:spPr/>
        <p:txBody>
          <a:bodyPr/>
          <a:lstStyle/>
          <a:p>
            <a:fld id="{186A59A6-7D8A-42ED-8BFF-9A6223E2DB52}" type="datetimeFigureOut">
              <a:rPr lang="en-US" smtClean="0"/>
              <a:t>12/8/2022</a:t>
            </a:fld>
            <a:endParaRPr lang="en-US"/>
          </a:p>
        </p:txBody>
      </p:sp>
      <p:sp>
        <p:nvSpPr>
          <p:cNvPr id="5" name="Footer Placeholder 4">
            <a:extLst>
              <a:ext uri="{FF2B5EF4-FFF2-40B4-BE49-F238E27FC236}">
                <a16:creationId xmlns:a16="http://schemas.microsoft.com/office/drawing/2014/main" id="{0EE38964-7760-4DA4-BD63-9797797BEB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49268A-6A77-4EDE-B533-61DB99C803EB}"/>
              </a:ext>
            </a:extLst>
          </p:cNvPr>
          <p:cNvSpPr>
            <a:spLocks noGrp="1"/>
          </p:cNvSpPr>
          <p:nvPr>
            <p:ph type="sldNum" sz="quarter" idx="12"/>
          </p:nvPr>
        </p:nvSpPr>
        <p:spPr/>
        <p:txBody>
          <a:bodyPr/>
          <a:lstStyle/>
          <a:p>
            <a:fld id="{59897966-1049-43E8-8521-41C9D4D765C9}" type="slidenum">
              <a:rPr lang="en-US" smtClean="0"/>
              <a:t>‹#›</a:t>
            </a:fld>
            <a:endParaRPr lang="en-US"/>
          </a:p>
        </p:txBody>
      </p:sp>
    </p:spTree>
    <p:extLst>
      <p:ext uri="{BB962C8B-B14F-4D97-AF65-F5344CB8AC3E}">
        <p14:creationId xmlns:p14="http://schemas.microsoft.com/office/powerpoint/2010/main" val="20991205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Blank">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650406459"/>
      </p:ext>
    </p:extLst>
  </p:cSld>
  <p:clrMapOvr>
    <a:overrideClrMapping bg1="lt1" tx1="dk1" bg2="lt2" tx2="dk2" accent1="accent1" accent2="accent2" accent3="accent3" accent4="accent4" accent5="accent5" accent6="accent6" hlink="hlink" folHlink="folHlink"/>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A14172-D09D-4A40-8B4E-6447E3F9F804}"/>
              </a:ext>
            </a:extLst>
          </p:cNvPr>
          <p:cNvSpPr>
            <a:spLocks noGrp="1"/>
          </p:cNvSpPr>
          <p:nvPr>
            <p:ph type="title"/>
          </p:nvPr>
        </p:nvSpPr>
        <p:spPr>
          <a:xfrm>
            <a:off x="831851" y="1709739"/>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372DCCC-E5F4-4859-A203-3EB4FB64042D}"/>
              </a:ext>
            </a:extLst>
          </p:cNvPr>
          <p:cNvSpPr>
            <a:spLocks noGrp="1"/>
          </p:cNvSpPr>
          <p:nvPr>
            <p:ph type="body" idx="1"/>
          </p:nvPr>
        </p:nvSpPr>
        <p:spPr>
          <a:xfrm>
            <a:off x="831851" y="4589464"/>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FDF30E9-CD68-4A2F-982B-ABBB93A27BC9}"/>
              </a:ext>
            </a:extLst>
          </p:cNvPr>
          <p:cNvSpPr>
            <a:spLocks noGrp="1"/>
          </p:cNvSpPr>
          <p:nvPr>
            <p:ph type="dt" sz="half" idx="10"/>
          </p:nvPr>
        </p:nvSpPr>
        <p:spPr/>
        <p:txBody>
          <a:bodyPr/>
          <a:lstStyle/>
          <a:p>
            <a:fld id="{186A59A6-7D8A-42ED-8BFF-9A6223E2DB52}" type="datetimeFigureOut">
              <a:rPr lang="en-US" smtClean="0"/>
              <a:t>12/8/2022</a:t>
            </a:fld>
            <a:endParaRPr lang="en-US"/>
          </a:p>
        </p:txBody>
      </p:sp>
      <p:sp>
        <p:nvSpPr>
          <p:cNvPr id="5" name="Footer Placeholder 4">
            <a:extLst>
              <a:ext uri="{FF2B5EF4-FFF2-40B4-BE49-F238E27FC236}">
                <a16:creationId xmlns:a16="http://schemas.microsoft.com/office/drawing/2014/main" id="{D7B9BEA6-9609-462A-B3C1-D8C745C95C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AE6539B-6212-4B79-82A9-69F3AFBB6B45}"/>
              </a:ext>
            </a:extLst>
          </p:cNvPr>
          <p:cNvSpPr>
            <a:spLocks noGrp="1"/>
          </p:cNvSpPr>
          <p:nvPr>
            <p:ph type="sldNum" sz="quarter" idx="12"/>
          </p:nvPr>
        </p:nvSpPr>
        <p:spPr/>
        <p:txBody>
          <a:bodyPr/>
          <a:lstStyle/>
          <a:p>
            <a:fld id="{59897966-1049-43E8-8521-41C9D4D765C9}" type="slidenum">
              <a:rPr lang="en-US" smtClean="0"/>
              <a:t>‹#›</a:t>
            </a:fld>
            <a:endParaRPr lang="en-US"/>
          </a:p>
        </p:txBody>
      </p:sp>
    </p:spTree>
    <p:extLst>
      <p:ext uri="{BB962C8B-B14F-4D97-AF65-F5344CB8AC3E}">
        <p14:creationId xmlns:p14="http://schemas.microsoft.com/office/powerpoint/2010/main" val="427859659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36DBEE-0B3B-4249-BFED-0D0924B3E55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91C2927-42C5-491C-886C-96B57DED601F}"/>
              </a:ext>
            </a:extLst>
          </p:cNvPr>
          <p:cNvSpPr>
            <a:spLocks noGrp="1"/>
          </p:cNvSpPr>
          <p:nvPr>
            <p:ph sz="half" idx="1"/>
          </p:nvPr>
        </p:nvSpPr>
        <p:spPr>
          <a:xfrm>
            <a:off x="838200" y="1825625"/>
            <a:ext cx="515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06F24EA-CAC7-4EDF-A08D-6B0FFF761A40}"/>
              </a:ext>
            </a:extLst>
          </p:cNvPr>
          <p:cNvSpPr>
            <a:spLocks noGrp="1"/>
          </p:cNvSpPr>
          <p:nvPr>
            <p:ph sz="half" idx="2"/>
          </p:nvPr>
        </p:nvSpPr>
        <p:spPr>
          <a:xfrm>
            <a:off x="6197600" y="1825625"/>
            <a:ext cx="515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CB3671D-2CE8-44B4-BDE1-1C7B2EB68C53}"/>
              </a:ext>
            </a:extLst>
          </p:cNvPr>
          <p:cNvSpPr>
            <a:spLocks noGrp="1"/>
          </p:cNvSpPr>
          <p:nvPr>
            <p:ph type="dt" sz="half" idx="10"/>
          </p:nvPr>
        </p:nvSpPr>
        <p:spPr/>
        <p:txBody>
          <a:bodyPr/>
          <a:lstStyle/>
          <a:p>
            <a:fld id="{186A59A6-7D8A-42ED-8BFF-9A6223E2DB52}" type="datetimeFigureOut">
              <a:rPr lang="en-US" smtClean="0"/>
              <a:t>12/8/2022</a:t>
            </a:fld>
            <a:endParaRPr lang="en-US"/>
          </a:p>
        </p:txBody>
      </p:sp>
      <p:sp>
        <p:nvSpPr>
          <p:cNvPr id="6" name="Footer Placeholder 5">
            <a:extLst>
              <a:ext uri="{FF2B5EF4-FFF2-40B4-BE49-F238E27FC236}">
                <a16:creationId xmlns:a16="http://schemas.microsoft.com/office/drawing/2014/main" id="{0DBA793F-991C-4779-B4DE-568449A69E9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81E1726-6121-4C45-948F-55D46A2869E4}"/>
              </a:ext>
            </a:extLst>
          </p:cNvPr>
          <p:cNvSpPr>
            <a:spLocks noGrp="1"/>
          </p:cNvSpPr>
          <p:nvPr>
            <p:ph type="sldNum" sz="quarter" idx="12"/>
          </p:nvPr>
        </p:nvSpPr>
        <p:spPr/>
        <p:txBody>
          <a:bodyPr/>
          <a:lstStyle/>
          <a:p>
            <a:fld id="{59897966-1049-43E8-8521-41C9D4D765C9}" type="slidenum">
              <a:rPr lang="en-US" smtClean="0"/>
              <a:t>‹#›</a:t>
            </a:fld>
            <a:endParaRPr lang="en-US"/>
          </a:p>
        </p:txBody>
      </p:sp>
    </p:spTree>
    <p:extLst>
      <p:ext uri="{BB962C8B-B14F-4D97-AF65-F5344CB8AC3E}">
        <p14:creationId xmlns:p14="http://schemas.microsoft.com/office/powerpoint/2010/main" val="206047531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00B359-1653-48D2-B1E2-31A09AA0CFE6}"/>
              </a:ext>
            </a:extLst>
          </p:cNvPr>
          <p:cNvSpPr>
            <a:spLocks noGrp="1"/>
          </p:cNvSpPr>
          <p:nvPr>
            <p:ph type="title"/>
          </p:nvPr>
        </p:nvSpPr>
        <p:spPr>
          <a:xfrm>
            <a:off x="840317" y="365126"/>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AC38F80-BC10-499E-96DA-1AFA369370ED}"/>
              </a:ext>
            </a:extLst>
          </p:cNvPr>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E5DFBC9-576A-41F2-A5D3-5AF7EC86B6E1}"/>
              </a:ext>
            </a:extLst>
          </p:cNvPr>
          <p:cNvSpPr>
            <a:spLocks noGrp="1"/>
          </p:cNvSpPr>
          <p:nvPr>
            <p:ph sz="half" idx="2"/>
          </p:nvPr>
        </p:nvSpPr>
        <p:spPr>
          <a:xfrm>
            <a:off x="840318" y="2505075"/>
            <a:ext cx="51583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CB5DA7F-AB98-4B76-9D70-253BC2E213F8}"/>
              </a:ext>
            </a:extLst>
          </p:cNvPr>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6A5053A-DD1A-400A-93E5-B094D4BBAC66}"/>
              </a:ext>
            </a:extLst>
          </p:cNvPr>
          <p:cNvSpPr>
            <a:spLocks noGrp="1"/>
          </p:cNvSpPr>
          <p:nvPr>
            <p:ph sz="quarter" idx="4"/>
          </p:nvPr>
        </p:nvSpPr>
        <p:spPr>
          <a:xfrm>
            <a:off x="6172200" y="2505075"/>
            <a:ext cx="518371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8870437-FB07-4903-ADE9-F56CA31BA99F}"/>
              </a:ext>
            </a:extLst>
          </p:cNvPr>
          <p:cNvSpPr>
            <a:spLocks noGrp="1"/>
          </p:cNvSpPr>
          <p:nvPr>
            <p:ph type="dt" sz="half" idx="10"/>
          </p:nvPr>
        </p:nvSpPr>
        <p:spPr/>
        <p:txBody>
          <a:bodyPr/>
          <a:lstStyle/>
          <a:p>
            <a:fld id="{186A59A6-7D8A-42ED-8BFF-9A6223E2DB52}" type="datetimeFigureOut">
              <a:rPr lang="en-US" smtClean="0"/>
              <a:t>12/8/2022</a:t>
            </a:fld>
            <a:endParaRPr lang="en-US"/>
          </a:p>
        </p:txBody>
      </p:sp>
      <p:sp>
        <p:nvSpPr>
          <p:cNvPr id="8" name="Footer Placeholder 7">
            <a:extLst>
              <a:ext uri="{FF2B5EF4-FFF2-40B4-BE49-F238E27FC236}">
                <a16:creationId xmlns:a16="http://schemas.microsoft.com/office/drawing/2014/main" id="{6589CEB9-0797-46AC-B5C5-3CFD38381DE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47154E3-B5F0-4A3C-9593-38D55B009855}"/>
              </a:ext>
            </a:extLst>
          </p:cNvPr>
          <p:cNvSpPr>
            <a:spLocks noGrp="1"/>
          </p:cNvSpPr>
          <p:nvPr>
            <p:ph type="sldNum" sz="quarter" idx="12"/>
          </p:nvPr>
        </p:nvSpPr>
        <p:spPr/>
        <p:txBody>
          <a:bodyPr/>
          <a:lstStyle/>
          <a:p>
            <a:fld id="{59897966-1049-43E8-8521-41C9D4D765C9}" type="slidenum">
              <a:rPr lang="en-US" smtClean="0"/>
              <a:t>‹#›</a:t>
            </a:fld>
            <a:endParaRPr lang="en-US"/>
          </a:p>
        </p:txBody>
      </p:sp>
    </p:spTree>
    <p:extLst>
      <p:ext uri="{BB962C8B-B14F-4D97-AF65-F5344CB8AC3E}">
        <p14:creationId xmlns:p14="http://schemas.microsoft.com/office/powerpoint/2010/main" val="301149022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27DC07-B3D6-4856-B59F-833C2E1B8FA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94D2227-7949-4334-AC01-C6D4EEBA87DA}"/>
              </a:ext>
            </a:extLst>
          </p:cNvPr>
          <p:cNvSpPr>
            <a:spLocks noGrp="1"/>
          </p:cNvSpPr>
          <p:nvPr>
            <p:ph type="dt" sz="half" idx="10"/>
          </p:nvPr>
        </p:nvSpPr>
        <p:spPr/>
        <p:txBody>
          <a:bodyPr/>
          <a:lstStyle/>
          <a:p>
            <a:fld id="{186A59A6-7D8A-42ED-8BFF-9A6223E2DB52}" type="datetimeFigureOut">
              <a:rPr lang="en-US" smtClean="0"/>
              <a:t>12/8/2022</a:t>
            </a:fld>
            <a:endParaRPr lang="en-US"/>
          </a:p>
        </p:txBody>
      </p:sp>
      <p:sp>
        <p:nvSpPr>
          <p:cNvPr id="4" name="Footer Placeholder 3">
            <a:extLst>
              <a:ext uri="{FF2B5EF4-FFF2-40B4-BE49-F238E27FC236}">
                <a16:creationId xmlns:a16="http://schemas.microsoft.com/office/drawing/2014/main" id="{D65F3158-8B56-4979-BECB-44E17B71A1A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A2B60D6-659A-4709-BBEF-AC9B963C1444}"/>
              </a:ext>
            </a:extLst>
          </p:cNvPr>
          <p:cNvSpPr>
            <a:spLocks noGrp="1"/>
          </p:cNvSpPr>
          <p:nvPr>
            <p:ph type="sldNum" sz="quarter" idx="12"/>
          </p:nvPr>
        </p:nvSpPr>
        <p:spPr/>
        <p:txBody>
          <a:bodyPr/>
          <a:lstStyle/>
          <a:p>
            <a:fld id="{59897966-1049-43E8-8521-41C9D4D765C9}" type="slidenum">
              <a:rPr lang="en-US" smtClean="0"/>
              <a:t>‹#›</a:t>
            </a:fld>
            <a:endParaRPr lang="en-US"/>
          </a:p>
        </p:txBody>
      </p:sp>
    </p:spTree>
    <p:extLst>
      <p:ext uri="{BB962C8B-B14F-4D97-AF65-F5344CB8AC3E}">
        <p14:creationId xmlns:p14="http://schemas.microsoft.com/office/powerpoint/2010/main" val="96152592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34D1DAE-077A-4799-BCE8-EEB5152F134C}"/>
              </a:ext>
            </a:extLst>
          </p:cNvPr>
          <p:cNvSpPr>
            <a:spLocks noGrp="1"/>
          </p:cNvSpPr>
          <p:nvPr>
            <p:ph type="dt" sz="half" idx="10"/>
          </p:nvPr>
        </p:nvSpPr>
        <p:spPr/>
        <p:txBody>
          <a:bodyPr/>
          <a:lstStyle/>
          <a:p>
            <a:fld id="{186A59A6-7D8A-42ED-8BFF-9A6223E2DB52}" type="datetimeFigureOut">
              <a:rPr lang="en-US" smtClean="0"/>
              <a:t>12/8/2022</a:t>
            </a:fld>
            <a:endParaRPr lang="en-US"/>
          </a:p>
        </p:txBody>
      </p:sp>
      <p:sp>
        <p:nvSpPr>
          <p:cNvPr id="3" name="Footer Placeholder 2">
            <a:extLst>
              <a:ext uri="{FF2B5EF4-FFF2-40B4-BE49-F238E27FC236}">
                <a16:creationId xmlns:a16="http://schemas.microsoft.com/office/drawing/2014/main" id="{0F52FC72-07F6-4016-A0AC-CB85B20073F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65C5B14-988D-4D04-9DCC-38DBA5B289DF}"/>
              </a:ext>
            </a:extLst>
          </p:cNvPr>
          <p:cNvSpPr>
            <a:spLocks noGrp="1"/>
          </p:cNvSpPr>
          <p:nvPr>
            <p:ph type="sldNum" sz="quarter" idx="12"/>
          </p:nvPr>
        </p:nvSpPr>
        <p:spPr/>
        <p:txBody>
          <a:bodyPr/>
          <a:lstStyle/>
          <a:p>
            <a:fld id="{59897966-1049-43E8-8521-41C9D4D765C9}" type="slidenum">
              <a:rPr lang="en-US" smtClean="0"/>
              <a:t>‹#›</a:t>
            </a:fld>
            <a:endParaRPr lang="en-US"/>
          </a:p>
        </p:txBody>
      </p:sp>
    </p:spTree>
    <p:extLst>
      <p:ext uri="{BB962C8B-B14F-4D97-AF65-F5344CB8AC3E}">
        <p14:creationId xmlns:p14="http://schemas.microsoft.com/office/powerpoint/2010/main" val="238543557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11B9A4-284F-4D92-B9AA-D011AD78947E}"/>
              </a:ext>
            </a:extLst>
          </p:cNvPr>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BC4FB95-38DE-4AB6-AFD0-CE16BB2BFC3B}"/>
              </a:ext>
            </a:extLst>
          </p:cNvPr>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27F5900-8AD4-4D27-8482-1571E658BF5E}"/>
              </a:ext>
            </a:extLst>
          </p:cNvPr>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1596719-CA6D-4F04-B136-A8986C67DA6E}"/>
              </a:ext>
            </a:extLst>
          </p:cNvPr>
          <p:cNvSpPr>
            <a:spLocks noGrp="1"/>
          </p:cNvSpPr>
          <p:nvPr>
            <p:ph type="dt" sz="half" idx="10"/>
          </p:nvPr>
        </p:nvSpPr>
        <p:spPr/>
        <p:txBody>
          <a:bodyPr/>
          <a:lstStyle/>
          <a:p>
            <a:fld id="{186A59A6-7D8A-42ED-8BFF-9A6223E2DB52}" type="datetimeFigureOut">
              <a:rPr lang="en-US" smtClean="0"/>
              <a:t>12/8/2022</a:t>
            </a:fld>
            <a:endParaRPr lang="en-US"/>
          </a:p>
        </p:txBody>
      </p:sp>
      <p:sp>
        <p:nvSpPr>
          <p:cNvPr id="6" name="Footer Placeholder 5">
            <a:extLst>
              <a:ext uri="{FF2B5EF4-FFF2-40B4-BE49-F238E27FC236}">
                <a16:creationId xmlns:a16="http://schemas.microsoft.com/office/drawing/2014/main" id="{D3DB1C11-D3C3-4062-A639-ADBC7D19F19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89A6CE9-6380-4E9C-9A76-EA4ECEFB7E39}"/>
              </a:ext>
            </a:extLst>
          </p:cNvPr>
          <p:cNvSpPr>
            <a:spLocks noGrp="1"/>
          </p:cNvSpPr>
          <p:nvPr>
            <p:ph type="sldNum" sz="quarter" idx="12"/>
          </p:nvPr>
        </p:nvSpPr>
        <p:spPr/>
        <p:txBody>
          <a:bodyPr/>
          <a:lstStyle/>
          <a:p>
            <a:fld id="{59897966-1049-43E8-8521-41C9D4D765C9}" type="slidenum">
              <a:rPr lang="en-US" smtClean="0"/>
              <a:t>‹#›</a:t>
            </a:fld>
            <a:endParaRPr lang="en-US"/>
          </a:p>
        </p:txBody>
      </p:sp>
    </p:spTree>
    <p:extLst>
      <p:ext uri="{BB962C8B-B14F-4D97-AF65-F5344CB8AC3E}">
        <p14:creationId xmlns:p14="http://schemas.microsoft.com/office/powerpoint/2010/main" val="6517837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60E567-AEEE-4437-A39C-E9B617038A48}"/>
              </a:ext>
            </a:extLst>
          </p:cNvPr>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6A97910-D132-4A89-96CC-67BB7F4BEBC4}"/>
              </a:ext>
            </a:extLst>
          </p:cNvPr>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F582495-91B9-4239-8D35-1FB4903E66EB}"/>
              </a:ext>
            </a:extLst>
          </p:cNvPr>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FCD963F-3AEA-4669-9EB1-C10D62EFB8B9}"/>
              </a:ext>
            </a:extLst>
          </p:cNvPr>
          <p:cNvSpPr>
            <a:spLocks noGrp="1"/>
          </p:cNvSpPr>
          <p:nvPr>
            <p:ph type="dt" sz="half" idx="10"/>
          </p:nvPr>
        </p:nvSpPr>
        <p:spPr/>
        <p:txBody>
          <a:bodyPr/>
          <a:lstStyle/>
          <a:p>
            <a:fld id="{186A59A6-7D8A-42ED-8BFF-9A6223E2DB52}" type="datetimeFigureOut">
              <a:rPr lang="en-US" smtClean="0"/>
              <a:t>12/8/2022</a:t>
            </a:fld>
            <a:endParaRPr lang="en-US"/>
          </a:p>
        </p:txBody>
      </p:sp>
      <p:sp>
        <p:nvSpPr>
          <p:cNvPr id="6" name="Footer Placeholder 5">
            <a:extLst>
              <a:ext uri="{FF2B5EF4-FFF2-40B4-BE49-F238E27FC236}">
                <a16:creationId xmlns:a16="http://schemas.microsoft.com/office/drawing/2014/main" id="{3D95103E-056D-4C34-8CF8-7E5B1872ECB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52242A9-BA6B-4E20-A842-24A8832FAB9D}"/>
              </a:ext>
            </a:extLst>
          </p:cNvPr>
          <p:cNvSpPr>
            <a:spLocks noGrp="1"/>
          </p:cNvSpPr>
          <p:nvPr>
            <p:ph type="sldNum" sz="quarter" idx="12"/>
          </p:nvPr>
        </p:nvSpPr>
        <p:spPr/>
        <p:txBody>
          <a:bodyPr/>
          <a:lstStyle/>
          <a:p>
            <a:fld id="{59897966-1049-43E8-8521-41C9D4D765C9}" type="slidenum">
              <a:rPr lang="en-US" smtClean="0"/>
              <a:t>‹#›</a:t>
            </a:fld>
            <a:endParaRPr lang="en-US"/>
          </a:p>
        </p:txBody>
      </p:sp>
    </p:spTree>
    <p:extLst>
      <p:ext uri="{BB962C8B-B14F-4D97-AF65-F5344CB8AC3E}">
        <p14:creationId xmlns:p14="http://schemas.microsoft.com/office/powerpoint/2010/main" val="170564786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7D6377-B3BD-4735-8990-049594A324A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21A72B5-6326-48F6-AA88-496477205AD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AD354E4-3A4A-43D3-83D1-0D35BE0827DC}"/>
              </a:ext>
            </a:extLst>
          </p:cNvPr>
          <p:cNvSpPr>
            <a:spLocks noGrp="1"/>
          </p:cNvSpPr>
          <p:nvPr>
            <p:ph type="dt" sz="half" idx="10"/>
          </p:nvPr>
        </p:nvSpPr>
        <p:spPr/>
        <p:txBody>
          <a:bodyPr/>
          <a:lstStyle/>
          <a:p>
            <a:fld id="{186A59A6-7D8A-42ED-8BFF-9A6223E2DB52}" type="datetimeFigureOut">
              <a:rPr lang="en-US" smtClean="0"/>
              <a:t>12/8/2022</a:t>
            </a:fld>
            <a:endParaRPr lang="en-US"/>
          </a:p>
        </p:txBody>
      </p:sp>
      <p:sp>
        <p:nvSpPr>
          <p:cNvPr id="5" name="Footer Placeholder 4">
            <a:extLst>
              <a:ext uri="{FF2B5EF4-FFF2-40B4-BE49-F238E27FC236}">
                <a16:creationId xmlns:a16="http://schemas.microsoft.com/office/drawing/2014/main" id="{B75FF39F-E697-4049-9D41-9B08EF23A8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2DB606-9E9A-4EF2-9666-7FD53D90C7E9}"/>
              </a:ext>
            </a:extLst>
          </p:cNvPr>
          <p:cNvSpPr>
            <a:spLocks noGrp="1"/>
          </p:cNvSpPr>
          <p:nvPr>
            <p:ph type="sldNum" sz="quarter" idx="12"/>
          </p:nvPr>
        </p:nvSpPr>
        <p:spPr/>
        <p:txBody>
          <a:bodyPr/>
          <a:lstStyle/>
          <a:p>
            <a:fld id="{59897966-1049-43E8-8521-41C9D4D765C9}" type="slidenum">
              <a:rPr lang="en-US" smtClean="0"/>
              <a:t>‹#›</a:t>
            </a:fld>
            <a:endParaRPr lang="en-US"/>
          </a:p>
        </p:txBody>
      </p:sp>
    </p:spTree>
    <p:extLst>
      <p:ext uri="{BB962C8B-B14F-4D97-AF65-F5344CB8AC3E}">
        <p14:creationId xmlns:p14="http://schemas.microsoft.com/office/powerpoint/2010/main" val="1214077709"/>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CCF0E4C-B3B7-4A76-9D2D-A1411BF5BE00}"/>
              </a:ext>
            </a:extLst>
          </p:cNvPr>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19F90CE-DD6A-4B1C-A139-3A9932FBAB9A}"/>
              </a:ext>
            </a:extLst>
          </p:cNvPr>
          <p:cNvSpPr>
            <a:spLocks noGrp="1"/>
          </p:cNvSpPr>
          <p:nvPr>
            <p:ph type="body" orient="vert" idx="1"/>
          </p:nvPr>
        </p:nvSpPr>
        <p:spPr>
          <a:xfrm>
            <a:off x="838201" y="365125"/>
            <a:ext cx="76835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BC21FBC-BB70-4C3F-8CAB-98F8E05D6CBA}"/>
              </a:ext>
            </a:extLst>
          </p:cNvPr>
          <p:cNvSpPr>
            <a:spLocks noGrp="1"/>
          </p:cNvSpPr>
          <p:nvPr>
            <p:ph type="dt" sz="half" idx="10"/>
          </p:nvPr>
        </p:nvSpPr>
        <p:spPr/>
        <p:txBody>
          <a:bodyPr/>
          <a:lstStyle/>
          <a:p>
            <a:fld id="{186A59A6-7D8A-42ED-8BFF-9A6223E2DB52}" type="datetimeFigureOut">
              <a:rPr lang="en-US" smtClean="0"/>
              <a:t>12/8/2022</a:t>
            </a:fld>
            <a:endParaRPr lang="en-US"/>
          </a:p>
        </p:txBody>
      </p:sp>
      <p:sp>
        <p:nvSpPr>
          <p:cNvPr id="5" name="Footer Placeholder 4">
            <a:extLst>
              <a:ext uri="{FF2B5EF4-FFF2-40B4-BE49-F238E27FC236}">
                <a16:creationId xmlns:a16="http://schemas.microsoft.com/office/drawing/2014/main" id="{E6E427FC-B4CC-475F-A308-21063C6E41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6D5FD8-805E-4F87-86F7-F92C4792E8B9}"/>
              </a:ext>
            </a:extLst>
          </p:cNvPr>
          <p:cNvSpPr>
            <a:spLocks noGrp="1"/>
          </p:cNvSpPr>
          <p:nvPr>
            <p:ph type="sldNum" sz="quarter" idx="12"/>
          </p:nvPr>
        </p:nvSpPr>
        <p:spPr/>
        <p:txBody>
          <a:bodyPr/>
          <a:lstStyle/>
          <a:p>
            <a:fld id="{59897966-1049-43E8-8521-41C9D4D765C9}" type="slidenum">
              <a:rPr lang="en-US" smtClean="0"/>
              <a:t>‹#›</a:t>
            </a:fld>
            <a:endParaRPr lang="en-US"/>
          </a:p>
        </p:txBody>
      </p:sp>
    </p:spTree>
    <p:extLst>
      <p:ext uri="{BB962C8B-B14F-4D97-AF65-F5344CB8AC3E}">
        <p14:creationId xmlns:p14="http://schemas.microsoft.com/office/powerpoint/2010/main" val="13905665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276F11-0B99-4E85-9CC0-419D8A6E8EA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9C7B241-8AFA-4620-BDAF-1CC07835839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2779F6D-2709-455B-83DC-C06E5953CDAA}"/>
              </a:ext>
            </a:extLst>
          </p:cNvPr>
          <p:cNvSpPr>
            <a:spLocks noGrp="1"/>
          </p:cNvSpPr>
          <p:nvPr>
            <p:ph type="dt" sz="half" idx="10"/>
          </p:nvPr>
        </p:nvSpPr>
        <p:spPr/>
        <p:txBody>
          <a:bodyPr/>
          <a:lstStyle/>
          <a:p>
            <a:fld id="{C6748C86-030F-4F43-A478-D12E6AEFF8D3}" type="datetimeFigureOut">
              <a:rPr lang="en-US" smtClean="0"/>
              <a:t>12/8/2022</a:t>
            </a:fld>
            <a:endParaRPr lang="en-US" dirty="0"/>
          </a:p>
        </p:txBody>
      </p:sp>
      <p:sp>
        <p:nvSpPr>
          <p:cNvPr id="5" name="Footer Placeholder 4">
            <a:extLst>
              <a:ext uri="{FF2B5EF4-FFF2-40B4-BE49-F238E27FC236}">
                <a16:creationId xmlns:a16="http://schemas.microsoft.com/office/drawing/2014/main" id="{C58CF677-5F9D-4AD1-81F1-E26E348EA2F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AF995A8-6237-455C-A6DB-7B69F45FA2ED}"/>
              </a:ext>
            </a:extLst>
          </p:cNvPr>
          <p:cNvSpPr>
            <a:spLocks noGrp="1"/>
          </p:cNvSpPr>
          <p:nvPr>
            <p:ph type="sldNum" sz="quarter" idx="12"/>
          </p:nvPr>
        </p:nvSpPr>
        <p:spPr/>
        <p:txBody>
          <a:bodyPr/>
          <a:lstStyle/>
          <a:p>
            <a:fld id="{3BDDDCE0-C031-4745-ABD7-2112096DCCD6}" type="slidenum">
              <a:rPr lang="en-US" smtClean="0"/>
              <a:t>‹#›</a:t>
            </a:fld>
            <a:endParaRPr lang="en-US"/>
          </a:p>
        </p:txBody>
      </p:sp>
    </p:spTree>
    <p:extLst>
      <p:ext uri="{BB962C8B-B14F-4D97-AF65-F5344CB8AC3E}">
        <p14:creationId xmlns:p14="http://schemas.microsoft.com/office/powerpoint/2010/main" val="641346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F50D0F-C7CC-4BF9-A054-22397518049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D84F9BA-1EB5-46B1-9BE5-09E82FC8B803}"/>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5B53B1E6-4C96-4CB7-826D-8FCB63D8F0A2}"/>
              </a:ext>
            </a:extLst>
          </p:cNvPr>
          <p:cNvSpPr>
            <a:spLocks noGrp="1"/>
          </p:cNvSpPr>
          <p:nvPr>
            <p:ph type="dt" sz="half" idx="10"/>
          </p:nvPr>
        </p:nvSpPr>
        <p:spPr/>
        <p:txBody>
          <a:bodyPr/>
          <a:lstStyle/>
          <a:p>
            <a:fld id="{C6748C86-030F-4F43-A478-D12E6AEFF8D3}" type="datetimeFigureOut">
              <a:rPr lang="en-US" smtClean="0"/>
              <a:t>12/8/2022</a:t>
            </a:fld>
            <a:endParaRPr lang="en-US" dirty="0"/>
          </a:p>
        </p:txBody>
      </p:sp>
      <p:sp>
        <p:nvSpPr>
          <p:cNvPr id="5" name="Footer Placeholder 4">
            <a:extLst>
              <a:ext uri="{FF2B5EF4-FFF2-40B4-BE49-F238E27FC236}">
                <a16:creationId xmlns:a16="http://schemas.microsoft.com/office/drawing/2014/main" id="{016B7220-B5A7-4C21-BC64-FB79529F148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114070C-EAA9-4214-9EA6-9DF42DFE0ED6}"/>
              </a:ext>
            </a:extLst>
          </p:cNvPr>
          <p:cNvSpPr>
            <a:spLocks noGrp="1"/>
          </p:cNvSpPr>
          <p:nvPr>
            <p:ph type="sldNum" sz="quarter" idx="12"/>
          </p:nvPr>
        </p:nvSpPr>
        <p:spPr/>
        <p:txBody>
          <a:bodyPr/>
          <a:lstStyle/>
          <a:p>
            <a:fld id="{3BDDDCE0-C031-4745-ABD7-2112096DCCD6}" type="slidenum">
              <a:rPr lang="en-US" smtClean="0"/>
              <a:t>‹#›</a:t>
            </a:fld>
            <a:endParaRPr lang="en-US" dirty="0"/>
          </a:p>
        </p:txBody>
      </p:sp>
    </p:spTree>
    <p:extLst>
      <p:ext uri="{BB962C8B-B14F-4D97-AF65-F5344CB8AC3E}">
        <p14:creationId xmlns:p14="http://schemas.microsoft.com/office/powerpoint/2010/main" val="31220574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2D5E59-8A81-40E6-980F-36BC0B9AD9DC}"/>
              </a:ext>
            </a:extLst>
          </p:cNvPr>
          <p:cNvSpPr>
            <a:spLocks noGrp="1"/>
          </p:cNvSpPr>
          <p:nvPr>
            <p:ph type="title"/>
          </p:nvPr>
        </p:nvSpPr>
        <p:spPr>
          <a:xfrm>
            <a:off x="831851" y="1709739"/>
            <a:ext cx="10515600" cy="2852737"/>
          </a:xfrm>
        </p:spPr>
        <p:txBody>
          <a:bodyPr anchor="b"/>
          <a:lstStyle>
            <a:lvl1pPr>
              <a:defRPr sz="6000"/>
            </a:lvl1pPr>
          </a:lstStyle>
          <a:p>
            <a:r>
              <a:rPr lang="en-US" dirty="0"/>
              <a:t>Click to edit Master title style</a:t>
            </a:r>
          </a:p>
        </p:txBody>
      </p:sp>
      <p:sp>
        <p:nvSpPr>
          <p:cNvPr id="3" name="Text Placeholder 2">
            <a:extLst>
              <a:ext uri="{FF2B5EF4-FFF2-40B4-BE49-F238E27FC236}">
                <a16:creationId xmlns:a16="http://schemas.microsoft.com/office/drawing/2014/main" id="{A31EFFF8-02B9-4252-9A70-0103904316EF}"/>
              </a:ext>
            </a:extLst>
          </p:cNvPr>
          <p:cNvSpPr>
            <a:spLocks noGrp="1"/>
          </p:cNvSpPr>
          <p:nvPr>
            <p:ph type="body" idx="1"/>
          </p:nvPr>
        </p:nvSpPr>
        <p:spPr>
          <a:xfrm>
            <a:off x="831851" y="4589464"/>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F12103E-3779-4835-9FC7-AE5229360DD7}"/>
              </a:ext>
            </a:extLst>
          </p:cNvPr>
          <p:cNvSpPr>
            <a:spLocks noGrp="1"/>
          </p:cNvSpPr>
          <p:nvPr>
            <p:ph type="dt" sz="half" idx="10"/>
          </p:nvPr>
        </p:nvSpPr>
        <p:spPr/>
        <p:txBody>
          <a:bodyPr/>
          <a:lstStyle/>
          <a:p>
            <a:fld id="{C6748C86-030F-4F43-A478-D12E6AEFF8D3}" type="datetimeFigureOut">
              <a:rPr lang="en-US" smtClean="0"/>
              <a:t>12/8/2022</a:t>
            </a:fld>
            <a:endParaRPr lang="en-US" dirty="0"/>
          </a:p>
        </p:txBody>
      </p:sp>
      <p:sp>
        <p:nvSpPr>
          <p:cNvPr id="5" name="Footer Placeholder 4">
            <a:extLst>
              <a:ext uri="{FF2B5EF4-FFF2-40B4-BE49-F238E27FC236}">
                <a16:creationId xmlns:a16="http://schemas.microsoft.com/office/drawing/2014/main" id="{692ABDF6-4AE9-4D22-8F0C-12C44083A75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877A0DA-85F4-470A-868E-BCAC50B86F57}"/>
              </a:ext>
            </a:extLst>
          </p:cNvPr>
          <p:cNvSpPr>
            <a:spLocks noGrp="1"/>
          </p:cNvSpPr>
          <p:nvPr>
            <p:ph type="sldNum" sz="quarter" idx="12"/>
          </p:nvPr>
        </p:nvSpPr>
        <p:spPr/>
        <p:txBody>
          <a:bodyPr/>
          <a:lstStyle/>
          <a:p>
            <a:fld id="{3BDDDCE0-C031-4745-ABD7-2112096DCCD6}" type="slidenum">
              <a:rPr lang="en-US" smtClean="0"/>
              <a:t>‹#›</a:t>
            </a:fld>
            <a:endParaRPr lang="en-US"/>
          </a:p>
        </p:txBody>
      </p:sp>
    </p:spTree>
    <p:extLst>
      <p:ext uri="{BB962C8B-B14F-4D97-AF65-F5344CB8AC3E}">
        <p14:creationId xmlns:p14="http://schemas.microsoft.com/office/powerpoint/2010/main" val="13490292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00E9D5-9DD1-4E42-8AF3-4064CDAD9506}"/>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D3BFE509-5964-4B37-A2E3-8B21F2D3D633}"/>
              </a:ext>
            </a:extLst>
          </p:cNvPr>
          <p:cNvSpPr>
            <a:spLocks noGrp="1"/>
          </p:cNvSpPr>
          <p:nvPr>
            <p:ph sz="half" idx="1"/>
          </p:nvPr>
        </p:nvSpPr>
        <p:spPr>
          <a:xfrm>
            <a:off x="838200" y="1825625"/>
            <a:ext cx="51562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E310A551-FAAE-4903-A7A0-F1CBBBA28F82}"/>
              </a:ext>
            </a:extLst>
          </p:cNvPr>
          <p:cNvSpPr>
            <a:spLocks noGrp="1"/>
          </p:cNvSpPr>
          <p:nvPr>
            <p:ph sz="half" idx="2"/>
          </p:nvPr>
        </p:nvSpPr>
        <p:spPr>
          <a:xfrm>
            <a:off x="6197600" y="1825625"/>
            <a:ext cx="51562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22B8E082-6B4D-4B29-AF4E-C69C2A2C09CD}"/>
              </a:ext>
            </a:extLst>
          </p:cNvPr>
          <p:cNvSpPr>
            <a:spLocks noGrp="1"/>
          </p:cNvSpPr>
          <p:nvPr>
            <p:ph type="dt" sz="half" idx="10"/>
          </p:nvPr>
        </p:nvSpPr>
        <p:spPr/>
        <p:txBody>
          <a:bodyPr/>
          <a:lstStyle/>
          <a:p>
            <a:fld id="{C6748C86-030F-4F43-A478-D12E6AEFF8D3}" type="datetimeFigureOut">
              <a:rPr lang="en-US" smtClean="0"/>
              <a:t>12/8/2022</a:t>
            </a:fld>
            <a:endParaRPr lang="en-US"/>
          </a:p>
        </p:txBody>
      </p:sp>
      <p:sp>
        <p:nvSpPr>
          <p:cNvPr id="6" name="Footer Placeholder 5">
            <a:extLst>
              <a:ext uri="{FF2B5EF4-FFF2-40B4-BE49-F238E27FC236}">
                <a16:creationId xmlns:a16="http://schemas.microsoft.com/office/drawing/2014/main" id="{48469544-68A6-4CCC-AD54-CFC160618A9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BA44E05-5BDD-4130-8D88-12682FBC21D3}"/>
              </a:ext>
            </a:extLst>
          </p:cNvPr>
          <p:cNvSpPr>
            <a:spLocks noGrp="1"/>
          </p:cNvSpPr>
          <p:nvPr>
            <p:ph type="sldNum" sz="quarter" idx="12"/>
          </p:nvPr>
        </p:nvSpPr>
        <p:spPr/>
        <p:txBody>
          <a:bodyPr/>
          <a:lstStyle/>
          <a:p>
            <a:fld id="{3BDDDCE0-C031-4745-ABD7-2112096DCCD6}" type="slidenum">
              <a:rPr lang="en-US" smtClean="0"/>
              <a:t>‹#›</a:t>
            </a:fld>
            <a:endParaRPr lang="en-US"/>
          </a:p>
        </p:txBody>
      </p:sp>
    </p:spTree>
    <p:extLst>
      <p:ext uri="{BB962C8B-B14F-4D97-AF65-F5344CB8AC3E}">
        <p14:creationId xmlns:p14="http://schemas.microsoft.com/office/powerpoint/2010/main" val="861603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1D5049-C529-411D-82E9-E208C682FE62}"/>
              </a:ext>
            </a:extLst>
          </p:cNvPr>
          <p:cNvSpPr>
            <a:spLocks noGrp="1"/>
          </p:cNvSpPr>
          <p:nvPr>
            <p:ph type="title"/>
          </p:nvPr>
        </p:nvSpPr>
        <p:spPr>
          <a:xfrm>
            <a:off x="840317" y="365126"/>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1EA5B74-02C9-4CBA-8319-D461269CD0D7}"/>
              </a:ext>
            </a:extLst>
          </p:cNvPr>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9E00F18-E031-4BBC-BB24-01B3A02D8A41}"/>
              </a:ext>
            </a:extLst>
          </p:cNvPr>
          <p:cNvSpPr>
            <a:spLocks noGrp="1"/>
          </p:cNvSpPr>
          <p:nvPr>
            <p:ph sz="half" idx="2"/>
          </p:nvPr>
        </p:nvSpPr>
        <p:spPr>
          <a:xfrm>
            <a:off x="840318" y="2505075"/>
            <a:ext cx="51583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44205FA-24A8-4E2D-B109-30628E921E7D}"/>
              </a:ext>
            </a:extLst>
          </p:cNvPr>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EFA208E-E789-40AC-9214-79BD48100AB5}"/>
              </a:ext>
            </a:extLst>
          </p:cNvPr>
          <p:cNvSpPr>
            <a:spLocks noGrp="1"/>
          </p:cNvSpPr>
          <p:nvPr>
            <p:ph sz="quarter" idx="4"/>
          </p:nvPr>
        </p:nvSpPr>
        <p:spPr>
          <a:xfrm>
            <a:off x="6172200" y="2505075"/>
            <a:ext cx="518371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6DB3469-33D3-4F19-9865-04452F121089}"/>
              </a:ext>
            </a:extLst>
          </p:cNvPr>
          <p:cNvSpPr>
            <a:spLocks noGrp="1"/>
          </p:cNvSpPr>
          <p:nvPr>
            <p:ph type="dt" sz="half" idx="10"/>
          </p:nvPr>
        </p:nvSpPr>
        <p:spPr>
          <a:xfrm>
            <a:off x="838200" y="6310311"/>
            <a:ext cx="2743200" cy="365125"/>
          </a:xfrm>
        </p:spPr>
        <p:txBody>
          <a:bodyPr/>
          <a:lstStyle/>
          <a:p>
            <a:fld id="{C6748C86-030F-4F43-A478-D12E6AEFF8D3}" type="datetimeFigureOut">
              <a:rPr lang="en-US" smtClean="0"/>
              <a:t>12/8/2022</a:t>
            </a:fld>
            <a:endParaRPr lang="en-US" dirty="0"/>
          </a:p>
        </p:txBody>
      </p:sp>
      <p:sp>
        <p:nvSpPr>
          <p:cNvPr id="8" name="Footer Placeholder 7">
            <a:extLst>
              <a:ext uri="{FF2B5EF4-FFF2-40B4-BE49-F238E27FC236}">
                <a16:creationId xmlns:a16="http://schemas.microsoft.com/office/drawing/2014/main" id="{69C80A31-67CA-43A2-B7CF-D2A00CA9228E}"/>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527DB4AE-7526-40EE-8BE1-78FC67036B27}"/>
              </a:ext>
            </a:extLst>
          </p:cNvPr>
          <p:cNvSpPr>
            <a:spLocks noGrp="1"/>
          </p:cNvSpPr>
          <p:nvPr>
            <p:ph type="sldNum" sz="quarter" idx="12"/>
          </p:nvPr>
        </p:nvSpPr>
        <p:spPr/>
        <p:txBody>
          <a:bodyPr/>
          <a:lstStyle/>
          <a:p>
            <a:fld id="{3BDDDCE0-C031-4745-ABD7-2112096DCCD6}" type="slidenum">
              <a:rPr lang="en-US" smtClean="0"/>
              <a:t>‹#›</a:t>
            </a:fld>
            <a:endParaRPr lang="en-US"/>
          </a:p>
        </p:txBody>
      </p:sp>
    </p:spTree>
    <p:extLst>
      <p:ext uri="{BB962C8B-B14F-4D97-AF65-F5344CB8AC3E}">
        <p14:creationId xmlns:p14="http://schemas.microsoft.com/office/powerpoint/2010/main" val="60262080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theme" Target="../theme/theme2.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3.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theme" Target="../theme/theme3.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4.xml"/><Relationship Id="rId3" Type="http://schemas.openxmlformats.org/officeDocument/2006/relationships/slideLayout" Target="../slideLayouts/slideLayout29.xml"/><Relationship Id="rId7" Type="http://schemas.openxmlformats.org/officeDocument/2006/relationships/slideLayout" Target="../slideLayouts/slideLayout33.xml"/><Relationship Id="rId12" Type="http://schemas.openxmlformats.org/officeDocument/2006/relationships/theme" Target="../theme/theme4.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slideLayout" Target="../slideLayouts/slideLayout37.xml"/><Relationship Id="rId5" Type="http://schemas.openxmlformats.org/officeDocument/2006/relationships/slideLayout" Target="../slideLayouts/slideLayout31.xml"/><Relationship Id="rId10" Type="http://schemas.openxmlformats.org/officeDocument/2006/relationships/slideLayout" Target="../slideLayouts/slideLayout36.xml"/><Relationship Id="rId4" Type="http://schemas.openxmlformats.org/officeDocument/2006/relationships/slideLayout" Target="../slideLayouts/slideLayout30.xml"/><Relationship Id="rId9" Type="http://schemas.openxmlformats.org/officeDocument/2006/relationships/slideLayout" Target="../slideLayouts/slideLayout35.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45.xml"/><Relationship Id="rId3" Type="http://schemas.openxmlformats.org/officeDocument/2006/relationships/slideLayout" Target="../slideLayouts/slideLayout40.xml"/><Relationship Id="rId7" Type="http://schemas.openxmlformats.org/officeDocument/2006/relationships/slideLayout" Target="../slideLayouts/slideLayout44.xml"/><Relationship Id="rId12" Type="http://schemas.openxmlformats.org/officeDocument/2006/relationships/theme" Target="../theme/theme5.xml"/><Relationship Id="rId2" Type="http://schemas.openxmlformats.org/officeDocument/2006/relationships/slideLayout" Target="../slideLayouts/slideLayout39.xml"/><Relationship Id="rId1" Type="http://schemas.openxmlformats.org/officeDocument/2006/relationships/slideLayout" Target="../slideLayouts/slideLayout38.xml"/><Relationship Id="rId6" Type="http://schemas.openxmlformats.org/officeDocument/2006/relationships/slideLayout" Target="../slideLayouts/slideLayout43.xml"/><Relationship Id="rId11" Type="http://schemas.openxmlformats.org/officeDocument/2006/relationships/slideLayout" Target="../slideLayouts/slideLayout48.xml"/><Relationship Id="rId5" Type="http://schemas.openxmlformats.org/officeDocument/2006/relationships/slideLayout" Target="../slideLayouts/slideLayout42.xml"/><Relationship Id="rId10" Type="http://schemas.openxmlformats.org/officeDocument/2006/relationships/slideLayout" Target="../slideLayouts/slideLayout47.xml"/><Relationship Id="rId4" Type="http://schemas.openxmlformats.org/officeDocument/2006/relationships/slideLayout" Target="../slideLayouts/slideLayout41.xml"/><Relationship Id="rId9" Type="http://schemas.openxmlformats.org/officeDocument/2006/relationships/slideLayout" Target="../slideLayouts/slideLayout4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776463" y="6533833"/>
            <a:ext cx="8225367" cy="215444"/>
          </a:xfrm>
          <a:prstGeom prst="homePlate">
            <a:avLst>
              <a:gd name="adj" fmla="val 91541"/>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sz="1000"/>
          </a:p>
        </p:txBody>
      </p:sp>
      <p:sp>
        <p:nvSpPr>
          <p:cNvPr id="1027" name="Title Placeholder 1"/>
          <p:cNvSpPr>
            <a:spLocks noGrp="1"/>
          </p:cNvSpPr>
          <p:nvPr>
            <p:ph type="title"/>
          </p:nvPr>
        </p:nvSpPr>
        <p:spPr bwMode="auto">
          <a:xfrm>
            <a:off x="651933" y="228600"/>
            <a:ext cx="9103784"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endParaRPr lang="en-GB" altLang="en-US" dirty="0"/>
          </a:p>
        </p:txBody>
      </p:sp>
      <p:sp>
        <p:nvSpPr>
          <p:cNvPr id="1028" name="Text Placeholder 2"/>
          <p:cNvSpPr>
            <a:spLocks noGrp="1"/>
          </p:cNvSpPr>
          <p:nvPr>
            <p:ph type="body" idx="1"/>
          </p:nvPr>
        </p:nvSpPr>
        <p:spPr bwMode="auto">
          <a:xfrm>
            <a:off x="647700" y="1454151"/>
            <a:ext cx="11184467"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4" name="TextBox 13"/>
          <p:cNvSpPr txBox="1"/>
          <p:nvPr userDrawn="1"/>
        </p:nvSpPr>
        <p:spPr>
          <a:xfrm>
            <a:off x="925475" y="6454459"/>
            <a:ext cx="7784892" cy="403541"/>
          </a:xfrm>
          <a:prstGeom prst="rect">
            <a:avLst/>
          </a:prstGeom>
          <a:noFill/>
        </p:spPr>
        <p:txBody>
          <a:bodyPr anchor="ctr">
            <a:norm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GB" altLang="de-DE" sz="1200" dirty="0">
                <a:solidFill>
                  <a:schemeClr val="bg1"/>
                </a:solidFill>
              </a:rPr>
              <a:t>TSG SA2#154-AH-e</a:t>
            </a:r>
            <a:r>
              <a:rPr lang="en-US" altLang="de-DE" sz="1200" dirty="0">
                <a:solidFill>
                  <a:schemeClr val="bg1"/>
                </a:solidFill>
              </a:rPr>
              <a:t> (e-meeting), Jan 16 - 20, 2023</a:t>
            </a:r>
          </a:p>
        </p:txBody>
      </p:sp>
      <p:sp>
        <p:nvSpPr>
          <p:cNvPr id="12" name="Oval 11"/>
          <p:cNvSpPr/>
          <p:nvPr userDrawn="1"/>
        </p:nvSpPr>
        <p:spPr bwMode="auto">
          <a:xfrm>
            <a:off x="11091334" y="6454458"/>
            <a:ext cx="681567" cy="296862"/>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1E10F64A-668A-451F-BD49-32A860AAC750}" type="slidenum">
              <a:rPr lang="en-GB" altLang="en-US" sz="1000" b="1" smtClean="0"/>
              <a:pPr algn="ctr">
                <a:defRPr/>
              </a:pPr>
              <a:t>‹#›</a:t>
            </a:fld>
            <a:endParaRPr lang="en-GB" altLang="en-US" sz="1000" b="1" dirty="0"/>
          </a:p>
          <a:p>
            <a:pPr>
              <a:defRPr/>
            </a:pPr>
            <a:endParaRPr lang="en-GB" altLang="en-US" sz="1000" dirty="0"/>
          </a:p>
        </p:txBody>
      </p:sp>
      <p:sp>
        <p:nvSpPr>
          <p:cNvPr id="1031" name="Rectangle 15"/>
          <p:cNvSpPr>
            <a:spLocks noChangeArrowheads="1"/>
          </p:cNvSpPr>
          <p:nvPr userDrawn="1"/>
        </p:nvSpPr>
        <p:spPr bwMode="auto">
          <a:xfrm>
            <a:off x="5448300" y="3303588"/>
            <a:ext cx="971741"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00">
                <a:solidFill>
                  <a:schemeClr val="bg1"/>
                </a:solidFill>
              </a:rPr>
              <a:t>© 3GPP 2012</a:t>
            </a:r>
            <a:endParaRPr lang="en-GB" altLang="en-US" sz="1000"/>
          </a:p>
        </p:txBody>
      </p:sp>
      <p:sp>
        <p:nvSpPr>
          <p:cNvPr id="1032" name="Rectangle 16"/>
          <p:cNvSpPr>
            <a:spLocks noChangeArrowheads="1"/>
          </p:cNvSpPr>
          <p:nvPr userDrawn="1"/>
        </p:nvSpPr>
        <p:spPr bwMode="auto">
          <a:xfrm>
            <a:off x="9918701" y="6533833"/>
            <a:ext cx="971741"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00" dirty="0"/>
              <a:t>© 3GPP 2021</a:t>
            </a:r>
          </a:p>
        </p:txBody>
      </p:sp>
      <p:pic>
        <p:nvPicPr>
          <p:cNvPr id="1033" name="Picture 10" descr="3GPP_TM_RD.jpg"/>
          <p:cNvPicPr>
            <a:picLocks noChangeAspect="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10661227" y="26986"/>
            <a:ext cx="1342813" cy="735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70" r:id="rId1"/>
    <p:sldLayoutId id="2147483767" r:id="rId2"/>
    <p:sldLayoutId id="2147483768" r:id="rId3"/>
    <p:sldLayoutId id="2147483771" r:id="rId4"/>
  </p:sldLayoutIdLst>
  <p:transition spd="slow"/>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p:titleStyle>
    <p:bodyStyle>
      <a:lvl1pPr marL="457200" indent="-457200" algn="l" rtl="0" eaLnBrk="0" fontAlgn="base" hangingPunct="0">
        <a:spcBef>
          <a:spcPct val="20000"/>
        </a:spcBef>
        <a:spcAft>
          <a:spcPct val="0"/>
        </a:spcAft>
        <a:buBlip>
          <a:blip r:embed="rId7"/>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C811FE6-D3DF-4315-ACAA-3E3CC20E6CCE}"/>
              </a:ext>
            </a:extLst>
          </p:cNvPr>
          <p:cNvSpPr>
            <a:spLocks noGrp="1"/>
          </p:cNvSpPr>
          <p:nvPr>
            <p:ph type="title"/>
          </p:nvPr>
        </p:nvSpPr>
        <p:spPr>
          <a:xfrm>
            <a:off x="838200" y="365126"/>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9C4C48E5-00D9-4325-B199-EA4DCC015D7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EBA84601-1F95-438A-9FB4-A9AC750E4820}"/>
              </a:ext>
            </a:extLst>
          </p:cNvPr>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748C86-030F-4F43-A478-D12E6AEFF8D3}" type="datetimeFigureOut">
              <a:rPr lang="en-US" smtClean="0"/>
              <a:pPr/>
              <a:t>12/8/2022</a:t>
            </a:fld>
            <a:endParaRPr lang="en-US" dirty="0"/>
          </a:p>
        </p:txBody>
      </p:sp>
      <p:sp>
        <p:nvSpPr>
          <p:cNvPr id="5" name="Footer Placeholder 4">
            <a:extLst>
              <a:ext uri="{FF2B5EF4-FFF2-40B4-BE49-F238E27FC236}">
                <a16:creationId xmlns:a16="http://schemas.microsoft.com/office/drawing/2014/main" id="{7141AEA2-8304-4EB9-B459-2EBBFD9ADF13}"/>
              </a:ext>
            </a:extLst>
          </p:cNvPr>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D5263B77-7D1D-49CC-B8D2-002838112336}"/>
              </a:ext>
            </a:extLst>
          </p:cNvPr>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DDDCE0-C031-4745-ABD7-2112096DCCD6}" type="slidenum">
              <a:rPr lang="en-US" smtClean="0"/>
              <a:t>‹#›</a:t>
            </a:fld>
            <a:endParaRPr lang="en-US"/>
          </a:p>
        </p:txBody>
      </p:sp>
    </p:spTree>
    <p:extLst>
      <p:ext uri="{BB962C8B-B14F-4D97-AF65-F5344CB8AC3E}">
        <p14:creationId xmlns:p14="http://schemas.microsoft.com/office/powerpoint/2010/main" val="3217817491"/>
      </p:ext>
    </p:extLst>
  </p:cSld>
  <p:clrMap bg1="lt1" tx1="dk1" bg2="lt2" tx2="dk2" accent1="accent1" accent2="accent2" accent3="accent3" accent4="accent4" accent5="accent5" accent6="accent6" hlink="hlink" folHlink="folHlink"/>
  <p:sldLayoutIdLst>
    <p:sldLayoutId id="2147483809" r:id="rId1"/>
    <p:sldLayoutId id="2147483810" r:id="rId2"/>
    <p:sldLayoutId id="2147483811" r:id="rId3"/>
    <p:sldLayoutId id="2147483812" r:id="rId4"/>
    <p:sldLayoutId id="2147483813" r:id="rId5"/>
    <p:sldLayoutId id="2147483814" r:id="rId6"/>
    <p:sldLayoutId id="2147483815" r:id="rId7"/>
    <p:sldLayoutId id="2147483816" r:id="rId8"/>
    <p:sldLayoutId id="2147483817" r:id="rId9"/>
    <p:sldLayoutId id="2147483818" r:id="rId10"/>
    <p:sldLayoutId id="214748381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6499BDA-7A1E-4662-89E4-86AF727D8727}"/>
              </a:ext>
            </a:extLst>
          </p:cNvPr>
          <p:cNvSpPr>
            <a:spLocks noGrp="1"/>
          </p:cNvSpPr>
          <p:nvPr>
            <p:ph type="title"/>
          </p:nvPr>
        </p:nvSpPr>
        <p:spPr>
          <a:xfrm>
            <a:off x="838200" y="365126"/>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AAD9EB5-2FAE-433E-8916-00D5391EA56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704BF5-F7AF-4CF3-BAF8-B1F77EDFDA5D}"/>
              </a:ext>
            </a:extLst>
          </p:cNvPr>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CA202C-DF3B-4AF6-A4EB-1CACB965A9D2}" type="datetimeFigureOut">
              <a:rPr lang="en-US" smtClean="0"/>
              <a:t>12/8/2022</a:t>
            </a:fld>
            <a:endParaRPr lang="en-US"/>
          </a:p>
        </p:txBody>
      </p:sp>
      <p:sp>
        <p:nvSpPr>
          <p:cNvPr id="5" name="Footer Placeholder 4">
            <a:extLst>
              <a:ext uri="{FF2B5EF4-FFF2-40B4-BE49-F238E27FC236}">
                <a16:creationId xmlns:a16="http://schemas.microsoft.com/office/drawing/2014/main" id="{AB286779-4A68-48A3-A98D-0D85A44C0BD8}"/>
              </a:ext>
            </a:extLst>
          </p:cNvPr>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79EFB7B-396F-4D53-A5CF-8B7721FD44AA}"/>
              </a:ext>
            </a:extLst>
          </p:cNvPr>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549158-77BA-47EF-8C41-D6084643CAC6}" type="slidenum">
              <a:rPr lang="en-US" smtClean="0"/>
              <a:t>‹#›</a:t>
            </a:fld>
            <a:endParaRPr lang="en-US"/>
          </a:p>
        </p:txBody>
      </p:sp>
    </p:spTree>
    <p:extLst>
      <p:ext uri="{BB962C8B-B14F-4D97-AF65-F5344CB8AC3E}">
        <p14:creationId xmlns:p14="http://schemas.microsoft.com/office/powerpoint/2010/main" val="2903804183"/>
      </p:ext>
    </p:extLst>
  </p:cSld>
  <p:clrMap bg1="lt1" tx1="dk1" bg2="lt2" tx2="dk2" accent1="accent1" accent2="accent2" accent3="accent3" accent4="accent4" accent5="accent5" accent6="accent6" hlink="hlink" folHlink="folHlink"/>
  <p:sldLayoutIdLst>
    <p:sldLayoutId id="2147483797" r:id="rId1"/>
    <p:sldLayoutId id="2147483798" r:id="rId2"/>
    <p:sldLayoutId id="2147483799" r:id="rId3"/>
    <p:sldLayoutId id="2147483800" r:id="rId4"/>
    <p:sldLayoutId id="2147483801" r:id="rId5"/>
    <p:sldLayoutId id="2147483802" r:id="rId6"/>
    <p:sldLayoutId id="2147483803" r:id="rId7"/>
    <p:sldLayoutId id="2147483804" r:id="rId8"/>
    <p:sldLayoutId id="2147483805" r:id="rId9"/>
    <p:sldLayoutId id="2147483806" r:id="rId10"/>
    <p:sldLayoutId id="21474838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5EE7E6B-2100-4CB2-8DAF-68EB9E6FE353}"/>
              </a:ext>
            </a:extLst>
          </p:cNvPr>
          <p:cNvSpPr>
            <a:spLocks noGrp="1"/>
          </p:cNvSpPr>
          <p:nvPr>
            <p:ph type="title"/>
          </p:nvPr>
        </p:nvSpPr>
        <p:spPr>
          <a:xfrm>
            <a:off x="838200" y="365126"/>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06F0D49-74B4-4263-94E4-A9C5CD9DBF0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0D2AEA-D9C5-420B-B209-498F6FD68B7F}"/>
              </a:ext>
            </a:extLst>
          </p:cNvPr>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1CA75F-C908-41C9-A4F8-D4DF6DE72F0C}" type="datetimeFigureOut">
              <a:rPr lang="en-US" smtClean="0"/>
              <a:t>12/8/2022</a:t>
            </a:fld>
            <a:endParaRPr lang="en-US"/>
          </a:p>
        </p:txBody>
      </p:sp>
      <p:sp>
        <p:nvSpPr>
          <p:cNvPr id="5" name="Footer Placeholder 4">
            <a:extLst>
              <a:ext uri="{FF2B5EF4-FFF2-40B4-BE49-F238E27FC236}">
                <a16:creationId xmlns:a16="http://schemas.microsoft.com/office/drawing/2014/main" id="{54E5F8A4-9A89-4F54-8623-E083D887603F}"/>
              </a:ext>
            </a:extLst>
          </p:cNvPr>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E686C79-342A-4AFE-8262-70BA082D6542}"/>
              </a:ext>
            </a:extLst>
          </p:cNvPr>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FC8E38-B364-4556-8D74-7CEE48C00BD5}" type="slidenum">
              <a:rPr lang="en-US" smtClean="0"/>
              <a:t>‹#›</a:t>
            </a:fld>
            <a:endParaRPr lang="en-US"/>
          </a:p>
        </p:txBody>
      </p:sp>
    </p:spTree>
    <p:extLst>
      <p:ext uri="{BB962C8B-B14F-4D97-AF65-F5344CB8AC3E}">
        <p14:creationId xmlns:p14="http://schemas.microsoft.com/office/powerpoint/2010/main" val="942337192"/>
      </p:ext>
    </p:extLst>
  </p:cSld>
  <p:clrMap bg1="lt1" tx1="dk1" bg2="lt2" tx2="dk2" accent1="accent1" accent2="accent2" accent3="accent3" accent4="accent4" accent5="accent5" accent6="accent6" hlink="hlink" folHlink="folHlink"/>
  <p:sldLayoutIdLst>
    <p:sldLayoutId id="2147483785" r:id="rId1"/>
    <p:sldLayoutId id="2147483786" r:id="rId2"/>
    <p:sldLayoutId id="2147483787" r:id="rId3"/>
    <p:sldLayoutId id="2147483788" r:id="rId4"/>
    <p:sldLayoutId id="2147483789" r:id="rId5"/>
    <p:sldLayoutId id="2147483790" r:id="rId6"/>
    <p:sldLayoutId id="2147483791" r:id="rId7"/>
    <p:sldLayoutId id="2147483792" r:id="rId8"/>
    <p:sldLayoutId id="2147483793" r:id="rId9"/>
    <p:sldLayoutId id="2147483794" r:id="rId10"/>
    <p:sldLayoutId id="21474837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3D5B7E3-255C-4BA2-A29E-10E97B3A6E04}"/>
              </a:ext>
            </a:extLst>
          </p:cNvPr>
          <p:cNvSpPr>
            <a:spLocks noGrp="1"/>
          </p:cNvSpPr>
          <p:nvPr>
            <p:ph type="title"/>
          </p:nvPr>
        </p:nvSpPr>
        <p:spPr>
          <a:xfrm>
            <a:off x="838200" y="365126"/>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AD498D9-3964-45ED-9D43-CBE74F5A855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309E91-89F8-4D94-91E9-BB533E0484A8}"/>
              </a:ext>
            </a:extLst>
          </p:cNvPr>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6A59A6-7D8A-42ED-8BFF-9A6223E2DB52}" type="datetimeFigureOut">
              <a:rPr lang="en-US" smtClean="0"/>
              <a:t>12/8/2022</a:t>
            </a:fld>
            <a:endParaRPr lang="en-US"/>
          </a:p>
        </p:txBody>
      </p:sp>
      <p:sp>
        <p:nvSpPr>
          <p:cNvPr id="5" name="Footer Placeholder 4">
            <a:extLst>
              <a:ext uri="{FF2B5EF4-FFF2-40B4-BE49-F238E27FC236}">
                <a16:creationId xmlns:a16="http://schemas.microsoft.com/office/drawing/2014/main" id="{1C6866E6-AB09-49E4-AE6C-7BE740EA5258}"/>
              </a:ext>
            </a:extLst>
          </p:cNvPr>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DE3E76B-1E9D-40F8-A618-12F41CE3BD62}"/>
              </a:ext>
            </a:extLst>
          </p:cNvPr>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897966-1049-43E8-8521-41C9D4D765C9}" type="slidenum">
              <a:rPr lang="en-US" smtClean="0"/>
              <a:t>‹#›</a:t>
            </a:fld>
            <a:endParaRPr lang="en-US"/>
          </a:p>
        </p:txBody>
      </p:sp>
    </p:spTree>
    <p:extLst>
      <p:ext uri="{BB962C8B-B14F-4D97-AF65-F5344CB8AC3E}">
        <p14:creationId xmlns:p14="http://schemas.microsoft.com/office/powerpoint/2010/main" val="4289985835"/>
      </p:ext>
    </p:extLst>
  </p:cSld>
  <p:clrMap bg1="lt1" tx1="dk1" bg2="lt2" tx2="dk2" accent1="accent1" accent2="accent2" accent3="accent3" accent4="accent4" accent5="accent5" accent6="accent6" hlink="hlink" folHlink="folHlink"/>
  <p:sldLayoutIdLst>
    <p:sldLayoutId id="2147483773" r:id="rId1"/>
    <p:sldLayoutId id="2147483774" r:id="rId2"/>
    <p:sldLayoutId id="2147483775" r:id="rId3"/>
    <p:sldLayoutId id="2147483776" r:id="rId4"/>
    <p:sldLayoutId id="2147483777" r:id="rId5"/>
    <p:sldLayoutId id="2147483778" r:id="rId6"/>
    <p:sldLayoutId id="2147483779" r:id="rId7"/>
    <p:sldLayoutId id="2147483780" r:id="rId8"/>
    <p:sldLayoutId id="2147483781" r:id="rId9"/>
    <p:sldLayoutId id="2147483782" r:id="rId10"/>
    <p:sldLayoutId id="21474837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Subtitle 6"/>
          <p:cNvSpPr>
            <a:spLocks noGrp="1"/>
          </p:cNvSpPr>
          <p:nvPr>
            <p:ph type="subTitle" idx="4294967295"/>
          </p:nvPr>
        </p:nvSpPr>
        <p:spPr>
          <a:xfrm>
            <a:off x="449499" y="1694234"/>
            <a:ext cx="11624987" cy="2411601"/>
          </a:xfrm>
        </p:spPr>
        <p:txBody>
          <a:bodyPr/>
          <a:lstStyle/>
          <a:p>
            <a:pPr marL="0" indent="0" algn="ctr" eaLnBrk="1" hangingPunct="1">
              <a:lnSpc>
                <a:spcPct val="110000"/>
              </a:lnSpc>
              <a:spcBef>
                <a:spcPts val="0"/>
              </a:spcBef>
              <a:buNone/>
            </a:pPr>
            <a:r>
              <a:rPr lang="en-US" altLang="zh-CN" sz="3600" dirty="0"/>
              <a:t>Pre-CC for SA2#154-AH-e </a:t>
            </a:r>
            <a:endParaRPr lang="en-GB" sz="3600" dirty="0"/>
          </a:p>
          <a:p>
            <a:pPr marL="0" indent="0" algn="ctr" eaLnBrk="1" hangingPunct="1">
              <a:lnSpc>
                <a:spcPct val="110000"/>
              </a:lnSpc>
              <a:spcBef>
                <a:spcPts val="0"/>
              </a:spcBef>
              <a:buNone/>
            </a:pPr>
            <a:r>
              <a:rPr lang="en-US" sz="3600" dirty="0"/>
              <a:t>Discussion on </a:t>
            </a:r>
            <a:r>
              <a:rPr lang="en-GB" altLang="zh-CN" sz="3600" dirty="0"/>
              <a:t>R2-2213351 LS on PDU Set Handling</a:t>
            </a:r>
            <a:endParaRPr lang="zh-CN" altLang="zh-CN" sz="3600" dirty="0"/>
          </a:p>
          <a:p>
            <a:pPr marL="0" indent="0" algn="ctr" eaLnBrk="1" hangingPunct="1">
              <a:lnSpc>
                <a:spcPct val="110000"/>
              </a:lnSpc>
              <a:spcBef>
                <a:spcPts val="0"/>
              </a:spcBef>
              <a:buNone/>
            </a:pPr>
            <a:endParaRPr lang="en-US" sz="3600" dirty="0"/>
          </a:p>
          <a:p>
            <a:pPr marL="0" indent="0" algn="ctr" eaLnBrk="1" hangingPunct="1">
              <a:lnSpc>
                <a:spcPct val="110000"/>
              </a:lnSpc>
              <a:spcBef>
                <a:spcPts val="0"/>
              </a:spcBef>
              <a:buNone/>
            </a:pPr>
            <a:r>
              <a:rPr lang="en-US" altLang="zh-CN" sz="3600" dirty="0"/>
              <a:t>vivo</a:t>
            </a:r>
            <a:endParaRPr lang="en-GB" sz="3600" b="1" dirty="0"/>
          </a:p>
        </p:txBody>
      </p:sp>
    </p:spTree>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a:extLst>
              <a:ext uri="{FF2B5EF4-FFF2-40B4-BE49-F238E27FC236}">
                <a16:creationId xmlns:a16="http://schemas.microsoft.com/office/drawing/2014/main" id="{F12E2410-B97F-49C5-9CC7-B07615263885}"/>
              </a:ext>
            </a:extLst>
          </p:cNvPr>
          <p:cNvSpPr>
            <a:spLocks noGrp="1"/>
          </p:cNvSpPr>
          <p:nvPr>
            <p:ph idx="1"/>
          </p:nvPr>
        </p:nvSpPr>
        <p:spPr>
          <a:xfrm>
            <a:off x="647700" y="3429000"/>
            <a:ext cx="11184467" cy="3066068"/>
          </a:xfrm>
        </p:spPr>
        <p:txBody>
          <a:bodyPr/>
          <a:lstStyle/>
          <a:p>
            <a:r>
              <a:rPr lang="en-US" altLang="zh-CN" sz="1600" dirty="0"/>
              <a:t>The QoS flow mapping for a XR flow is not only related to the PS importance, but mainly about PS QoS. We have considered different PDU Sets for a given XR flow can have different PS importance. </a:t>
            </a:r>
            <a:r>
              <a:rPr lang="en-US" altLang="zh-CN" sz="1600" b="1" u="sng" dirty="0">
                <a:solidFill>
                  <a:srgbClr val="2A6EA8"/>
                </a:solidFill>
              </a:rPr>
              <a:t>But whether different PDU Sets for a given XR flow can have different QoS hasn’t been discussed yet.</a:t>
            </a:r>
          </a:p>
          <a:p>
            <a:r>
              <a:rPr lang="en-US" altLang="zh-CN" sz="1600" dirty="0"/>
              <a:t>Whether I frame/slice has different QoS requirement from the other frame/slice for a given</a:t>
            </a:r>
            <a:r>
              <a:rPr lang="zh-CN" altLang="en-US" sz="1600" dirty="0"/>
              <a:t> </a:t>
            </a:r>
            <a:r>
              <a:rPr lang="en-US" altLang="zh-CN" sz="1600" dirty="0"/>
              <a:t>XR</a:t>
            </a:r>
            <a:r>
              <a:rPr lang="zh-CN" altLang="en-US" sz="1600" dirty="0"/>
              <a:t> </a:t>
            </a:r>
            <a:r>
              <a:rPr lang="en-US" altLang="zh-CN" sz="1600" dirty="0"/>
              <a:t>frame? E.g. </a:t>
            </a:r>
          </a:p>
          <a:p>
            <a:pPr lvl="2"/>
            <a:r>
              <a:rPr lang="en-US" altLang="zh-CN" sz="1600" dirty="0"/>
              <a:t>PSER: whether PDU Set(with I frame/slice) has higher PSER? E.g. if it is failed, the other frame referring to it can not be decoded.</a:t>
            </a:r>
          </a:p>
          <a:p>
            <a:pPr lvl="2"/>
            <a:r>
              <a:rPr lang="en-US" altLang="zh-CN" sz="1600" dirty="0"/>
              <a:t>PSDB: same for a XR flow?</a:t>
            </a:r>
          </a:p>
          <a:p>
            <a:pPr lvl="2"/>
            <a:r>
              <a:rPr lang="en-US" altLang="zh-CN" sz="1600" dirty="0"/>
              <a:t>Other QoS requirement(e.g. </a:t>
            </a:r>
            <a:r>
              <a:rPr lang="en-GB" altLang="zh-CN" sz="1600" dirty="0"/>
              <a:t>Resource type (Non-GBR, GBR, Delay-critical GBR); Averaging window)?</a:t>
            </a:r>
          </a:p>
          <a:p>
            <a:pPr lvl="3"/>
            <a:r>
              <a:rPr lang="en-GB" altLang="zh-CN" sz="1600" dirty="0"/>
              <a:t>Can a XR flow be mapped to GBR QoS flow?</a:t>
            </a:r>
          </a:p>
          <a:p>
            <a:pPr lvl="1"/>
            <a:r>
              <a:rPr lang="en-US" altLang="zh-CN" sz="1600" dirty="0"/>
              <a:t>If yes(i.e. different PDU Sets for a given XR flow can have different QoS), whether those different PDU Sets for the XR flow is mapped to different QoS flows respectively?</a:t>
            </a:r>
          </a:p>
          <a:p>
            <a:pPr lvl="1"/>
            <a:endParaRPr lang="en-US" altLang="zh-CN" sz="1600" dirty="0"/>
          </a:p>
          <a:p>
            <a:pPr lvl="1"/>
            <a:endParaRPr lang="en-US" altLang="zh-CN" sz="1600" dirty="0"/>
          </a:p>
        </p:txBody>
      </p:sp>
      <p:sp>
        <p:nvSpPr>
          <p:cNvPr id="3" name="标题 2">
            <a:extLst>
              <a:ext uri="{FF2B5EF4-FFF2-40B4-BE49-F238E27FC236}">
                <a16:creationId xmlns:a16="http://schemas.microsoft.com/office/drawing/2014/main" id="{6DE84AC7-A0C9-438A-8C90-DB60A38094A1}"/>
              </a:ext>
            </a:extLst>
          </p:cNvPr>
          <p:cNvSpPr>
            <a:spLocks noGrp="1"/>
          </p:cNvSpPr>
          <p:nvPr>
            <p:ph type="title"/>
          </p:nvPr>
        </p:nvSpPr>
        <p:spPr/>
        <p:txBody>
          <a:bodyPr/>
          <a:lstStyle/>
          <a:p>
            <a:pPr algn="l"/>
            <a:r>
              <a:rPr lang="en-US" altLang="zh-CN" dirty="0"/>
              <a:t>QoS flow mapping for a given XR flow(e.g. video bitstream) </a:t>
            </a:r>
            <a:endParaRPr lang="zh-CN" altLang="en-US" dirty="0"/>
          </a:p>
        </p:txBody>
      </p:sp>
      <p:pic>
        <p:nvPicPr>
          <p:cNvPr id="4" name="图片 3">
            <a:extLst>
              <a:ext uri="{FF2B5EF4-FFF2-40B4-BE49-F238E27FC236}">
                <a16:creationId xmlns:a16="http://schemas.microsoft.com/office/drawing/2014/main" id="{D0498823-88D2-40C8-B446-8C73323810C3}"/>
              </a:ext>
            </a:extLst>
          </p:cNvPr>
          <p:cNvPicPr>
            <a:picLocks noChangeAspect="1"/>
          </p:cNvPicPr>
          <p:nvPr/>
        </p:nvPicPr>
        <p:blipFill>
          <a:blip r:embed="rId2"/>
          <a:stretch>
            <a:fillRect/>
          </a:stretch>
        </p:blipFill>
        <p:spPr>
          <a:xfrm>
            <a:off x="4883084" y="958592"/>
            <a:ext cx="7181915" cy="2313982"/>
          </a:xfrm>
          <a:prstGeom prst="rect">
            <a:avLst/>
          </a:prstGeom>
        </p:spPr>
      </p:pic>
      <p:sp>
        <p:nvSpPr>
          <p:cNvPr id="6" name="矩形 5">
            <a:extLst>
              <a:ext uri="{FF2B5EF4-FFF2-40B4-BE49-F238E27FC236}">
                <a16:creationId xmlns:a16="http://schemas.microsoft.com/office/drawing/2014/main" id="{5B9F1CB1-A397-41F9-9963-ED27D5536599}"/>
              </a:ext>
            </a:extLst>
          </p:cNvPr>
          <p:cNvSpPr/>
          <p:nvPr/>
        </p:nvSpPr>
        <p:spPr>
          <a:xfrm>
            <a:off x="677639" y="1352591"/>
            <a:ext cx="4026336" cy="2031325"/>
          </a:xfrm>
          <a:prstGeom prst="rect">
            <a:avLst/>
          </a:prstGeom>
        </p:spPr>
        <p:txBody>
          <a:bodyPr wrap="square">
            <a:spAutoFit/>
          </a:bodyPr>
          <a:lstStyle/>
          <a:p>
            <a:r>
              <a:rPr lang="en-GB" altLang="zh-CN" sz="1050" b="1" dirty="0"/>
              <a:t>Mapping</a:t>
            </a:r>
            <a:endParaRPr lang="zh-CN" altLang="zh-CN" sz="1050" dirty="0"/>
          </a:p>
          <a:p>
            <a:r>
              <a:rPr lang="en-GB" altLang="zh-CN" sz="1050" dirty="0"/>
              <a:t>In order to decide how PDU sets could be mapped in radio protocols, RAN2 is wondering if different PDU sets could have different characteristics (for instance importance, PSER, and/or PSDB) and if so, which characteristics can be different and with which granularity (e.g. QoS flow, individual PDU Sets…).</a:t>
            </a:r>
            <a:endParaRPr lang="zh-CN" altLang="zh-CN" sz="1050" dirty="0"/>
          </a:p>
          <a:p>
            <a:r>
              <a:rPr lang="en-GB" altLang="zh-CN" sz="1050" dirty="0"/>
              <a:t>RAN2 would also like to know whether different types of PDU set can be mapped to the same QoS flow and if so whether RAN should have the ability to treat those differently over the air interface. If RAN should have such an ability, RAN2 would like to know based on what information signalled to the </a:t>
            </a:r>
            <a:r>
              <a:rPr lang="en-GB" altLang="zh-CN" sz="1050" dirty="0" err="1"/>
              <a:t>gNB</a:t>
            </a:r>
            <a:r>
              <a:rPr lang="en-GB" altLang="zh-CN" sz="1050" dirty="0"/>
              <a:t> this would be based on.</a:t>
            </a:r>
            <a:endParaRPr lang="zh-CN" altLang="zh-CN" sz="1050" dirty="0"/>
          </a:p>
        </p:txBody>
      </p:sp>
    </p:spTree>
    <p:extLst>
      <p:ext uri="{BB962C8B-B14F-4D97-AF65-F5344CB8AC3E}">
        <p14:creationId xmlns:p14="http://schemas.microsoft.com/office/powerpoint/2010/main" val="2757805656"/>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txBox="1">
            <a:spLocks/>
          </p:cNvSpPr>
          <p:nvPr/>
        </p:nvSpPr>
        <p:spPr bwMode="auto">
          <a:xfrm>
            <a:off x="1977477" y="2718262"/>
            <a:ext cx="7772400" cy="7978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Blip>
                <a:blip r:embed="rId2"/>
              </a:buBlip>
              <a:defRPr sz="28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defRPr>
            </a:lvl9pPr>
          </a:lstStyle>
          <a:p>
            <a:pPr algn="ctr" eaLnBrk="1" hangingPunct="1">
              <a:buFontTx/>
              <a:buNone/>
            </a:pPr>
            <a:r>
              <a:rPr lang="en-US" altLang="de-DE" sz="4400" dirty="0"/>
              <a:t>Thank You!</a:t>
            </a:r>
            <a:endParaRPr lang="en-US" altLang="de-DE" sz="4400" dirty="0">
              <a:solidFill>
                <a:srgbClr val="FF0000"/>
              </a:solidFill>
            </a:endParaRPr>
          </a:p>
          <a:p>
            <a:pPr algn="ctr" eaLnBrk="1" hangingPunct="1">
              <a:buFontTx/>
              <a:buNone/>
            </a:pPr>
            <a:endParaRPr lang="en-US" altLang="de-DE" sz="4400" dirty="0"/>
          </a:p>
        </p:txBody>
      </p:sp>
    </p:spTree>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16024</TotalTime>
  <Words>357</Words>
  <Application>Microsoft Office PowerPoint</Application>
  <PresentationFormat>宽屏</PresentationFormat>
  <Paragraphs>17</Paragraphs>
  <Slides>3</Slides>
  <Notes>1</Notes>
  <HiddenSlides>0</HiddenSlides>
  <MMClips>0</MMClips>
  <ScaleCrop>false</ScaleCrop>
  <HeadingPairs>
    <vt:vector size="6" baseType="variant">
      <vt:variant>
        <vt:lpstr>已用的字体</vt:lpstr>
      </vt:variant>
      <vt:variant>
        <vt:i4>6</vt:i4>
      </vt:variant>
      <vt:variant>
        <vt:lpstr>主题</vt:lpstr>
      </vt:variant>
      <vt:variant>
        <vt:i4>5</vt:i4>
      </vt:variant>
      <vt:variant>
        <vt:lpstr>幻灯片标题</vt:lpstr>
      </vt:variant>
      <vt:variant>
        <vt:i4>3</vt:i4>
      </vt:variant>
    </vt:vector>
  </HeadingPairs>
  <TitlesOfParts>
    <vt:vector size="14" baseType="lpstr">
      <vt:lpstr>Arial </vt:lpstr>
      <vt:lpstr>宋体</vt:lpstr>
      <vt:lpstr>Arial</vt:lpstr>
      <vt:lpstr>Calibri</vt:lpstr>
      <vt:lpstr>Calibri Light</vt:lpstr>
      <vt:lpstr>Times New Roman</vt:lpstr>
      <vt:lpstr>Office Theme</vt:lpstr>
      <vt:lpstr>3_Custom Design</vt:lpstr>
      <vt:lpstr>2_Custom Design</vt:lpstr>
      <vt:lpstr>1_Custom Design</vt:lpstr>
      <vt:lpstr>Custom Design</vt:lpstr>
      <vt:lpstr>PowerPoint 演示文稿</vt:lpstr>
      <vt:lpstr>QoS flow mapping for a given XR flow(e.g. video bitstream) </vt:lpstr>
      <vt:lpstr>PowerPoint 演示文稿</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Scrase</dc:creator>
  <dc:description>© 2009  All rights reserved</dc:description>
  <cp:lastModifiedBy>vivo</cp:lastModifiedBy>
  <cp:revision>2098</cp:revision>
  <dcterms:created xsi:type="dcterms:W3CDTF">2008-08-30T09:32:10Z</dcterms:created>
  <dcterms:modified xsi:type="dcterms:W3CDTF">2022-12-08T07:07:52Z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readonly">
    <vt:lpwstr/>
  </property>
  <property fmtid="{D5CDD505-2E9C-101B-9397-08002B2CF9AE}" pid="3" name="_change">
    <vt:lpwstr/>
  </property>
  <property fmtid="{D5CDD505-2E9C-101B-9397-08002B2CF9AE}" pid="4" name="_full-control">
    <vt:lpwstr/>
  </property>
  <property fmtid="{D5CDD505-2E9C-101B-9397-08002B2CF9AE}" pid="5" name="sflag">
    <vt:lpwstr>1559122847</vt:lpwstr>
  </property>
</Properties>
</file>