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sdx" ContentType="application/vnd.ms-visio.drawing"/>
  <Default Extension="tiff" ContentType="image/tif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85" r:id="rId1"/>
    <p:sldMasterId id="2147483811" r:id="rId2"/>
    <p:sldMasterId id="2147483814" r:id="rId3"/>
    <p:sldMasterId id="2147483822" r:id="rId4"/>
  </p:sldMasterIdLst>
  <p:notesMasterIdLst>
    <p:notesMasterId r:id="rId12"/>
  </p:notesMasterIdLst>
  <p:handoutMasterIdLst>
    <p:handoutMasterId r:id="rId13"/>
  </p:handoutMasterIdLst>
  <p:sldIdLst>
    <p:sldId id="266" r:id="rId5"/>
    <p:sldId id="342" r:id="rId6"/>
    <p:sldId id="307" r:id="rId7"/>
    <p:sldId id="308" r:id="rId8"/>
    <p:sldId id="309" r:id="rId9"/>
    <p:sldId id="310" r:id="rId10"/>
    <p:sldId id="264" r:id="rId1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Calibri" pitchFamily="34" charset="0"/>
        <a:ea typeface="宋体" charset="-122"/>
        <a:cs typeface="+mn-cs"/>
      </a:defRPr>
    </a:lvl1pPr>
    <a:lvl2pPr marL="457200" algn="l" rtl="0" fontAlgn="base">
      <a:spcBef>
        <a:spcPct val="0"/>
      </a:spcBef>
      <a:spcAft>
        <a:spcPct val="0"/>
      </a:spcAft>
      <a:defRPr kern="1200">
        <a:solidFill>
          <a:schemeClr val="tx1"/>
        </a:solidFill>
        <a:latin typeface="Calibri" pitchFamily="34" charset="0"/>
        <a:ea typeface="宋体" charset="-122"/>
        <a:cs typeface="+mn-cs"/>
      </a:defRPr>
    </a:lvl2pPr>
    <a:lvl3pPr marL="914400" algn="l" rtl="0" fontAlgn="base">
      <a:spcBef>
        <a:spcPct val="0"/>
      </a:spcBef>
      <a:spcAft>
        <a:spcPct val="0"/>
      </a:spcAft>
      <a:defRPr kern="1200">
        <a:solidFill>
          <a:schemeClr val="tx1"/>
        </a:solidFill>
        <a:latin typeface="Calibri" pitchFamily="34" charset="0"/>
        <a:ea typeface="宋体" charset="-122"/>
        <a:cs typeface="+mn-cs"/>
      </a:defRPr>
    </a:lvl3pPr>
    <a:lvl4pPr marL="1371600" algn="l" rtl="0" fontAlgn="base">
      <a:spcBef>
        <a:spcPct val="0"/>
      </a:spcBef>
      <a:spcAft>
        <a:spcPct val="0"/>
      </a:spcAft>
      <a:defRPr kern="1200">
        <a:solidFill>
          <a:schemeClr val="tx1"/>
        </a:solidFill>
        <a:latin typeface="Calibri" pitchFamily="34" charset="0"/>
        <a:ea typeface="宋体" charset="-122"/>
        <a:cs typeface="+mn-cs"/>
      </a:defRPr>
    </a:lvl4pPr>
    <a:lvl5pPr marL="1828800" algn="l" rtl="0" fontAlgn="base">
      <a:spcBef>
        <a:spcPct val="0"/>
      </a:spcBef>
      <a:spcAft>
        <a:spcPct val="0"/>
      </a:spcAft>
      <a:defRPr kern="1200">
        <a:solidFill>
          <a:schemeClr val="tx1"/>
        </a:solidFill>
        <a:latin typeface="Calibri" pitchFamily="34" charset="0"/>
        <a:ea typeface="宋体" charset="-122"/>
        <a:cs typeface="+mn-cs"/>
      </a:defRPr>
    </a:lvl5pPr>
    <a:lvl6pPr marL="2286000" algn="l" defTabSz="914400" rtl="0" eaLnBrk="1" latinLnBrk="0" hangingPunct="1">
      <a:defRPr kern="1200">
        <a:solidFill>
          <a:schemeClr val="tx1"/>
        </a:solidFill>
        <a:latin typeface="Calibri" pitchFamily="34" charset="0"/>
        <a:ea typeface="宋体" charset="-122"/>
        <a:cs typeface="+mn-cs"/>
      </a:defRPr>
    </a:lvl6pPr>
    <a:lvl7pPr marL="2743200" algn="l" defTabSz="914400" rtl="0" eaLnBrk="1" latinLnBrk="0" hangingPunct="1">
      <a:defRPr kern="1200">
        <a:solidFill>
          <a:schemeClr val="tx1"/>
        </a:solidFill>
        <a:latin typeface="Calibri" pitchFamily="34" charset="0"/>
        <a:ea typeface="宋体" charset="-122"/>
        <a:cs typeface="+mn-cs"/>
      </a:defRPr>
    </a:lvl7pPr>
    <a:lvl8pPr marL="3200400" algn="l" defTabSz="914400" rtl="0" eaLnBrk="1" latinLnBrk="0" hangingPunct="1">
      <a:defRPr kern="1200">
        <a:solidFill>
          <a:schemeClr val="tx1"/>
        </a:solidFill>
        <a:latin typeface="Calibri" pitchFamily="34" charset="0"/>
        <a:ea typeface="宋体" charset="-122"/>
        <a:cs typeface="+mn-cs"/>
      </a:defRPr>
    </a:lvl8pPr>
    <a:lvl9pPr marL="3657600" algn="l" defTabSz="914400" rtl="0" eaLnBrk="1" latinLnBrk="0" hangingPunct="1">
      <a:defRPr kern="1200">
        <a:solidFill>
          <a:schemeClr val="tx1"/>
        </a:solidFill>
        <a:latin typeface="Calibri" pitchFamily="34" charset="0"/>
        <a:ea typeface="宋体" charset="-122"/>
        <a:cs typeface="+mn-cs"/>
      </a:defRPr>
    </a:lvl9pPr>
  </p:defaultTextStyle>
  <p:extLst>
    <p:ext uri="{EFAFB233-063F-42B5-8137-9DF3F51BA10A}">
      <p15:sldGuideLst xmlns:p15="http://schemas.microsoft.com/office/powerpoint/2012/main">
        <p15:guide id="1" orient="horz" pos="436">
          <p15:clr>
            <a:srgbClr val="A4A3A4"/>
          </p15:clr>
        </p15:guide>
        <p15:guide id="2" orient="horz" pos="618">
          <p15:clr>
            <a:srgbClr val="A4A3A4"/>
          </p15:clr>
        </p15:guide>
        <p15:guide id="3" orient="horz" pos="845">
          <p15:clr>
            <a:srgbClr val="A4A3A4"/>
          </p15:clr>
        </p15:guide>
        <p15:guide id="4" orient="horz" pos="2840">
          <p15:clr>
            <a:srgbClr val="A4A3A4"/>
          </p15:clr>
        </p15:guide>
        <p15:guide id="5" orient="horz" pos="4020">
          <p15:clr>
            <a:srgbClr val="A4A3A4"/>
          </p15:clr>
        </p15:guide>
        <p15:guide id="6" pos="5284">
          <p15:clr>
            <a:srgbClr val="A4A3A4"/>
          </p15:clr>
        </p15:guide>
        <p15:guide id="7" pos="47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inyang (Yang, MBB)" initials="X(M" lastIdx="4" clrIdx="0">
    <p:extLst>
      <p:ext uri="{19B8F6BF-5375-455C-9EA6-DF929625EA0E}">
        <p15:presenceInfo xmlns:p15="http://schemas.microsoft.com/office/powerpoint/2012/main" userId="S-1-5-21-147214757-305610072-1517763936-3828582" providerId="AD"/>
      </p:ext>
    </p:extLst>
  </p:cmAuthor>
  <p:cmAuthor id="2" name="QingWei" initials="Q" lastIdx="3" clrIdx="1">
    <p:extLst>
      <p:ext uri="{19B8F6BF-5375-455C-9EA6-DF929625EA0E}">
        <p15:presenceInfo xmlns:p15="http://schemas.microsoft.com/office/powerpoint/2012/main" userId="S-1-5-21-147214757-305610072-1517763936-313789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7CC"/>
    <a:srgbClr val="CCFFCC"/>
    <a:srgbClr val="2A34FA"/>
    <a:srgbClr val="C5C5C5"/>
    <a:srgbClr val="320046"/>
    <a:srgbClr val="CCECFF"/>
    <a:srgbClr val="461100"/>
    <a:srgbClr val="000099"/>
    <a:srgbClr val="990000"/>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1657" autoAdjust="0"/>
  </p:normalViewPr>
  <p:slideViewPr>
    <p:cSldViewPr showGuides="1">
      <p:cViewPr varScale="1">
        <p:scale>
          <a:sx n="76" d="100"/>
          <a:sy n="76" d="100"/>
        </p:scale>
        <p:origin x="782" y="41"/>
      </p:cViewPr>
      <p:guideLst>
        <p:guide orient="horz" pos="436"/>
        <p:guide orient="horz" pos="618"/>
        <p:guide orient="horz" pos="845"/>
        <p:guide orient="horz" pos="2840"/>
        <p:guide orient="horz" pos="4020"/>
        <p:guide pos="5284"/>
        <p:guide pos="476"/>
      </p:guideLst>
    </p:cSldViewPr>
  </p:slideViewPr>
  <p:notesTextViewPr>
    <p:cViewPr>
      <p:scale>
        <a:sx n="3" d="2"/>
        <a:sy n="3" d="2"/>
      </p:scale>
      <p:origin x="0" y="0"/>
    </p:cViewPr>
  </p:notesTextViewPr>
  <p:sorterViewPr>
    <p:cViewPr>
      <p:scale>
        <a:sx n="150" d="100"/>
        <a:sy n="150" d="100"/>
      </p:scale>
      <p:origin x="0" y="-948"/>
    </p:cViewPr>
  </p:sorterViewPr>
  <p:notesViewPr>
    <p:cSldViewPr showGuides="1">
      <p:cViewPr varScale="1">
        <p:scale>
          <a:sx n="54" d="100"/>
          <a:sy n="54" d="100"/>
        </p:scale>
        <p:origin x="-230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ea typeface="宋体" pitchFamily="2" charset="-122"/>
              </a:defRPr>
            </a:lvl1pPr>
          </a:lstStyle>
          <a:p>
            <a:pPr>
              <a:defRPr/>
            </a:pPr>
            <a:endParaRPr lang="zh-CN" altLang="en-US"/>
          </a:p>
        </p:txBody>
      </p:sp>
      <p:sp>
        <p:nvSpPr>
          <p:cNvPr id="22733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ea typeface="宋体" pitchFamily="2" charset="-122"/>
              </a:defRPr>
            </a:lvl1pPr>
          </a:lstStyle>
          <a:p>
            <a:pPr>
              <a:defRPr/>
            </a:pPr>
            <a:fld id="{67413A7A-7526-4802-962C-A517EB91CD34}" type="datetimeFigureOut">
              <a:rPr lang="zh-CN" altLang="en-US"/>
              <a:pPr>
                <a:defRPr/>
              </a:pPr>
              <a:t>2022/12/9</a:t>
            </a:fld>
            <a:endParaRPr lang="en-US" altLang="zh-CN"/>
          </a:p>
        </p:txBody>
      </p:sp>
      <p:sp>
        <p:nvSpPr>
          <p:cNvPr id="22733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ea typeface="宋体" pitchFamily="2" charset="-122"/>
              </a:defRPr>
            </a:lvl1pPr>
          </a:lstStyle>
          <a:p>
            <a:pPr>
              <a:defRPr/>
            </a:pPr>
            <a:endParaRPr lang="en-US" altLang="zh-CN"/>
          </a:p>
        </p:txBody>
      </p:sp>
      <p:sp>
        <p:nvSpPr>
          <p:cNvPr id="22733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ea typeface="宋体" pitchFamily="2" charset="-122"/>
              </a:defRPr>
            </a:lvl1pPr>
          </a:lstStyle>
          <a:p>
            <a:pPr>
              <a:defRPr/>
            </a:pPr>
            <a:fld id="{85B3D466-C7F0-48F4-8422-551DF7E90DB1}" type="slidenum">
              <a:rPr lang="zh-CN" altLang="en-US"/>
              <a:pPr>
                <a:defRPr/>
              </a:pPr>
              <a:t>‹#›</a:t>
            </a:fld>
            <a:endParaRPr lang="en-US" altLang="zh-CN"/>
          </a:p>
        </p:txBody>
      </p:sp>
    </p:spTree>
    <p:extLst>
      <p:ext uri="{BB962C8B-B14F-4D97-AF65-F5344CB8AC3E}">
        <p14:creationId xmlns:p14="http://schemas.microsoft.com/office/powerpoint/2010/main" val="35301706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38ADC8-DF26-4092-A535-700036965537}" type="datetimeFigureOut">
              <a:rPr lang="en-GB" smtClean="0"/>
              <a:pPr/>
              <a:t>09/12/2022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CAB999-86E3-4AD2-9DCB-6408910E8694}" type="slidenum">
              <a:rPr lang="en-GB" smtClean="0"/>
              <a:pPr/>
              <a:t>‹#›</a:t>
            </a:fld>
            <a:endParaRPr lang="en-GB"/>
          </a:p>
        </p:txBody>
      </p:sp>
    </p:spTree>
    <p:extLst>
      <p:ext uri="{BB962C8B-B14F-4D97-AF65-F5344CB8AC3E}">
        <p14:creationId xmlns:p14="http://schemas.microsoft.com/office/powerpoint/2010/main" val="21339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CAB999-86E3-4AD2-9DCB-6408910E8694}" type="slidenum">
              <a:rPr lang="en-GB" smtClean="0"/>
              <a:pPr/>
              <a:t>2</a:t>
            </a:fld>
            <a:endParaRPr lang="en-GB"/>
          </a:p>
        </p:txBody>
      </p:sp>
    </p:spTree>
    <p:extLst>
      <p:ext uri="{BB962C8B-B14F-4D97-AF65-F5344CB8AC3E}">
        <p14:creationId xmlns:p14="http://schemas.microsoft.com/office/powerpoint/2010/main" val="3318322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DCAB999-86E3-4AD2-9DCB-6408910E8694}" type="slidenum">
              <a:rPr lang="en-GB" smtClean="0"/>
              <a:pPr/>
              <a:t>7</a:t>
            </a:fld>
            <a:endParaRPr lang="en-GB"/>
          </a:p>
        </p:txBody>
      </p:sp>
    </p:spTree>
    <p:extLst>
      <p:ext uri="{BB962C8B-B14F-4D97-AF65-F5344CB8AC3E}">
        <p14:creationId xmlns:p14="http://schemas.microsoft.com/office/powerpoint/2010/main" val="4273800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827584" y="3425715"/>
            <a:ext cx="7704856" cy="1080120"/>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
                <a:srgbClr val="990000"/>
              </a:buClr>
              <a:buSzTx/>
              <a:buFontTx/>
              <a:buNone/>
              <a:tabLst/>
              <a:defRPr sz="2000" baseline="0">
                <a:solidFill>
                  <a:schemeClr val="accent6">
                    <a:lumMod val="60000"/>
                    <a:lumOff val="40000"/>
                  </a:schemeClr>
                </a:solidFill>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a:t>&lt;author(s)&gt;</a:t>
            </a:r>
            <a:br>
              <a:rPr lang="en-GB" noProof="0" dirty="0"/>
            </a:br>
            <a:r>
              <a:rPr lang="en-GB" noProof="0" dirty="0"/>
              <a:t>&lt;champion(s)&gt;</a:t>
            </a:r>
          </a:p>
        </p:txBody>
      </p:sp>
      <p:sp>
        <p:nvSpPr>
          <p:cNvPr id="7" name="Subtitle 2"/>
          <p:cNvSpPr txBox="1">
            <a:spLocks/>
          </p:cNvSpPr>
          <p:nvPr userDrawn="1"/>
        </p:nvSpPr>
        <p:spPr>
          <a:xfrm>
            <a:off x="107504" y="908720"/>
            <a:ext cx="8928991" cy="1584176"/>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
                <a:srgbClr val="990000"/>
              </a:buClr>
              <a:buSzTx/>
              <a:buFontTx/>
              <a:buNone/>
              <a:tabLst/>
              <a:defRPr sz="2000" b="1" baseline="0">
                <a:solidFill>
                  <a:schemeClr val="accent6">
                    <a:lumMod val="60000"/>
                    <a:lumOff val="40000"/>
                  </a:schemeClr>
                </a:solidFill>
                <a:latin typeface="Calibri" pitchFamily="34" charset="0"/>
                <a:ea typeface="+mn-ea"/>
                <a:cs typeface="+mn-cs"/>
              </a:defRPr>
            </a:lvl1pPr>
            <a:lvl2pPr marL="457200" indent="0" algn="ctr" rtl="0" eaLnBrk="0" fontAlgn="base" hangingPunct="0">
              <a:spcBef>
                <a:spcPct val="20000"/>
              </a:spcBef>
              <a:spcAft>
                <a:spcPct val="0"/>
              </a:spcAft>
              <a:buFont typeface="Arial" charset="0"/>
              <a:buNone/>
              <a:defRPr sz="20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FrutigerNext LT Medium" pitchFamily="34" charset="0"/>
              <a:buNone/>
              <a:defRPr>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None/>
              <a:defRPr sz="16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1600">
                <a:solidFill>
                  <a:schemeClr val="tx1">
                    <a:tint val="75000"/>
                  </a:schemeClr>
                </a:solidFill>
                <a:latin typeface="+mn-lt"/>
                <a:ea typeface="+mn-ea"/>
                <a:cs typeface="+mn-cs"/>
              </a:defRPr>
            </a:lvl5pPr>
            <a:lvl6pPr marL="2286000" indent="0" algn="ctr" rtl="0" eaLnBrk="1" fontAlgn="base" hangingPunct="1">
              <a:spcBef>
                <a:spcPct val="20000"/>
              </a:spcBef>
              <a:spcAft>
                <a:spcPct val="0"/>
              </a:spcAft>
              <a:buFont typeface="Arial" charset="0"/>
              <a:buNone/>
              <a:defRPr sz="1600">
                <a:solidFill>
                  <a:schemeClr val="tx1">
                    <a:tint val="75000"/>
                  </a:schemeClr>
                </a:solidFill>
                <a:latin typeface="+mn-lt"/>
                <a:ea typeface="+mn-ea"/>
                <a:cs typeface="+mn-cs"/>
              </a:defRPr>
            </a:lvl6pPr>
            <a:lvl7pPr marL="2743200" indent="0" algn="ctr" rtl="0" eaLnBrk="1" fontAlgn="base" hangingPunct="1">
              <a:spcBef>
                <a:spcPct val="20000"/>
              </a:spcBef>
              <a:spcAft>
                <a:spcPct val="0"/>
              </a:spcAft>
              <a:buFont typeface="Arial" charset="0"/>
              <a:buNone/>
              <a:defRPr sz="1600">
                <a:solidFill>
                  <a:schemeClr val="tx1">
                    <a:tint val="75000"/>
                  </a:schemeClr>
                </a:solidFill>
                <a:latin typeface="+mn-lt"/>
                <a:ea typeface="+mn-ea"/>
                <a:cs typeface="+mn-cs"/>
              </a:defRPr>
            </a:lvl7pPr>
            <a:lvl8pPr marL="3200400" indent="0" algn="ctr" rtl="0" eaLnBrk="1" fontAlgn="base" hangingPunct="1">
              <a:spcBef>
                <a:spcPct val="20000"/>
              </a:spcBef>
              <a:spcAft>
                <a:spcPct val="0"/>
              </a:spcAft>
              <a:buFont typeface="Arial" charset="0"/>
              <a:buNone/>
              <a:defRPr sz="1600">
                <a:solidFill>
                  <a:schemeClr val="tx1">
                    <a:tint val="75000"/>
                  </a:schemeClr>
                </a:solidFill>
                <a:latin typeface="+mn-lt"/>
                <a:ea typeface="+mn-ea"/>
                <a:cs typeface="+mn-cs"/>
              </a:defRPr>
            </a:lvl8pPr>
            <a:lvl9pPr marL="3657600" indent="0" algn="ctr" rtl="0" eaLnBrk="1" fontAlgn="base" hangingPunct="1">
              <a:spcBef>
                <a:spcPct val="20000"/>
              </a:spcBef>
              <a:spcAft>
                <a:spcPct val="0"/>
              </a:spcAft>
              <a:buFont typeface="Arial" charset="0"/>
              <a:buNone/>
              <a:defRPr sz="1600">
                <a:solidFill>
                  <a:schemeClr val="tx1">
                    <a:tint val="75000"/>
                  </a:schemeClr>
                </a:solidFill>
                <a:latin typeface="+mn-lt"/>
                <a:ea typeface="+mn-ea"/>
                <a:cs typeface="+mn-cs"/>
              </a:defRPr>
            </a:lvl9pPr>
          </a:lstStyle>
          <a:p>
            <a:endParaRPr lang="en-GB" sz="2800" kern="0" noProof="0" dirty="0"/>
          </a:p>
        </p:txBody>
      </p:sp>
      <p:sp>
        <p:nvSpPr>
          <p:cNvPr id="10" name="Text Placeholder 9"/>
          <p:cNvSpPr>
            <a:spLocks noGrp="1"/>
          </p:cNvSpPr>
          <p:nvPr>
            <p:ph type="body" sz="quarter" idx="10" hasCustomPrompt="1"/>
          </p:nvPr>
        </p:nvSpPr>
        <p:spPr>
          <a:xfrm>
            <a:off x="250825" y="908050"/>
            <a:ext cx="8569325" cy="1584325"/>
          </a:xfrm>
          <a:prstGeom prst="rect">
            <a:avLst/>
          </a:prstGeom>
        </p:spPr>
        <p:txBody>
          <a:bodyPr/>
          <a:lstStyle>
            <a:lvl1pPr marL="0" indent="0" algn="ctr">
              <a:buNone/>
              <a:defRPr sz="2400">
                <a:solidFill>
                  <a:schemeClr val="accent6">
                    <a:lumMod val="60000"/>
                    <a:lumOff val="40000"/>
                  </a:schemeClr>
                </a:solidFill>
                <a:latin typeface="Calibri" panose="020F0502020204030204" pitchFamily="34" charset="0"/>
              </a:defRPr>
            </a:lvl1pPr>
          </a:lstStyle>
          <a:p>
            <a:r>
              <a:rPr lang="en-GB" sz="2800" kern="0" noProof="0" dirty="0" err="1"/>
              <a:t>CPT0000</a:t>
            </a:r>
            <a:br>
              <a:rPr lang="en-GB" sz="2800" kern="0" noProof="0" dirty="0"/>
            </a:br>
            <a:r>
              <a:rPr lang="en-GB" sz="2800" kern="0" noProof="0" dirty="0"/>
              <a:t>&lt;Concept</a:t>
            </a:r>
            <a:r>
              <a:rPr lang="en-GB" sz="2800" kern="0" baseline="0" noProof="0" dirty="0"/>
              <a:t> title&gt;</a:t>
            </a:r>
            <a:br>
              <a:rPr lang="en-GB" sz="2800" kern="0" baseline="0" noProof="0" dirty="0"/>
            </a:br>
            <a:r>
              <a:rPr lang="en-GB" sz="2800" kern="0" baseline="0" noProof="0" dirty="0" err="1"/>
              <a:t>rx</a:t>
            </a:r>
            <a:endParaRPr lang="en-GB" sz="2800" kern="0" noProof="0" dirty="0"/>
          </a:p>
        </p:txBody>
      </p:sp>
      <p:sp>
        <p:nvSpPr>
          <p:cNvPr id="5" name="TextBox 4"/>
          <p:cNvSpPr txBox="1"/>
          <p:nvPr userDrawn="1"/>
        </p:nvSpPr>
        <p:spPr>
          <a:xfrm>
            <a:off x="7675969" y="6581001"/>
            <a:ext cx="1468031" cy="276999"/>
          </a:xfrm>
          <a:prstGeom prst="rect">
            <a:avLst/>
          </a:prstGeom>
          <a:noFill/>
        </p:spPr>
        <p:txBody>
          <a:bodyPr wrap="none" rtlCol="0">
            <a:spAutoFit/>
          </a:bodyPr>
          <a:lstStyle/>
          <a:p>
            <a:r>
              <a:rPr lang="en-GB" sz="1200">
                <a:solidFill>
                  <a:schemeClr val="bg1">
                    <a:lumMod val="85000"/>
                  </a:schemeClr>
                </a:solidFill>
              </a:rPr>
              <a:t>Concept template</a:t>
            </a:r>
            <a:r>
              <a:rPr lang="en-GB" sz="1200" baseline="0">
                <a:solidFill>
                  <a:schemeClr val="bg1">
                    <a:lumMod val="85000"/>
                  </a:schemeClr>
                </a:solidFill>
              </a:rPr>
              <a:t> r2</a:t>
            </a:r>
            <a:endParaRPr lang="en-GB" sz="1200">
              <a:solidFill>
                <a:schemeClr val="bg1">
                  <a:lumMod val="85000"/>
                </a:schemeClr>
              </a:solidFill>
            </a:endParaRPr>
          </a:p>
        </p:txBody>
      </p:sp>
    </p:spTree>
  </p:cSld>
  <p:clrMapOvr>
    <a:masterClrMapping/>
  </p:clrMapOvr>
  <p:transition advClick="0" advTm="8000">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ood bye and thank you for all the fish">
    <p:spTree>
      <p:nvGrpSpPr>
        <p:cNvPr id="1" name=""/>
        <p:cNvGrpSpPr/>
        <p:nvPr/>
      </p:nvGrpSpPr>
      <p:grpSpPr>
        <a:xfrm>
          <a:off x="0" y="0"/>
          <a:ext cx="0" cy="0"/>
          <a:chOff x="0" y="0"/>
          <a:chExt cx="0" cy="0"/>
        </a:xfrm>
      </p:grpSpPr>
      <p:sp>
        <p:nvSpPr>
          <p:cNvPr id="4" name="TextBox 3"/>
          <p:cNvSpPr txBox="1"/>
          <p:nvPr userDrawn="1"/>
        </p:nvSpPr>
        <p:spPr>
          <a:xfrm>
            <a:off x="179512" y="2636912"/>
            <a:ext cx="8784976" cy="707886"/>
          </a:xfrm>
          <a:prstGeom prst="rect">
            <a:avLst/>
          </a:prstGeom>
          <a:noFill/>
        </p:spPr>
        <p:txBody>
          <a:bodyPr wrap="square" rtlCol="0">
            <a:spAutoFit/>
          </a:bodyPr>
          <a:lstStyle/>
          <a:p>
            <a:pPr algn="ctr"/>
            <a:r>
              <a:rPr lang="en-US" sz="4000" b="1" dirty="0">
                <a:solidFill>
                  <a:schemeClr val="accent6">
                    <a:lumMod val="40000"/>
                    <a:lumOff val="60000"/>
                  </a:schemeClr>
                </a:solidFill>
                <a:effectLst>
                  <a:glow rad="101600">
                    <a:schemeClr val="accent5">
                      <a:satMod val="175000"/>
                      <a:alpha val="40000"/>
                    </a:schemeClr>
                  </a:glow>
                </a:effectLst>
              </a:rPr>
              <a:t>Thank</a:t>
            </a:r>
            <a:r>
              <a:rPr lang="en-US" sz="4000" b="1" baseline="0" dirty="0">
                <a:solidFill>
                  <a:schemeClr val="accent6">
                    <a:lumMod val="40000"/>
                    <a:lumOff val="60000"/>
                  </a:schemeClr>
                </a:solidFill>
                <a:effectLst>
                  <a:glow rad="101600">
                    <a:schemeClr val="accent5">
                      <a:satMod val="175000"/>
                      <a:alpha val="40000"/>
                    </a:schemeClr>
                  </a:glow>
                </a:effectLst>
              </a:rPr>
              <a:t> you!</a:t>
            </a:r>
            <a:endParaRPr lang="en-GB" sz="4000" b="1" dirty="0">
              <a:solidFill>
                <a:schemeClr val="accent6">
                  <a:lumMod val="40000"/>
                  <a:lumOff val="60000"/>
                </a:schemeClr>
              </a:solidFill>
              <a:effectLst>
                <a:glow rad="101600">
                  <a:schemeClr val="accent5">
                    <a:satMod val="175000"/>
                    <a:alpha val="40000"/>
                  </a:schemeClr>
                </a:glow>
              </a:effectLst>
            </a:endParaRPr>
          </a:p>
        </p:txBody>
      </p:sp>
    </p:spTree>
  </p:cSld>
  <p:clrMapOvr>
    <a:masterClrMapping/>
  </p:clrMapOvr>
  <p:transition advClick="0" advTm="8000">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 nameless - BI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a:t>Click to edit Master title style</a:t>
            </a:r>
          </a:p>
        </p:txBody>
      </p:sp>
      <p:sp>
        <p:nvSpPr>
          <p:cNvPr id="5" name="Text Placeholder 4"/>
          <p:cNvSpPr>
            <a:spLocks noGrp="1"/>
          </p:cNvSpPr>
          <p:nvPr>
            <p:ph type="body" sz="quarter" idx="10"/>
          </p:nvPr>
        </p:nvSpPr>
        <p:spPr>
          <a:xfrm>
            <a:off x="179512" y="764704"/>
            <a:ext cx="8784976" cy="5616624"/>
          </a:xfrm>
        </p:spPr>
        <p:txBody>
          <a:bodyPr/>
          <a:lstStyle>
            <a:lvl1pPr>
              <a:defRPr sz="2800"/>
            </a:lvl1pPr>
            <a:lvl2pPr>
              <a:defRPr sz="2400"/>
            </a:lvl2pPr>
            <a:lvl3pPr>
              <a:defRPr sz="2000"/>
            </a:lvl3pPr>
            <a:lvl4pPr>
              <a:defRPr sz="1800"/>
            </a:lvl4pPr>
            <a:lvl5pPr>
              <a:defRPr sz="1600"/>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cSld>
  <p:clrMapOvr>
    <a:masterClrMapping/>
  </p:clrMapOvr>
  <p:transition advClick="0" advTm="8000">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ne column nameless - sma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a:t>Click to edit Master title style</a:t>
            </a:r>
          </a:p>
        </p:txBody>
      </p:sp>
      <p:sp>
        <p:nvSpPr>
          <p:cNvPr id="5" name="Text Placeholder 4"/>
          <p:cNvSpPr>
            <a:spLocks noGrp="1"/>
          </p:cNvSpPr>
          <p:nvPr>
            <p:ph type="body" sz="quarter" idx="10"/>
          </p:nvPr>
        </p:nvSpPr>
        <p:spPr>
          <a:xfrm>
            <a:off x="179512" y="764704"/>
            <a:ext cx="8784976" cy="5616624"/>
          </a:xfrm>
        </p:spPr>
        <p:txBody>
          <a:bodyPr/>
          <a:lstStyle>
            <a:lvl1pPr>
              <a:defRPr sz="1700"/>
            </a:lvl1pPr>
            <a:lvl2pPr>
              <a:defRPr sz="1400"/>
            </a:lvl2pPr>
            <a:lvl3pPr>
              <a:defRPr sz="1300"/>
            </a:lvl3pPr>
            <a:lvl4pPr>
              <a:defRPr sz="1200"/>
            </a:lvl4pPr>
            <a:lvl5pPr>
              <a:defRPr sz="1100"/>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cSld>
  <p:clrMapOvr>
    <a:masterClrMapping/>
  </p:clrMapOvr>
  <p:transition advClick="0" advTm="8000">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ermediate title">
    <p:spTree>
      <p:nvGrpSpPr>
        <p:cNvPr id="1" name=""/>
        <p:cNvGrpSpPr/>
        <p:nvPr/>
      </p:nvGrpSpPr>
      <p:grpSpPr>
        <a:xfrm>
          <a:off x="0" y="0"/>
          <a:ext cx="0" cy="0"/>
          <a:chOff x="0" y="0"/>
          <a:chExt cx="0" cy="0"/>
        </a:xfrm>
      </p:grpSpPr>
      <p:sp>
        <p:nvSpPr>
          <p:cNvPr id="2" name="Title 1"/>
          <p:cNvSpPr>
            <a:spLocks noGrp="1"/>
          </p:cNvSpPr>
          <p:nvPr>
            <p:ph type="title"/>
          </p:nvPr>
        </p:nvSpPr>
        <p:spPr>
          <a:xfrm>
            <a:off x="179512" y="2564904"/>
            <a:ext cx="8784976" cy="1152128"/>
          </a:xfrm>
          <a:prstGeom prst="rect">
            <a:avLst/>
          </a:prstGeom>
        </p:spPr>
        <p:txBody>
          <a:bodyPr anchor="ctr" anchorCtr="0"/>
          <a:lstStyle>
            <a:lvl1pPr>
              <a:defRPr sz="3600" b="1">
                <a:solidFill>
                  <a:schemeClr val="bg1"/>
                </a:solidFill>
                <a:effectLst>
                  <a:outerShdw blurRad="50800" dist="38100" dir="2700000" algn="tl" rotWithShape="0">
                    <a:prstClr val="black">
                      <a:alpha val="40000"/>
                    </a:prstClr>
                  </a:outerShdw>
                </a:effectLst>
                <a:latin typeface="+mj-lt"/>
              </a:defRPr>
            </a:lvl1pPr>
          </a:lstStyle>
          <a:p>
            <a:r>
              <a:rPr lang="en-GB" noProof="0" dirty="0"/>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2300" y="115888"/>
            <a:ext cx="8064500" cy="633412"/>
          </a:xfrm>
          <a:prstGeom prst="rect">
            <a:avLst/>
          </a:prstGeom>
        </p:spPr>
        <p:txBody>
          <a:bodyPr/>
          <a:lstStyle/>
          <a:p>
            <a:r>
              <a:rPr lang="en-US"/>
              <a:t>Click to edit Master title style</a:t>
            </a:r>
          </a:p>
        </p:txBody>
      </p:sp>
      <p:sp>
        <p:nvSpPr>
          <p:cNvPr id="3" name="Rectangle 6"/>
          <p:cNvSpPr>
            <a:spLocks noGrp="1" noChangeArrowheads="1"/>
          </p:cNvSpPr>
          <p:nvPr>
            <p:ph type="dt" sz="half" idx="10"/>
          </p:nvPr>
        </p:nvSpPr>
        <p:spPr>
          <a:xfrm>
            <a:off x="5929313" y="6400800"/>
            <a:ext cx="1057275" cy="1101725"/>
          </a:xfrm>
          <a:prstGeom prst="rect">
            <a:avLst/>
          </a:prstGeom>
          <a:ln/>
        </p:spPr>
        <p:txBody>
          <a:bodyPr/>
          <a:lstStyle>
            <a:lvl1pPr>
              <a:defRPr/>
            </a:lvl1pPr>
          </a:lstStyle>
          <a:p>
            <a:pPr>
              <a:defRPr/>
            </a:pPr>
            <a:endParaRPr lang="de-DE" altLang="en-US"/>
          </a:p>
          <a:p>
            <a:pPr>
              <a:defRPr/>
            </a:pPr>
            <a:r>
              <a:rPr lang="de-DE" altLang="en-US"/>
              <a:t>Page </a:t>
            </a:r>
            <a:fld id="{6AAD0EF2-4185-4DFF-B14C-B4353534E2E6}" type="slidenum">
              <a:rPr lang="de-DE" altLang="en-US"/>
              <a:pPr>
                <a:defRPr/>
              </a:pPr>
              <a:t>‹#›</a:t>
            </a:fld>
            <a:endParaRPr lang="en-GB" altLang="en-US"/>
          </a:p>
        </p:txBody>
      </p:sp>
    </p:spTree>
    <p:extLst>
      <p:ext uri="{BB962C8B-B14F-4D97-AF65-F5344CB8AC3E}">
        <p14:creationId xmlns:p14="http://schemas.microsoft.com/office/powerpoint/2010/main" val="242101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章节页">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2A38214-5857-FC4E-B923-056100E16BCA}"/>
              </a:ext>
            </a:extLst>
          </p:cNvPr>
          <p:cNvSpPr>
            <a:spLocks noGrp="1"/>
          </p:cNvSpPr>
          <p:nvPr>
            <p:ph type="subTitle" idx="1" hasCustomPrompt="1"/>
          </p:nvPr>
        </p:nvSpPr>
        <p:spPr>
          <a:xfrm>
            <a:off x="546668" y="456134"/>
            <a:ext cx="8052334" cy="993400"/>
          </a:xfrm>
          <a:prstGeom prst="rect">
            <a:avLst/>
          </a:prstGeom>
        </p:spPr>
        <p:txBody>
          <a:bodyPr lIns="0" tIns="0" rIns="0" bIns="0" anchor="t">
            <a:normAutofit/>
          </a:bodyPr>
          <a:lstStyle>
            <a:lvl1pPr marL="0" indent="0" algn="l">
              <a:lnSpc>
                <a:spcPts val="2571"/>
              </a:lnSpc>
              <a:spcBef>
                <a:spcPts val="0"/>
              </a:spcBef>
              <a:buNone/>
              <a:defRPr sz="2399" baseline="0">
                <a:solidFill>
                  <a:schemeClr val="tx1"/>
                </a:solidFill>
                <a:latin typeface="Microsoft YaHei" panose="020B0503020204020204" pitchFamily="34" charset="-122"/>
                <a:ea typeface="Microsoft YaHei" panose="020B0503020204020204" pitchFamily="34" charset="-122"/>
              </a:defRPr>
            </a:lvl1pPr>
            <a:lvl2pPr marL="445247" indent="0" algn="ctr">
              <a:buNone/>
              <a:defRPr sz="1948"/>
            </a:lvl2pPr>
            <a:lvl3pPr marL="890492" indent="0" algn="ctr">
              <a:buNone/>
              <a:defRPr sz="1753"/>
            </a:lvl3pPr>
            <a:lvl4pPr marL="1335740" indent="0" algn="ctr">
              <a:buNone/>
              <a:defRPr sz="1559"/>
            </a:lvl4pPr>
            <a:lvl5pPr marL="1780986" indent="0" algn="ctr">
              <a:buNone/>
              <a:defRPr sz="1559"/>
            </a:lvl5pPr>
            <a:lvl6pPr marL="2226232" indent="0" algn="ctr">
              <a:buNone/>
              <a:defRPr sz="1559"/>
            </a:lvl6pPr>
            <a:lvl7pPr marL="2671478" indent="0" algn="ctr">
              <a:buNone/>
              <a:defRPr sz="1559"/>
            </a:lvl7pPr>
            <a:lvl8pPr marL="3116726" indent="0" algn="ctr">
              <a:buNone/>
              <a:defRPr sz="1559"/>
            </a:lvl8pPr>
            <a:lvl9pPr marL="3561971" indent="0" algn="ctr">
              <a:buNone/>
              <a:defRPr sz="1559"/>
            </a:lvl9pPr>
          </a:lstStyle>
          <a:p>
            <a:r>
              <a:rPr lang="zh-CN" altLang="en-US" dirty="0"/>
              <a:t>单击此处添加标题</a:t>
            </a:r>
            <a:endParaRPr lang="en-US" dirty="0"/>
          </a:p>
        </p:txBody>
      </p:sp>
      <p:sp>
        <p:nvSpPr>
          <p:cNvPr id="5" name="Content Placeholder 2">
            <a:extLst>
              <a:ext uri="{FF2B5EF4-FFF2-40B4-BE49-F238E27FC236}">
                <a16:creationId xmlns:a16="http://schemas.microsoft.com/office/drawing/2014/main" id="{CA8B3F0C-616F-224A-B32F-9F9BF5EEE1BC}"/>
              </a:ext>
            </a:extLst>
          </p:cNvPr>
          <p:cNvSpPr>
            <a:spLocks noGrp="1"/>
          </p:cNvSpPr>
          <p:nvPr>
            <p:ph idx="12" hasCustomPrompt="1"/>
          </p:nvPr>
        </p:nvSpPr>
        <p:spPr>
          <a:xfrm>
            <a:off x="544304" y="1512876"/>
            <a:ext cx="8047024" cy="4690459"/>
          </a:xfrm>
          <a:prstGeom prst="rect">
            <a:avLst/>
          </a:prstGeom>
        </p:spPr>
        <p:txBody>
          <a:bodyPr lIns="0" tIns="0" rIns="0" bIns="0"/>
          <a:lstStyle>
            <a:lvl1pPr marL="134487" marR="0" indent="-126156" algn="l" defTabSz="890492" rtl="0" eaLnBrk="1" fontAlgn="auto" latinLnBrk="0" hangingPunct="1">
              <a:lnSpc>
                <a:spcPct val="100000"/>
              </a:lnSpc>
              <a:spcBef>
                <a:spcPts val="0"/>
              </a:spcBef>
              <a:spcAft>
                <a:spcPts val="450"/>
              </a:spcAft>
              <a:buClr>
                <a:srgbClr val="000000"/>
              </a:buClr>
              <a:buSzTx/>
              <a:buFont typeface="Arial" panose="020B0604020202020204" pitchFamily="34" charset="0"/>
              <a:buChar char="•"/>
              <a:tabLst>
                <a:tab pos="905704" algn="ctr"/>
              </a:tabLst>
              <a:defRPr sz="1349"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246671" marR="0" indent="-126156" algn="l" defTabSz="890492" rtl="0" eaLnBrk="1" fontAlgn="auto" latinLnBrk="0" hangingPunct="1">
              <a:lnSpc>
                <a:spcPct val="100000"/>
              </a:lnSpc>
              <a:spcBef>
                <a:spcPts val="0"/>
              </a:spcBef>
              <a:spcAft>
                <a:spcPts val="450"/>
              </a:spcAft>
              <a:buClr>
                <a:schemeClr val="tx1"/>
              </a:buClr>
              <a:buSzTx/>
              <a:buFont typeface=".AppleSystemUIFont"/>
              <a:buChar char="&gt;"/>
              <a:tabLst>
                <a:tab pos="905704" algn="ctr"/>
              </a:tabLst>
              <a:defRPr sz="1200" baseline="0">
                <a:latin typeface="Microsoft YaHei" panose="020B0503020204020204" pitchFamily="34" charset="-122"/>
                <a:ea typeface="Microsoft YaHei" panose="020B0503020204020204" pitchFamily="34" charset="-122"/>
              </a:defRPr>
            </a:lvl2pPr>
            <a:lvl3pPr marL="823602" marR="0" indent="-126156" algn="l" defTabSz="890492" rtl="0" eaLnBrk="1" fontAlgn="auto" latinLnBrk="0" hangingPunct="1">
              <a:lnSpc>
                <a:spcPct val="100000"/>
              </a:lnSpc>
              <a:spcBef>
                <a:spcPts val="0"/>
              </a:spcBef>
              <a:spcAft>
                <a:spcPts val="450"/>
              </a:spcAft>
              <a:buClr>
                <a:schemeClr val="tx1"/>
              </a:buClr>
              <a:buSzTx/>
              <a:buFont typeface=".AppleSystemUIFont"/>
              <a:buChar char="-"/>
              <a:tabLst>
                <a:tab pos="905704" algn="ctr"/>
              </a:tabLst>
              <a:defRPr sz="974" baseline="0">
                <a:latin typeface="Microsoft YaHei" panose="020B0503020204020204" pitchFamily="34" charset="-122"/>
                <a:ea typeface="Microsoft YaHei" panose="020B0503020204020204" pitchFamily="34" charset="-122"/>
              </a:defRPr>
            </a:lvl3pPr>
            <a:lvl4pPr marL="394230" indent="-128318">
              <a:buFont typeface="Arial" panose="020B0604020202020204" pitchFamily="34" charset="0"/>
              <a:buChar char="•"/>
              <a:tabLst>
                <a:tab pos="905952" algn="ctr"/>
              </a:tabLst>
              <a:defRPr sz="974" baseline="0"/>
            </a:lvl4pPr>
            <a:lvl5pPr marL="394230" indent="-128318">
              <a:buFont typeface="Arial" panose="020B0604020202020204" pitchFamily="34" charset="0"/>
              <a:buChar char="•"/>
              <a:tabLst>
                <a:tab pos="905952" algn="ctr"/>
              </a:tabLst>
              <a:defRPr sz="974" baseline="0"/>
            </a:lvl5pPr>
          </a:lstStyle>
          <a:p>
            <a:pPr lvl="0"/>
            <a:r>
              <a:rPr lang="zh-CN" altLang="en-US" dirty="0"/>
              <a:t>单击此处添加文本</a:t>
            </a:r>
            <a:endParaRPr lang="en-US" dirty="0"/>
          </a:p>
          <a:p>
            <a:pPr marL="246671" marR="0" lvl="1" indent="-126156" algn="l" defTabSz="890492" rtl="0" eaLnBrk="1" fontAlgn="auto" latinLnBrk="0" hangingPunct="1">
              <a:lnSpc>
                <a:spcPct val="100000"/>
              </a:lnSpc>
              <a:spcBef>
                <a:spcPts val="0"/>
              </a:spcBef>
              <a:spcAft>
                <a:spcPts val="450"/>
              </a:spcAft>
              <a:buClr>
                <a:schemeClr val="tx1"/>
              </a:buClr>
              <a:buSzTx/>
              <a:buFont typeface="Arial" panose="020B0604020202020204" pitchFamily="34" charset="0"/>
              <a:buChar char="•"/>
              <a:tabLst>
                <a:tab pos="905704" algn="ctr"/>
              </a:tabLst>
              <a:defRPr/>
            </a:pPr>
            <a:r>
              <a:rPr lang="zh-CN" altLang="en-US" dirty="0"/>
              <a:t>单击此处添加文本</a:t>
            </a:r>
            <a:endParaRPr lang="en-US" dirty="0"/>
          </a:p>
          <a:p>
            <a:pPr marL="823602" marR="0" lvl="2" indent="-126156" algn="l" defTabSz="890492" rtl="0" eaLnBrk="1" fontAlgn="auto" latinLnBrk="0" hangingPunct="1">
              <a:lnSpc>
                <a:spcPct val="100000"/>
              </a:lnSpc>
              <a:spcBef>
                <a:spcPts val="0"/>
              </a:spcBef>
              <a:spcAft>
                <a:spcPts val="450"/>
              </a:spcAft>
              <a:buClr>
                <a:schemeClr val="tx1"/>
              </a:buClr>
              <a:buSzTx/>
              <a:buFont typeface="Arial" panose="020B0604020202020204" pitchFamily="34" charset="0"/>
              <a:buChar char="•"/>
              <a:tabLst>
                <a:tab pos="905704" algn="ctr"/>
              </a:tabLst>
              <a:defRPr/>
            </a:pPr>
            <a:r>
              <a:rPr lang="zh-CN" altLang="en-US" dirty="0"/>
              <a:t>单击此处添加文本</a:t>
            </a:r>
            <a:endParaRPr lang="en-US" dirty="0"/>
          </a:p>
          <a:p>
            <a:pPr marL="823602" marR="0" lvl="2" indent="-126156" algn="l" defTabSz="890492" rtl="0" eaLnBrk="1" fontAlgn="auto" latinLnBrk="0" hangingPunct="1">
              <a:lnSpc>
                <a:spcPct val="100000"/>
              </a:lnSpc>
              <a:spcBef>
                <a:spcPts val="0"/>
              </a:spcBef>
              <a:spcAft>
                <a:spcPts val="450"/>
              </a:spcAft>
              <a:buClr>
                <a:schemeClr val="tx1"/>
              </a:buClr>
              <a:buSzTx/>
              <a:buFont typeface="Arial" panose="020B0604020202020204" pitchFamily="34" charset="0"/>
              <a:buChar char="•"/>
              <a:tabLst>
                <a:tab pos="905704" algn="ctr"/>
              </a:tabLst>
              <a:defRPr/>
            </a:pPr>
            <a:endParaRPr lang="en-US" altLang="zh-CN" dirty="0"/>
          </a:p>
        </p:txBody>
      </p:sp>
    </p:spTree>
    <p:extLst>
      <p:ext uri="{BB962C8B-B14F-4D97-AF65-F5344CB8AC3E}">
        <p14:creationId xmlns:p14="http://schemas.microsoft.com/office/powerpoint/2010/main" val="702125749"/>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jpe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5.tiff"/><Relationship Id="rId2" Type="http://schemas.openxmlformats.org/officeDocument/2006/relationships/theme" Target="../theme/theme4.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9" descr="封面"/>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0" y="620689"/>
            <a:ext cx="9144000" cy="4824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2" name="Text Box 5"/>
          <p:cNvSpPr txBox="1">
            <a:spLocks noChangeArrowheads="1"/>
          </p:cNvSpPr>
          <p:nvPr/>
        </p:nvSpPr>
        <p:spPr bwMode="auto">
          <a:xfrm>
            <a:off x="755650" y="6230938"/>
            <a:ext cx="2605521" cy="215444"/>
          </a:xfrm>
          <a:prstGeom prst="rect">
            <a:avLst/>
          </a:prstGeom>
          <a:noFill/>
          <a:ln>
            <a:noFill/>
          </a:ln>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bIns="0">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400" b="1" dirty="0">
                <a:solidFill>
                  <a:srgbClr val="000000"/>
                </a:solidFill>
                <a:latin typeface="Calibri" pitchFamily="34" charset="0"/>
                <a:ea typeface="MS PGothic" pitchFamily="34" charset="-128"/>
              </a:rPr>
              <a:t>HUAWEI TECHNOLOGIES CO., LTD.</a:t>
            </a:r>
          </a:p>
        </p:txBody>
      </p:sp>
      <p:sp>
        <p:nvSpPr>
          <p:cNvPr id="153" name="Text Box 7"/>
          <p:cNvSpPr txBox="1">
            <a:spLocks noChangeArrowheads="1"/>
          </p:cNvSpPr>
          <p:nvPr/>
        </p:nvSpPr>
        <p:spPr bwMode="auto">
          <a:xfrm>
            <a:off x="7812360" y="5085184"/>
            <a:ext cx="1159292" cy="246221"/>
          </a:xfrm>
          <a:prstGeom prst="rect">
            <a:avLst/>
          </a:prstGeom>
          <a:noFill/>
          <a:ln>
            <a:noFill/>
          </a:ln>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b="1" dirty="0">
                <a:solidFill>
                  <a:srgbClr val="FFFFFF"/>
                </a:solidFill>
                <a:latin typeface="Calibri" pitchFamily="34" charset="0"/>
                <a:ea typeface="MS PGothic" pitchFamily="34" charset="-128"/>
              </a:rPr>
              <a:t>www.huawei.com</a:t>
            </a:r>
          </a:p>
        </p:txBody>
      </p:sp>
      <p:pic>
        <p:nvPicPr>
          <p:cNvPr id="11" name="Picture 6" descr="Logo"/>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userDrawn="1"/>
        </p:nvSpPr>
        <p:spPr>
          <a:xfrm>
            <a:off x="1619672" y="5653415"/>
            <a:ext cx="5269841" cy="369332"/>
          </a:xfrm>
          <a:prstGeom prst="rect">
            <a:avLst/>
          </a:prstGeom>
          <a:noFill/>
        </p:spPr>
        <p:txBody>
          <a:bodyPr wrap="none" rtlCol="0">
            <a:spAutoFit/>
          </a:bodyPr>
          <a:lstStyle/>
          <a:p>
            <a:r>
              <a:rPr lang="en-GB" dirty="0"/>
              <a:t>HUAWEI CONFIDENTIAL</a:t>
            </a:r>
            <a:r>
              <a:rPr lang="en-GB" baseline="0" dirty="0"/>
              <a:t> – DO NOT SHARE EXTERNALLY</a:t>
            </a:r>
            <a:endParaRPr lang="en-GB" dirty="0"/>
          </a:p>
        </p:txBody>
      </p:sp>
    </p:spTree>
  </p:cSld>
  <p:clrMap bg1="lt1" tx1="dk1" bg2="lt2" tx2="dk2" accent1="accent1" accent2="accent2" accent3="accent3" accent4="accent4" accent5="accent5" accent6="accent6" hlink="hlink" folHlink="folHlink"/>
  <p:sldLayoutIdLst>
    <p:sldLayoutId id="2147483812" r:id="rId1"/>
    <p:sldLayoutId id="2147483818" r:id="rId2"/>
  </p:sldLayoutIdLst>
  <p:transition advClick="0" advTm="8000">
    <p:fade thruBlk="1"/>
  </p:transition>
  <p:txStyles>
    <p:titleStyle>
      <a:lvl1pPr algn="l" rtl="0" eaLnBrk="0" fontAlgn="base" hangingPunct="0">
        <a:spcBef>
          <a:spcPct val="0"/>
        </a:spcBef>
        <a:spcAft>
          <a:spcPct val="0"/>
        </a:spcAft>
        <a:defRPr sz="3200" b="1">
          <a:solidFill>
            <a:schemeClr val="bg1"/>
          </a:solidFill>
          <a:latin typeface="Calibri" pitchFamily="34" charset="0"/>
          <a:ea typeface="黑体" pitchFamily="49" charset="-122"/>
          <a:cs typeface="+mj-cs"/>
        </a:defRPr>
      </a:lvl1pPr>
      <a:lvl2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1" name="Picture 9" descr="封面"/>
          <p:cNvPicPr>
            <a:picLocks noChangeAspect="1" noChangeArrowheads="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0" y="188641"/>
            <a:ext cx="9144000" cy="504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2" name="Picture 79" descr="dd"/>
          <p:cNvPicPr>
            <a:picLocks noChangeAspect="1" noChangeArrowheads="1"/>
          </p:cNvPicPr>
          <p:nvPr/>
        </p:nvPicPr>
        <p:blipFill>
          <a:blip r:embed="rId5" cstate="print">
            <a:extLst>
              <a:ext uri="{28A0092B-C50C-407E-A947-70E740481C1C}">
                <a14:useLocalDpi xmlns:a14="http://schemas.microsoft.com/office/drawing/2010/main"/>
              </a:ext>
            </a:extLst>
          </a:blip>
          <a:srcRect/>
          <a:stretch>
            <a:fillRect/>
          </a:stretch>
        </p:blipFill>
        <p:spPr bwMode="auto">
          <a:xfrm>
            <a:off x="0" y="6453336"/>
            <a:ext cx="9150350" cy="407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 name="Text Box 8"/>
          <p:cNvSpPr txBox="1">
            <a:spLocks noChangeArrowheads="1"/>
          </p:cNvSpPr>
          <p:nvPr/>
        </p:nvSpPr>
        <p:spPr bwMode="auto">
          <a:xfrm>
            <a:off x="145256" y="6559848"/>
            <a:ext cx="2243989" cy="1846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80114" bIns="0">
            <a:spAutoFit/>
          </a:bodyPr>
          <a:lstStyle>
            <a:lvl1pPr defTabSz="801688" eaLnBrk="0" hangingPunct="0">
              <a:defRPr>
                <a:solidFill>
                  <a:schemeClr val="tx1"/>
                </a:solidFill>
                <a:latin typeface="Calibri" pitchFamily="34" charset="0"/>
                <a:ea typeface="宋体" pitchFamily="2" charset="-122"/>
              </a:defRPr>
            </a:lvl1pPr>
            <a:lvl2pPr marL="742950" indent="-285750" defTabSz="801688" eaLnBrk="0" hangingPunct="0">
              <a:defRPr>
                <a:solidFill>
                  <a:schemeClr val="tx1"/>
                </a:solidFill>
                <a:latin typeface="Calibri" pitchFamily="34" charset="0"/>
                <a:ea typeface="宋体" pitchFamily="2" charset="-122"/>
              </a:defRPr>
            </a:lvl2pPr>
            <a:lvl3pPr marL="1143000" indent="-228600" defTabSz="801688" eaLnBrk="0" hangingPunct="0">
              <a:defRPr>
                <a:solidFill>
                  <a:schemeClr val="tx1"/>
                </a:solidFill>
                <a:latin typeface="Calibri" pitchFamily="34" charset="0"/>
                <a:ea typeface="宋体" pitchFamily="2" charset="-122"/>
              </a:defRPr>
            </a:lvl3pPr>
            <a:lvl4pPr marL="1600200" indent="-228600" defTabSz="801688" eaLnBrk="0" hangingPunct="0">
              <a:defRPr>
                <a:solidFill>
                  <a:schemeClr val="tx1"/>
                </a:solidFill>
                <a:latin typeface="Calibri" pitchFamily="34" charset="0"/>
                <a:ea typeface="宋体" pitchFamily="2" charset="-122"/>
              </a:defRPr>
            </a:lvl4pPr>
            <a:lvl5pPr marL="2057400" indent="-228600" defTabSz="801688" eaLnBrk="0" hangingPunct="0">
              <a:defRPr>
                <a:solidFill>
                  <a:schemeClr val="tx1"/>
                </a:solidFill>
                <a:latin typeface="Calibri" pitchFamily="34" charset="0"/>
                <a:ea typeface="宋体" pitchFamily="2" charset="-122"/>
              </a:defRPr>
            </a:lvl5pPr>
            <a:lvl6pPr marL="2514600" indent="-228600" defTabSz="801688"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defTabSz="801688"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defTabSz="801688"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defTabSz="801688"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200" b="1" dirty="0">
                <a:latin typeface="Calibri" pitchFamily="34" charset="0"/>
                <a:ea typeface="MS PGothic" pitchFamily="34" charset="-128"/>
              </a:rPr>
              <a:t>HUAWEI TECHNOLOGIES CO., LTD.</a:t>
            </a:r>
          </a:p>
        </p:txBody>
      </p:sp>
      <p:pic>
        <p:nvPicPr>
          <p:cNvPr id="10244" name="Picture 9" descr="8"/>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7515994" y="6496919"/>
            <a:ext cx="1311275"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Rectangle 13"/>
          <p:cNvSpPr>
            <a:spLocks noGrp="1" noChangeArrowheads="1"/>
          </p:cNvSpPr>
          <p:nvPr>
            <p:ph type="title"/>
          </p:nvPr>
        </p:nvSpPr>
        <p:spPr bwMode="auto">
          <a:xfrm>
            <a:off x="179512" y="188641"/>
            <a:ext cx="8712968" cy="504056"/>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40064" rIns="80129" bIns="40064" numCol="1" anchor="ctr" anchorCtr="0" compatLnSpc="1">
            <a:prstTxWarp prst="textNoShape">
              <a:avLst/>
            </a:prstTxWarp>
          </a:bodyPr>
          <a:lstStyle/>
          <a:p>
            <a:pPr lvl="0"/>
            <a:r>
              <a:rPr lang="en-GB" altLang="zh-CN" noProof="0" dirty="0"/>
              <a:t>Click to edit Master title style</a:t>
            </a:r>
          </a:p>
        </p:txBody>
      </p:sp>
      <p:sp>
        <p:nvSpPr>
          <p:cNvPr id="10248" name="Rectangle 68"/>
          <p:cNvSpPr>
            <a:spLocks noGrp="1" noChangeArrowheads="1"/>
          </p:cNvSpPr>
          <p:nvPr>
            <p:ph type="body" idx="1"/>
          </p:nvPr>
        </p:nvSpPr>
        <p:spPr bwMode="auto">
          <a:xfrm>
            <a:off x="179512" y="764704"/>
            <a:ext cx="8784976" cy="5400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lvl="0"/>
            <a:r>
              <a:rPr lang="en-US" altLang="zh-CN" dirty="0"/>
              <a:t>Click to edit Master text styles</a:t>
            </a:r>
            <a:endParaRPr lang="zh-CN" altLang="en-US" dirty="0"/>
          </a:p>
          <a:p>
            <a:pPr lvl="1"/>
            <a:r>
              <a:rPr lang="en-US" altLang="zh-CN" dirty="0"/>
              <a:t>Second level</a:t>
            </a:r>
            <a:endParaRPr lang="zh-CN" altLang="en-US" dirty="0"/>
          </a:p>
          <a:p>
            <a:pPr lvl="2"/>
            <a:r>
              <a:rPr lang="en-US" altLang="zh-CN" dirty="0"/>
              <a:t>Third level</a:t>
            </a:r>
            <a:endParaRPr lang="zh-CN" altLang="en-US" dirty="0"/>
          </a:p>
          <a:p>
            <a:pPr lvl="3"/>
            <a:r>
              <a:rPr lang="en-US" altLang="zh-CN" dirty="0"/>
              <a:t>Fourth level</a:t>
            </a:r>
            <a:endParaRPr lang="zh-CN" altLang="en-US" dirty="0"/>
          </a:p>
          <a:p>
            <a:pPr lvl="4"/>
            <a:r>
              <a:rPr lang="en-US" altLang="zh-CN" dirty="0"/>
              <a:t>Fifth level</a:t>
            </a:r>
            <a:endParaRPr lang="zh-CN" altLang="en-US" dirty="0"/>
          </a:p>
        </p:txBody>
      </p:sp>
      <p:sp>
        <p:nvSpPr>
          <p:cNvPr id="80" name="Rectangle 21"/>
          <p:cNvSpPr>
            <a:spLocks noChangeArrowheads="1"/>
          </p:cNvSpPr>
          <p:nvPr/>
        </p:nvSpPr>
        <p:spPr bwMode="auto">
          <a:xfrm>
            <a:off x="3084563" y="6564190"/>
            <a:ext cx="1440160" cy="184666"/>
          </a:xfrm>
          <a:prstGeom prst="rect">
            <a:avLst/>
          </a:prstGeom>
          <a:noFill/>
          <a:ln w="9525" algn="ctr">
            <a:noFill/>
            <a:miter lim="800000"/>
            <a:headEnd/>
            <a:tailEnd/>
          </a:ln>
          <a:effectLst/>
        </p:spPr>
        <p:txBody>
          <a:bodyPr wrap="square" lIns="80082" tIns="0" rIns="80082" bIns="0">
            <a:spAutoFit/>
          </a:bodyPr>
          <a:lstStyle/>
          <a:p>
            <a:pPr marL="0" marR="0" lvl="0" indent="0" algn="ctr" defTabSz="801688" rtl="0" eaLnBrk="0" fontAlgn="base" latinLnBrk="0" hangingPunct="0">
              <a:lnSpc>
                <a:spcPct val="100000"/>
              </a:lnSpc>
              <a:spcBef>
                <a:spcPct val="0"/>
              </a:spcBef>
              <a:spcAft>
                <a:spcPct val="0"/>
              </a:spcAft>
              <a:buClrTx/>
              <a:buSzTx/>
              <a:buFontTx/>
              <a:buNone/>
              <a:tabLst/>
              <a:defRPr/>
            </a:pPr>
            <a:r>
              <a:rPr kumimoji="0" lang="en-US" altLang="zh-CN" sz="1200" b="0" i="0" u="none" strike="noStrike" kern="1200" cap="none" spc="0" normalizeH="0" baseline="0" noProof="0" dirty="0">
                <a:ln>
                  <a:noFill/>
                </a:ln>
                <a:solidFill>
                  <a:srgbClr val="000000"/>
                </a:solidFill>
                <a:effectLst/>
                <a:uLnTx/>
                <a:uFillTx/>
                <a:latin typeface="Calibri" pitchFamily="34" charset="0"/>
                <a:ea typeface="华文细黑"/>
              </a:rPr>
              <a:t>Huawei Confidential</a:t>
            </a:r>
          </a:p>
        </p:txBody>
      </p:sp>
      <p:sp>
        <p:nvSpPr>
          <p:cNvPr id="82" name="Rectangle 5"/>
          <p:cNvSpPr>
            <a:spLocks noChangeArrowheads="1"/>
          </p:cNvSpPr>
          <p:nvPr/>
        </p:nvSpPr>
        <p:spPr bwMode="auto">
          <a:xfrm>
            <a:off x="5388372" y="6591300"/>
            <a:ext cx="1368152" cy="218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0" hangingPunct="0">
              <a:lnSpc>
                <a:spcPct val="85000"/>
              </a:lnSpc>
            </a:pPr>
            <a:r>
              <a:rPr lang="de-DE" altLang="zh-CN" sz="1200" i="1" dirty="0">
                <a:solidFill>
                  <a:srgbClr val="000000"/>
                </a:solidFill>
                <a:latin typeface="Calibri" pitchFamily="34" charset="0"/>
                <a:ea typeface="ＭＳ Ｐゴシック" pitchFamily="34" charset="-128"/>
              </a:rPr>
              <a:t>page</a:t>
            </a:r>
            <a:r>
              <a:rPr lang="de-DE" altLang="zh-CN" sz="1050" i="1" baseline="0" dirty="0">
                <a:solidFill>
                  <a:srgbClr val="000000"/>
                </a:solidFill>
                <a:latin typeface="Calibri" pitchFamily="34" charset="0"/>
                <a:ea typeface="ＭＳ Ｐゴシック" pitchFamily="34" charset="-128"/>
              </a:rPr>
              <a:t> </a:t>
            </a:r>
            <a:fld id="{334777C4-916E-458D-ABE7-87ACD557FBD2}" type="slidenum">
              <a:rPr lang="de-DE" altLang="zh-CN" sz="1050" i="1" smtClean="0">
                <a:solidFill>
                  <a:srgbClr val="000000"/>
                </a:solidFill>
                <a:latin typeface="Calibri" pitchFamily="34" charset="0"/>
                <a:ea typeface="ＭＳ Ｐゴシック" pitchFamily="34" charset="-128"/>
              </a:rPr>
              <a:pPr eaLnBrk="0" hangingPunct="0">
                <a:lnSpc>
                  <a:spcPct val="85000"/>
                </a:lnSpc>
              </a:pPr>
              <a:t>‹#›</a:t>
            </a:fld>
            <a:endParaRPr lang="en-GB" altLang="zh-CN" sz="1050" i="1" dirty="0">
              <a:solidFill>
                <a:srgbClr val="000000"/>
              </a:solidFill>
              <a:latin typeface="Calibri" pitchFamily="34" charset="0"/>
              <a:ea typeface="ＭＳ Ｐゴシック" pitchFamily="34" charset="-128"/>
            </a:endParaRPr>
          </a:p>
        </p:txBody>
      </p:sp>
    </p:spTree>
  </p:cSld>
  <p:clrMap bg1="lt1" tx1="dk1" bg2="lt2" tx2="dk2" accent1="accent1" accent2="accent2" accent3="accent3" accent4="accent4" accent5="accent5" accent6="accent6" hlink="hlink" folHlink="folHlink"/>
  <p:sldLayoutIdLst>
    <p:sldLayoutId id="2147483813" r:id="rId1"/>
    <p:sldLayoutId id="2147483820" r:id="rId2"/>
  </p:sldLayoutIdLst>
  <p:transition advClick="0" advTm="8000">
    <p:fade thruBlk="1"/>
  </p:transition>
  <p:txStyles>
    <p:titleStyle>
      <a:lvl1pPr algn="l" rtl="0" eaLnBrk="0" fontAlgn="base" hangingPunct="0">
        <a:spcBef>
          <a:spcPct val="0"/>
        </a:spcBef>
        <a:spcAft>
          <a:spcPct val="0"/>
        </a:spcAft>
        <a:defRPr sz="3200" b="1">
          <a:solidFill>
            <a:schemeClr val="bg1"/>
          </a:solidFill>
          <a:latin typeface="Calibri" pitchFamily="34" charset="0"/>
          <a:ea typeface="黑体" pitchFamily="49" charset="-122"/>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177800" indent="-165100" algn="l" rtl="0" eaLnBrk="0" fontAlgn="base" hangingPunct="0">
        <a:lnSpc>
          <a:spcPct val="100000"/>
        </a:lnSpc>
        <a:spcBef>
          <a:spcPct val="0"/>
        </a:spcBef>
        <a:spcAft>
          <a:spcPct val="0"/>
        </a:spcAft>
        <a:buClr>
          <a:srgbClr val="461100"/>
        </a:buClr>
        <a:buSzPct val="100000"/>
        <a:buFont typeface="Arial" pitchFamily="34" charset="0"/>
        <a:buChar char="•"/>
        <a:defRPr sz="1700" b="1">
          <a:solidFill>
            <a:srgbClr val="461100"/>
          </a:solidFill>
          <a:latin typeface="Calibri" pitchFamily="34" charset="0"/>
          <a:ea typeface="黑体" pitchFamily="49" charset="-122"/>
          <a:cs typeface="+mn-cs"/>
        </a:defRPr>
      </a:lvl1pPr>
      <a:lvl2pPr marL="349250" indent="-171450" algn="l" rtl="0" eaLnBrk="0" fontAlgn="base" hangingPunct="0">
        <a:lnSpc>
          <a:spcPct val="100000"/>
        </a:lnSpc>
        <a:spcBef>
          <a:spcPct val="0"/>
        </a:spcBef>
        <a:spcAft>
          <a:spcPts val="300"/>
        </a:spcAft>
        <a:buSzPct val="80000"/>
        <a:buFont typeface="Courier New" pitchFamily="49" charset="0"/>
        <a:buChar char="o"/>
        <a:defRPr sz="1400">
          <a:solidFill>
            <a:srgbClr val="320046"/>
          </a:solidFill>
          <a:latin typeface="Calibri" pitchFamily="34" charset="0"/>
          <a:ea typeface="+mn-ea"/>
          <a:cs typeface="+mn-cs"/>
        </a:defRPr>
      </a:lvl2pPr>
      <a:lvl3pPr marL="533400" indent="-177800" algn="l" rtl="0" eaLnBrk="0" fontAlgn="base" hangingPunct="0">
        <a:lnSpc>
          <a:spcPct val="100000"/>
        </a:lnSpc>
        <a:spcBef>
          <a:spcPct val="0"/>
        </a:spcBef>
        <a:spcAft>
          <a:spcPts val="300"/>
        </a:spcAft>
        <a:buSzPct val="100000"/>
        <a:buFont typeface="Wingdings" pitchFamily="2" charset="2"/>
        <a:buChar char=""/>
        <a:defRPr sz="1300">
          <a:solidFill>
            <a:srgbClr val="320046"/>
          </a:solidFill>
          <a:latin typeface="Calibri" pitchFamily="34" charset="0"/>
          <a:ea typeface="+mn-ea"/>
          <a:cs typeface="+mn-cs"/>
        </a:defRPr>
      </a:lvl3pPr>
      <a:lvl4pPr marL="723900" indent="-190500" algn="l" rtl="0" eaLnBrk="0" fontAlgn="base" hangingPunct="0">
        <a:lnSpc>
          <a:spcPct val="100000"/>
        </a:lnSpc>
        <a:spcBef>
          <a:spcPct val="0"/>
        </a:spcBef>
        <a:spcAft>
          <a:spcPts val="300"/>
        </a:spcAft>
        <a:buClr>
          <a:srgbClr val="320046"/>
        </a:buClr>
        <a:buSzPct val="120000"/>
        <a:buFont typeface="Times New Roman" pitchFamily="18" charset="0"/>
        <a:buChar char="▪"/>
        <a:defRPr sz="1200">
          <a:solidFill>
            <a:srgbClr val="320046"/>
          </a:solidFill>
          <a:latin typeface="Calibri" pitchFamily="34" charset="0"/>
          <a:ea typeface="+mn-ea"/>
          <a:cs typeface="+mn-cs"/>
        </a:defRPr>
      </a:lvl4pPr>
      <a:lvl5pPr marL="901700" indent="-177800" algn="l" rtl="0" eaLnBrk="0" fontAlgn="base" hangingPunct="0">
        <a:lnSpc>
          <a:spcPct val="100000"/>
        </a:lnSpc>
        <a:spcBef>
          <a:spcPct val="0"/>
        </a:spcBef>
        <a:spcAft>
          <a:spcPts val="300"/>
        </a:spcAft>
        <a:buClr>
          <a:srgbClr val="320046"/>
        </a:buClr>
        <a:buSzPct val="100000"/>
        <a:buFont typeface="Calibri" pitchFamily="34" charset="0"/>
        <a:buChar char="»"/>
        <a:defRPr sz="1100">
          <a:solidFill>
            <a:srgbClr val="320046"/>
          </a:solidFill>
          <a:latin typeface="Calibri"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9" descr="封面"/>
          <p:cNvPicPr>
            <a:picLocks noChangeAspect="1" noChangeArrowheads="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0" y="2420887"/>
            <a:ext cx="9144000" cy="1440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9" descr="dd"/>
          <p:cNvPicPr>
            <a:picLocks noChangeAspect="1" noChangeArrowheads="1"/>
          </p:cNvPicPr>
          <p:nvPr userDrawn="1"/>
        </p:nvPicPr>
        <p:blipFill>
          <a:blip r:embed="rId5" cstate="print">
            <a:extLst>
              <a:ext uri="{28A0092B-C50C-407E-A947-70E740481C1C}">
                <a14:useLocalDpi xmlns:a14="http://schemas.microsoft.com/office/drawing/2010/main"/>
              </a:ext>
            </a:extLst>
          </a:blip>
          <a:srcRect/>
          <a:stretch>
            <a:fillRect/>
          </a:stretch>
        </p:blipFill>
        <p:spPr bwMode="auto">
          <a:xfrm>
            <a:off x="0" y="6453336"/>
            <a:ext cx="9150350" cy="407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8"/>
          <p:cNvSpPr txBox="1">
            <a:spLocks noChangeArrowheads="1"/>
          </p:cNvSpPr>
          <p:nvPr userDrawn="1"/>
        </p:nvSpPr>
        <p:spPr bwMode="auto">
          <a:xfrm>
            <a:off x="145256" y="6559848"/>
            <a:ext cx="2243989" cy="1846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80114" bIns="0">
            <a:spAutoFit/>
          </a:bodyPr>
          <a:lstStyle>
            <a:lvl1pPr defTabSz="801688" eaLnBrk="0" hangingPunct="0">
              <a:defRPr>
                <a:solidFill>
                  <a:schemeClr val="tx1"/>
                </a:solidFill>
                <a:latin typeface="Calibri" pitchFamily="34" charset="0"/>
                <a:ea typeface="宋体" pitchFamily="2" charset="-122"/>
              </a:defRPr>
            </a:lvl1pPr>
            <a:lvl2pPr marL="742950" indent="-285750" defTabSz="801688" eaLnBrk="0" hangingPunct="0">
              <a:defRPr>
                <a:solidFill>
                  <a:schemeClr val="tx1"/>
                </a:solidFill>
                <a:latin typeface="Calibri" pitchFamily="34" charset="0"/>
                <a:ea typeface="宋体" pitchFamily="2" charset="-122"/>
              </a:defRPr>
            </a:lvl2pPr>
            <a:lvl3pPr marL="1143000" indent="-228600" defTabSz="801688" eaLnBrk="0" hangingPunct="0">
              <a:defRPr>
                <a:solidFill>
                  <a:schemeClr val="tx1"/>
                </a:solidFill>
                <a:latin typeface="Calibri" pitchFamily="34" charset="0"/>
                <a:ea typeface="宋体" pitchFamily="2" charset="-122"/>
              </a:defRPr>
            </a:lvl3pPr>
            <a:lvl4pPr marL="1600200" indent="-228600" defTabSz="801688" eaLnBrk="0" hangingPunct="0">
              <a:defRPr>
                <a:solidFill>
                  <a:schemeClr val="tx1"/>
                </a:solidFill>
                <a:latin typeface="Calibri" pitchFamily="34" charset="0"/>
                <a:ea typeface="宋体" pitchFamily="2" charset="-122"/>
              </a:defRPr>
            </a:lvl4pPr>
            <a:lvl5pPr marL="2057400" indent="-228600" defTabSz="801688" eaLnBrk="0" hangingPunct="0">
              <a:defRPr>
                <a:solidFill>
                  <a:schemeClr val="tx1"/>
                </a:solidFill>
                <a:latin typeface="Calibri" pitchFamily="34" charset="0"/>
                <a:ea typeface="宋体" pitchFamily="2" charset="-122"/>
              </a:defRPr>
            </a:lvl5pPr>
            <a:lvl6pPr marL="2514600" indent="-228600" defTabSz="801688"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defTabSz="801688"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defTabSz="801688"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defTabSz="801688"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200" b="1" dirty="0">
                <a:latin typeface="Calibri" pitchFamily="34" charset="0"/>
                <a:ea typeface="MS PGothic" pitchFamily="34" charset="-128"/>
              </a:rPr>
              <a:t>HUAWEI TECHNOLOGIES CO., LTD.</a:t>
            </a:r>
          </a:p>
        </p:txBody>
      </p:sp>
      <p:pic>
        <p:nvPicPr>
          <p:cNvPr id="10" name="Picture 9" descr="8"/>
          <p:cNvPicPr>
            <a:picLocks noChangeAspect="1" noChangeArrowheads="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7515994" y="6496919"/>
            <a:ext cx="1311275"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21"/>
          <p:cNvSpPr>
            <a:spLocks noChangeArrowheads="1"/>
          </p:cNvSpPr>
          <p:nvPr userDrawn="1"/>
        </p:nvSpPr>
        <p:spPr bwMode="auto">
          <a:xfrm>
            <a:off x="3084563" y="6564190"/>
            <a:ext cx="1440160" cy="184666"/>
          </a:xfrm>
          <a:prstGeom prst="rect">
            <a:avLst/>
          </a:prstGeom>
          <a:noFill/>
          <a:ln w="9525" algn="ctr">
            <a:noFill/>
            <a:miter lim="800000"/>
            <a:headEnd/>
            <a:tailEnd/>
          </a:ln>
          <a:effectLst/>
        </p:spPr>
        <p:txBody>
          <a:bodyPr wrap="square" lIns="80082" tIns="0" rIns="80082" bIns="0">
            <a:spAutoFit/>
          </a:bodyPr>
          <a:lstStyle/>
          <a:p>
            <a:pPr marL="0" marR="0" lvl="0" indent="0" algn="ctr" defTabSz="801688" rtl="0" eaLnBrk="0" fontAlgn="base" latinLnBrk="0" hangingPunct="0">
              <a:lnSpc>
                <a:spcPct val="100000"/>
              </a:lnSpc>
              <a:spcBef>
                <a:spcPct val="0"/>
              </a:spcBef>
              <a:spcAft>
                <a:spcPct val="0"/>
              </a:spcAft>
              <a:buClrTx/>
              <a:buSzTx/>
              <a:buFontTx/>
              <a:buNone/>
              <a:tabLst/>
              <a:defRPr/>
            </a:pPr>
            <a:r>
              <a:rPr kumimoji="0" lang="en-US" altLang="zh-CN" sz="1200" b="0" i="0" u="none" strike="noStrike" kern="1200" cap="none" spc="0" normalizeH="0" baseline="0" noProof="0" dirty="0">
                <a:ln>
                  <a:noFill/>
                </a:ln>
                <a:solidFill>
                  <a:srgbClr val="000000"/>
                </a:solidFill>
                <a:effectLst/>
                <a:uLnTx/>
                <a:uFillTx/>
                <a:latin typeface="Calibri" pitchFamily="34" charset="0"/>
                <a:ea typeface="华文细黑"/>
              </a:rPr>
              <a:t>Huawei Confidential</a:t>
            </a:r>
          </a:p>
        </p:txBody>
      </p:sp>
      <p:sp>
        <p:nvSpPr>
          <p:cNvPr id="12" name="Rectangle 5"/>
          <p:cNvSpPr>
            <a:spLocks noChangeArrowheads="1"/>
          </p:cNvSpPr>
          <p:nvPr userDrawn="1"/>
        </p:nvSpPr>
        <p:spPr bwMode="auto">
          <a:xfrm>
            <a:off x="5388372" y="6591300"/>
            <a:ext cx="1368152" cy="218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0" hangingPunct="0">
              <a:lnSpc>
                <a:spcPct val="85000"/>
              </a:lnSpc>
            </a:pPr>
            <a:r>
              <a:rPr lang="de-DE" altLang="zh-CN" sz="1200" i="1" dirty="0">
                <a:solidFill>
                  <a:srgbClr val="000000"/>
                </a:solidFill>
                <a:latin typeface="Calibri" pitchFamily="34" charset="0"/>
                <a:ea typeface="ＭＳ Ｐゴシック" pitchFamily="34" charset="-128"/>
              </a:rPr>
              <a:t>page</a:t>
            </a:r>
            <a:r>
              <a:rPr lang="de-DE" altLang="zh-CN" sz="1050" i="1" baseline="0" dirty="0">
                <a:solidFill>
                  <a:srgbClr val="000000"/>
                </a:solidFill>
                <a:latin typeface="Calibri" pitchFamily="34" charset="0"/>
                <a:ea typeface="ＭＳ Ｐゴシック" pitchFamily="34" charset="-128"/>
              </a:rPr>
              <a:t> </a:t>
            </a:r>
            <a:fld id="{334777C4-916E-458D-ABE7-87ACD557FBD2}" type="slidenum">
              <a:rPr lang="de-DE" altLang="zh-CN" sz="1050" i="1" smtClean="0">
                <a:solidFill>
                  <a:srgbClr val="000000"/>
                </a:solidFill>
                <a:latin typeface="Calibri" pitchFamily="34" charset="0"/>
                <a:ea typeface="ＭＳ Ｐゴシック" pitchFamily="34" charset="-128"/>
              </a:rPr>
              <a:pPr eaLnBrk="0" hangingPunct="0">
                <a:lnSpc>
                  <a:spcPct val="85000"/>
                </a:lnSpc>
              </a:pPr>
              <a:t>‹#›</a:t>
            </a:fld>
            <a:endParaRPr lang="en-GB" altLang="zh-CN" sz="1050" i="1" dirty="0">
              <a:solidFill>
                <a:srgbClr val="000000"/>
              </a:solidFill>
              <a:latin typeface="Calibri" pitchFamily="34" charset="0"/>
              <a:ea typeface="ＭＳ Ｐゴシック" pitchFamily="34" charset="-128"/>
            </a:endParaRPr>
          </a:p>
        </p:txBody>
      </p:sp>
    </p:spTree>
  </p:cSld>
  <p:clrMap bg1="lt1" tx1="dk1" bg2="lt2" tx2="dk2" accent1="accent1" accent2="accent2" accent3="accent3" accent4="accent4" accent5="accent5" accent6="accent6" hlink="hlink" folHlink="folHlink"/>
  <p:sldLayoutIdLst>
    <p:sldLayoutId id="2147483815" r:id="rId1"/>
    <p:sldLayoutId id="2147483821"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85A3D6-1271-D247-9E96-1B376F4BE7BE}"/>
              </a:ext>
            </a:extLst>
          </p:cNvPr>
          <p:cNvSpPr txBox="1"/>
          <p:nvPr userDrawn="1"/>
        </p:nvSpPr>
        <p:spPr>
          <a:xfrm>
            <a:off x="821280" y="6356939"/>
            <a:ext cx="2626947" cy="196208"/>
          </a:xfrm>
          <a:prstGeom prst="rect">
            <a:avLst/>
          </a:prstGeom>
          <a:noFill/>
        </p:spPr>
        <p:txBody>
          <a:bodyPr wrap="square" rtlCol="0">
            <a:spAutoFit/>
          </a:bodyPr>
          <a:lstStyle/>
          <a:p>
            <a:r>
              <a:rPr lang="en-US" altLang="zh-CN" sz="675" b="0" kern="1200" baseline="0" dirty="0">
                <a:solidFill>
                  <a:srgbClr val="1D1D1B"/>
                </a:solidFill>
                <a:latin typeface="Arial" panose="020B0604020202020204" pitchFamily="34" charset="0"/>
                <a:ea typeface="+mn-ea"/>
                <a:cs typeface="Arial" panose="020B0604020202020204" pitchFamily="34" charset="0"/>
              </a:rPr>
              <a:t>Huawei Proprietary - Restricted Distribution</a:t>
            </a:r>
            <a:endParaRPr lang="en-US" sz="675" b="0" kern="1200" baseline="0" dirty="0">
              <a:solidFill>
                <a:srgbClr val="1D1D1B"/>
              </a:solidFill>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EABEE2EE-BF4D-7A4A-B3C6-9E47668CCD98}"/>
              </a:ext>
            </a:extLst>
          </p:cNvPr>
          <p:cNvSpPr txBox="1"/>
          <p:nvPr userDrawn="1"/>
        </p:nvSpPr>
        <p:spPr>
          <a:xfrm>
            <a:off x="550384" y="6402807"/>
            <a:ext cx="374650" cy="103875"/>
          </a:xfrm>
          <a:prstGeom prst="rect">
            <a:avLst/>
          </a:prstGeom>
          <a:noFill/>
        </p:spPr>
        <p:txBody>
          <a:bodyPr wrap="square" lIns="0" tIns="0" rIns="0" bIns="0" rtlCol="0">
            <a:spAutoFit/>
          </a:bodyPr>
          <a:lstStyle/>
          <a:p>
            <a:pPr marL="0" marR="0" lvl="0" indent="0" algn="l" defTabSz="667869" rtl="0" eaLnBrk="1" fontAlgn="auto" latinLnBrk="0" hangingPunct="1">
              <a:lnSpc>
                <a:spcPct val="100000"/>
              </a:lnSpc>
              <a:spcBef>
                <a:spcPts val="0"/>
              </a:spcBef>
              <a:spcAft>
                <a:spcPts val="0"/>
              </a:spcAft>
              <a:buClrTx/>
              <a:buSzTx/>
              <a:buFontTx/>
              <a:buNone/>
              <a:tabLst/>
              <a:defRPr/>
            </a:pPr>
            <a:fld id="{C3837181-38C6-AD4F-B8BA-B444770388BB}" type="slidenum">
              <a:rPr lang="en-US" sz="675" smtClean="0">
                <a:solidFill>
                  <a:srgbClr val="1D1D1B"/>
                </a:solidFill>
                <a:latin typeface="Arial" panose="020B0604020202020204" pitchFamily="34" charset="0"/>
                <a:cs typeface="Arial" panose="020B0604020202020204" pitchFamily="34" charset="0"/>
              </a:rPr>
              <a:pPr marL="0" marR="0" lvl="0" indent="0" algn="l" defTabSz="667869" rtl="0" eaLnBrk="1" fontAlgn="auto" latinLnBrk="0" hangingPunct="1">
                <a:lnSpc>
                  <a:spcPct val="100000"/>
                </a:lnSpc>
                <a:spcBef>
                  <a:spcPts val="0"/>
                </a:spcBef>
                <a:spcAft>
                  <a:spcPts val="0"/>
                </a:spcAft>
                <a:buClrTx/>
                <a:buSzTx/>
                <a:buFontTx/>
                <a:buNone/>
                <a:tabLst/>
                <a:defRPr/>
              </a:pPr>
              <a:t>‹#›</a:t>
            </a:fld>
            <a:endParaRPr lang="en-US" sz="675" dirty="0">
              <a:solidFill>
                <a:srgbClr val="1D1D1B"/>
              </a:solidFill>
              <a:latin typeface="Arial" panose="020B0604020202020204" pitchFamily="34" charset="0"/>
              <a:cs typeface="Arial" panose="020B0604020202020204" pitchFamily="34" charset="0"/>
            </a:endParaRPr>
          </a:p>
        </p:txBody>
      </p:sp>
      <p:grpSp>
        <p:nvGrpSpPr>
          <p:cNvPr id="88" name="Group 87">
            <a:extLst>
              <a:ext uri="{FF2B5EF4-FFF2-40B4-BE49-F238E27FC236}">
                <a16:creationId xmlns:a16="http://schemas.microsoft.com/office/drawing/2014/main" id="{37333705-F8D6-2847-B3CB-F2FAB51E2A3B}"/>
              </a:ext>
            </a:extLst>
          </p:cNvPr>
          <p:cNvGrpSpPr>
            <a:grpSpLocks noChangeAspect="1"/>
          </p:cNvGrpSpPr>
          <p:nvPr userDrawn="1"/>
        </p:nvGrpSpPr>
        <p:grpSpPr>
          <a:xfrm>
            <a:off x="9214253" y="2656168"/>
            <a:ext cx="1475403" cy="4202737"/>
            <a:chOff x="5343885" y="2305"/>
            <a:chExt cx="3271316" cy="6986117"/>
          </a:xfrm>
        </p:grpSpPr>
        <p:sp>
          <p:nvSpPr>
            <p:cNvPr id="89" name="矩形 13">
              <a:extLst>
                <a:ext uri="{FF2B5EF4-FFF2-40B4-BE49-F238E27FC236}">
                  <a16:creationId xmlns:a16="http://schemas.microsoft.com/office/drawing/2014/main"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chemeClr val="tx2"/>
                  </a:solidFill>
                  <a:latin typeface="Arial" charset="0"/>
                  <a:ea typeface="Arial" charset="0"/>
                  <a:cs typeface="Arial" charset="0"/>
                </a:rPr>
                <a:t>RGB</a:t>
              </a:r>
              <a:br>
                <a:rPr kumimoji="1" lang="en-US" altLang="zh-CN" sz="375" b="1" dirty="0">
                  <a:solidFill>
                    <a:schemeClr val="tx2"/>
                  </a:solidFill>
                  <a:latin typeface="Arial" charset="0"/>
                  <a:ea typeface="Arial" charset="0"/>
                  <a:cs typeface="Arial" charset="0"/>
                </a:rPr>
              </a:br>
              <a:r>
                <a:rPr kumimoji="1" lang="en-US" altLang="zh-CN" sz="375" b="1" dirty="0">
                  <a:solidFill>
                    <a:schemeClr val="tx2"/>
                  </a:solidFill>
                  <a:latin typeface="Arial" charset="0"/>
                  <a:ea typeface="Arial" charset="0"/>
                  <a:cs typeface="Arial" charset="0"/>
                </a:rPr>
                <a:t>196/0/84</a:t>
              </a:r>
            </a:p>
          </p:txBody>
        </p:sp>
        <p:sp>
          <p:nvSpPr>
            <p:cNvPr id="90" name="文本框 15">
              <a:extLst>
                <a:ext uri="{FF2B5EF4-FFF2-40B4-BE49-F238E27FC236}">
                  <a16:creationId xmlns:a16="http://schemas.microsoft.com/office/drawing/2014/main" id="{8223ADA0-340A-794B-93B7-24AFF612A719}"/>
                </a:ext>
              </a:extLst>
            </p:cNvPr>
            <p:cNvSpPr txBox="1"/>
            <p:nvPr userDrawn="1"/>
          </p:nvSpPr>
          <p:spPr>
            <a:xfrm>
              <a:off x="5352723" y="1745659"/>
              <a:ext cx="1052647" cy="153483"/>
            </a:xfrm>
            <a:prstGeom prst="rect">
              <a:avLst/>
            </a:prstGeom>
            <a:noFill/>
          </p:spPr>
          <p:txBody>
            <a:bodyPr wrap="square" lIns="0" tIns="0" rIns="0" bIns="0" rtlCol="0" anchor="b" anchorCtr="0">
              <a:spAutoFit/>
            </a:bodyPr>
            <a:lstStyle/>
            <a:p>
              <a:pPr algn="l">
                <a:lnSpc>
                  <a:spcPct val="100000"/>
                </a:lnSpc>
              </a:pPr>
              <a:r>
                <a:rPr kumimoji="1" lang="zh-CN" altLang="en-US" sz="6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91" name="矩形 13">
              <a:extLst>
                <a:ext uri="{FF2B5EF4-FFF2-40B4-BE49-F238E27FC236}">
                  <a16:creationId xmlns:a16="http://schemas.microsoft.com/office/drawing/2014/main"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203/55/120</a:t>
              </a:r>
            </a:p>
          </p:txBody>
        </p:sp>
        <p:sp>
          <p:nvSpPr>
            <p:cNvPr id="92" name="矩形 13">
              <a:extLst>
                <a:ext uri="{FF2B5EF4-FFF2-40B4-BE49-F238E27FC236}">
                  <a16:creationId xmlns:a16="http://schemas.microsoft.com/office/drawing/2014/main"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237/109/0</a:t>
              </a:r>
            </a:p>
          </p:txBody>
        </p:sp>
        <p:sp>
          <p:nvSpPr>
            <p:cNvPr id="93" name="矩形 13">
              <a:extLst>
                <a:ext uri="{FF2B5EF4-FFF2-40B4-BE49-F238E27FC236}">
                  <a16:creationId xmlns:a16="http://schemas.microsoft.com/office/drawing/2014/main"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685584" rtl="0" eaLnBrk="1" fontAlgn="auto" latinLnBrk="0" hangingPunct="1">
                <a:lnSpc>
                  <a:spcPts val="465"/>
                </a:lnSpc>
                <a:spcBef>
                  <a:spcPts val="0"/>
                </a:spcBef>
                <a:spcAft>
                  <a:spcPts val="0"/>
                </a:spcAft>
                <a:buClrTx/>
                <a:buSzTx/>
                <a:buFontTx/>
                <a:buNone/>
                <a:tabLst/>
                <a:defRPr/>
              </a:pPr>
              <a:r>
                <a:rPr kumimoji="1" lang="en-US" altLang="zh-CN" sz="375" b="1" dirty="0">
                  <a:solidFill>
                    <a:srgbClr val="FFFFFF"/>
                  </a:solidFill>
                  <a:latin typeface="Arial" charset="0"/>
                  <a:ea typeface="Arial" charset="0"/>
                  <a:cs typeface="Arial" charset="0"/>
                </a:rPr>
                <a:t>RGB</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153/54/54</a:t>
              </a:r>
            </a:p>
          </p:txBody>
        </p:sp>
        <p:sp>
          <p:nvSpPr>
            <p:cNvPr id="94" name="矩形 13">
              <a:extLst>
                <a:ext uri="{FF2B5EF4-FFF2-40B4-BE49-F238E27FC236}">
                  <a16:creationId xmlns:a16="http://schemas.microsoft.com/office/drawing/2014/main"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 </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98/178/48</a:t>
              </a:r>
            </a:p>
          </p:txBody>
        </p:sp>
        <p:sp>
          <p:nvSpPr>
            <p:cNvPr id="95" name="矩形 13">
              <a:extLst>
                <a:ext uri="{FF2B5EF4-FFF2-40B4-BE49-F238E27FC236}">
                  <a16:creationId xmlns:a16="http://schemas.microsoft.com/office/drawing/2014/main"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242/137/68</a:t>
              </a:r>
              <a:endParaRPr kumimoji="1" lang="mr-IN" altLang="zh-CN" sz="375" b="1" dirty="0">
                <a:solidFill>
                  <a:srgbClr val="FFFFFF"/>
                </a:solidFill>
                <a:latin typeface="Arial" charset="0"/>
                <a:ea typeface="Arial" charset="0"/>
                <a:cs typeface="Arial" charset="0"/>
              </a:endParaRPr>
            </a:p>
          </p:txBody>
        </p:sp>
        <p:sp>
          <p:nvSpPr>
            <p:cNvPr id="96" name="矩形 13">
              <a:extLst>
                <a:ext uri="{FF2B5EF4-FFF2-40B4-BE49-F238E27FC236}">
                  <a16:creationId xmlns:a16="http://schemas.microsoft.com/office/drawing/2014/main"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chemeClr val="tx2"/>
                  </a:solidFill>
                  <a:latin typeface="Arial" charset="0"/>
                  <a:ea typeface="Arial" charset="0"/>
                  <a:cs typeface="Arial" charset="0"/>
                </a:rPr>
                <a:t>PANTONE 185C</a:t>
              </a:r>
            </a:p>
            <a:p>
              <a:pPr algn="ctr">
                <a:lnSpc>
                  <a:spcPts val="465"/>
                </a:lnSpc>
                <a:spcBef>
                  <a:spcPts val="0"/>
                </a:spcBef>
              </a:pPr>
              <a:r>
                <a:rPr kumimoji="1" lang="en-US" altLang="zh-CN" sz="375" b="1" dirty="0">
                  <a:solidFill>
                    <a:schemeClr val="tx2"/>
                  </a:solidFill>
                  <a:latin typeface="Arial" charset="0"/>
                  <a:ea typeface="Arial" charset="0"/>
                  <a:cs typeface="Arial" charset="0"/>
                </a:rPr>
                <a:t>RGB </a:t>
              </a:r>
              <a:br>
                <a:rPr kumimoji="1" lang="en-US" altLang="zh-CN" sz="375" b="1" dirty="0">
                  <a:solidFill>
                    <a:schemeClr val="tx2"/>
                  </a:solidFill>
                  <a:latin typeface="Arial" charset="0"/>
                  <a:ea typeface="Arial" charset="0"/>
                  <a:cs typeface="Arial" charset="0"/>
                </a:rPr>
              </a:br>
              <a:r>
                <a:rPr kumimoji="1" lang="en-US" altLang="zh-CN" sz="375" b="1" dirty="0">
                  <a:solidFill>
                    <a:schemeClr val="tx2"/>
                  </a:solidFill>
                  <a:latin typeface="Arial" charset="0"/>
                  <a:ea typeface="Arial" charset="0"/>
                  <a:cs typeface="Arial" charset="0"/>
                </a:rPr>
                <a:t>199/0/11  </a:t>
              </a:r>
            </a:p>
          </p:txBody>
        </p:sp>
        <p:sp>
          <p:nvSpPr>
            <p:cNvPr id="97" name="文本框 15">
              <a:extLst>
                <a:ext uri="{FF2B5EF4-FFF2-40B4-BE49-F238E27FC236}">
                  <a16:creationId xmlns:a16="http://schemas.microsoft.com/office/drawing/2014/main" id="{EA01C299-6FF2-3642-AAEC-A1DF62D9C654}"/>
                </a:ext>
              </a:extLst>
            </p:cNvPr>
            <p:cNvSpPr txBox="1"/>
            <p:nvPr userDrawn="1"/>
          </p:nvSpPr>
          <p:spPr>
            <a:xfrm>
              <a:off x="5343885" y="2305"/>
              <a:ext cx="726488" cy="153483"/>
            </a:xfrm>
            <a:prstGeom prst="rect">
              <a:avLst/>
            </a:prstGeom>
            <a:noFill/>
          </p:spPr>
          <p:txBody>
            <a:bodyPr wrap="square" lIns="0" tIns="0" rIns="0" bIns="0" rtlCol="0" anchor="b" anchorCtr="0">
              <a:spAutoFit/>
            </a:bodyPr>
            <a:lstStyle/>
            <a:p>
              <a:pPr algn="l">
                <a:lnSpc>
                  <a:spcPct val="100000"/>
                </a:lnSpc>
              </a:pPr>
              <a:r>
                <a:rPr kumimoji="1" lang="zh-CN" altLang="en-US" sz="600" b="0" i="0" dirty="0">
                  <a:solidFill>
                    <a:schemeClr val="tx1"/>
                  </a:solidFill>
                  <a:latin typeface="Microsoft YaHei" panose="020B0503020204020204" pitchFamily="34" charset="-122"/>
                  <a:ea typeface="Microsoft YaHei" panose="020B0503020204020204" pitchFamily="34" charset="-122"/>
                </a:rPr>
                <a:t>公司色</a:t>
              </a:r>
            </a:p>
          </p:txBody>
        </p:sp>
        <p:sp>
          <p:nvSpPr>
            <p:cNvPr id="98" name="矩形 13">
              <a:extLst>
                <a:ext uri="{FF2B5EF4-FFF2-40B4-BE49-F238E27FC236}">
                  <a16:creationId xmlns:a16="http://schemas.microsoft.com/office/drawing/2014/main"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chemeClr val="tx2"/>
                  </a:solidFill>
                  <a:latin typeface="Arial" charset="0"/>
                  <a:ea typeface="Arial" charset="0"/>
                  <a:cs typeface="Arial" charset="0"/>
                </a:rPr>
                <a:t>PANTONE 186C</a:t>
              </a:r>
            </a:p>
            <a:p>
              <a:pPr algn="ctr">
                <a:lnSpc>
                  <a:spcPts val="465"/>
                </a:lnSpc>
              </a:pPr>
              <a:r>
                <a:rPr kumimoji="1" lang="en-US" altLang="zh-CN" sz="375" b="1" dirty="0">
                  <a:solidFill>
                    <a:schemeClr val="tx2"/>
                  </a:solidFill>
                  <a:latin typeface="Arial" charset="0"/>
                  <a:ea typeface="Arial" charset="0"/>
                  <a:cs typeface="Arial" charset="0"/>
                </a:rPr>
                <a:t>RGB</a:t>
              </a:r>
              <a:br>
                <a:rPr kumimoji="1" lang="en-US" altLang="zh-CN" sz="375" b="1" dirty="0">
                  <a:solidFill>
                    <a:schemeClr val="tx2"/>
                  </a:solidFill>
                  <a:latin typeface="Arial" charset="0"/>
                  <a:ea typeface="Arial" charset="0"/>
                  <a:cs typeface="Arial" charset="0"/>
                </a:rPr>
              </a:br>
              <a:r>
                <a:rPr kumimoji="1" lang="en-US" altLang="zh-CN" sz="375" b="1" dirty="0">
                  <a:solidFill>
                    <a:schemeClr val="tx2"/>
                  </a:solidFill>
                  <a:latin typeface="Arial" charset="0"/>
                  <a:ea typeface="Arial" charset="0"/>
                  <a:cs typeface="Arial" charset="0"/>
                </a:rPr>
                <a:t>200/16/46  </a:t>
              </a:r>
            </a:p>
          </p:txBody>
        </p:sp>
        <p:sp>
          <p:nvSpPr>
            <p:cNvPr id="99" name="矩形 13">
              <a:extLst>
                <a:ext uri="{FF2B5EF4-FFF2-40B4-BE49-F238E27FC236}">
                  <a16:creationId xmlns:a16="http://schemas.microsoft.com/office/drawing/2014/main"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127/0/1</a:t>
              </a:r>
            </a:p>
          </p:txBody>
        </p:sp>
        <p:sp>
          <p:nvSpPr>
            <p:cNvPr id="100" name="矩形 13">
              <a:extLst>
                <a:ext uri="{FF2B5EF4-FFF2-40B4-BE49-F238E27FC236}">
                  <a16:creationId xmlns:a16="http://schemas.microsoft.com/office/drawing/2014/main"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52/200/0</a:t>
              </a:r>
            </a:p>
          </p:txBody>
        </p:sp>
        <p:sp>
          <p:nvSpPr>
            <p:cNvPr id="101" name="矩形 13">
              <a:extLst>
                <a:ext uri="{FF2B5EF4-FFF2-40B4-BE49-F238E27FC236}">
                  <a16:creationId xmlns:a16="http://schemas.microsoft.com/office/drawing/2014/main"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 </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48/181/197</a:t>
              </a:r>
            </a:p>
          </p:txBody>
        </p:sp>
        <p:sp>
          <p:nvSpPr>
            <p:cNvPr id="102" name="矩形 13">
              <a:extLst>
                <a:ext uri="{FF2B5EF4-FFF2-40B4-BE49-F238E27FC236}">
                  <a16:creationId xmlns:a16="http://schemas.microsoft.com/office/drawing/2014/main" id="{371A8520-F934-304C-B57F-B49F768694E2}"/>
                </a:ext>
              </a:extLst>
            </p:cNvPr>
            <p:cNvSpPr/>
            <p:nvPr userDrawn="1"/>
          </p:nvSpPr>
          <p:spPr>
            <a:xfrm>
              <a:off x="6184543" y="4866463"/>
              <a:ext cx="791510" cy="664398"/>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129/193/95</a:t>
              </a:r>
            </a:p>
          </p:txBody>
        </p:sp>
        <p:sp>
          <p:nvSpPr>
            <p:cNvPr id="103" name="矩形 13">
              <a:extLst>
                <a:ext uri="{FF2B5EF4-FFF2-40B4-BE49-F238E27FC236}">
                  <a16:creationId xmlns:a16="http://schemas.microsoft.com/office/drawing/2014/main" id="{B83004D7-279B-C14E-9FCF-870FA1B74FDF}"/>
                </a:ext>
              </a:extLst>
            </p:cNvPr>
            <p:cNvSpPr/>
            <p:nvPr userDrawn="1"/>
          </p:nvSpPr>
          <p:spPr>
            <a:xfrm>
              <a:off x="6182308" y="4134866"/>
              <a:ext cx="791510" cy="664398"/>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253/211/81</a:t>
              </a:r>
            </a:p>
          </p:txBody>
        </p:sp>
        <p:sp>
          <p:nvSpPr>
            <p:cNvPr id="104" name="矩形 13">
              <a:extLst>
                <a:ext uri="{FF2B5EF4-FFF2-40B4-BE49-F238E27FC236}">
                  <a16:creationId xmlns:a16="http://schemas.microsoft.com/office/drawing/2014/main" id="{99635968-4E69-CC41-9D78-6DF253FE3035}"/>
                </a:ext>
              </a:extLst>
            </p:cNvPr>
            <p:cNvSpPr/>
            <p:nvPr userDrawn="1"/>
          </p:nvSpPr>
          <p:spPr>
            <a:xfrm>
              <a:off x="6177324" y="5596166"/>
              <a:ext cx="791510" cy="664398"/>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 </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86/196/210</a:t>
              </a:r>
            </a:p>
          </p:txBody>
        </p:sp>
        <p:sp>
          <p:nvSpPr>
            <p:cNvPr id="105" name="矩形 13">
              <a:extLst>
                <a:ext uri="{FF2B5EF4-FFF2-40B4-BE49-F238E27FC236}">
                  <a16:creationId xmlns:a16="http://schemas.microsoft.com/office/drawing/2014/main"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 </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211/57/65</a:t>
              </a:r>
            </a:p>
          </p:txBody>
        </p:sp>
        <p:sp>
          <p:nvSpPr>
            <p:cNvPr id="106" name="矩形 13">
              <a:extLst>
                <a:ext uri="{FF2B5EF4-FFF2-40B4-BE49-F238E27FC236}">
                  <a16:creationId xmlns:a16="http://schemas.microsoft.com/office/drawing/2014/main"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 </a:t>
              </a:r>
            </a:p>
            <a:p>
              <a:pPr algn="ctr">
                <a:lnSpc>
                  <a:spcPts val="465"/>
                </a:lnSpc>
              </a:pPr>
              <a:r>
                <a:rPr kumimoji="1" lang="en-US" altLang="zh-CN" sz="375" b="1" dirty="0">
                  <a:solidFill>
                    <a:srgbClr val="FFFFFF"/>
                  </a:solidFill>
                  <a:latin typeface="Arial" charset="0"/>
                  <a:ea typeface="Arial" charset="0"/>
                  <a:cs typeface="Arial" charset="0"/>
                </a:rPr>
                <a:t>211/56/89</a:t>
              </a:r>
            </a:p>
          </p:txBody>
        </p:sp>
        <p:sp>
          <p:nvSpPr>
            <p:cNvPr id="107" name="矩形 13">
              <a:extLst>
                <a:ext uri="{FF2B5EF4-FFF2-40B4-BE49-F238E27FC236}">
                  <a16:creationId xmlns:a16="http://schemas.microsoft.com/office/drawing/2014/main"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221/128/170</a:t>
              </a:r>
            </a:p>
          </p:txBody>
        </p:sp>
        <p:sp>
          <p:nvSpPr>
            <p:cNvPr id="108" name="矩形 13">
              <a:extLst>
                <a:ext uri="{FF2B5EF4-FFF2-40B4-BE49-F238E27FC236}">
                  <a16:creationId xmlns:a16="http://schemas.microsoft.com/office/drawing/2014/main"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685584" rtl="0" eaLnBrk="1" fontAlgn="auto" latinLnBrk="0" hangingPunct="1">
                <a:lnSpc>
                  <a:spcPts val="465"/>
                </a:lnSpc>
                <a:spcBef>
                  <a:spcPts val="0"/>
                </a:spcBef>
                <a:spcAft>
                  <a:spcPts val="0"/>
                </a:spcAft>
                <a:buClrTx/>
                <a:buSzTx/>
                <a:buFontTx/>
                <a:buNone/>
                <a:tabLst/>
                <a:defRPr/>
              </a:pPr>
              <a:r>
                <a:rPr kumimoji="1" lang="en-US" altLang="zh-CN" sz="375" b="1" dirty="0">
                  <a:solidFill>
                    <a:srgbClr val="595757"/>
                  </a:solidFill>
                  <a:latin typeface="Arial" charset="0"/>
                  <a:ea typeface="Arial" charset="0"/>
                  <a:cs typeface="Arial" charset="0"/>
                </a:rPr>
                <a:t>RGB 191/128/130</a:t>
              </a:r>
            </a:p>
          </p:txBody>
        </p:sp>
        <p:sp>
          <p:nvSpPr>
            <p:cNvPr id="109" name="矩形 13">
              <a:extLst>
                <a:ext uri="{FF2B5EF4-FFF2-40B4-BE49-F238E27FC236}">
                  <a16:creationId xmlns:a16="http://schemas.microsoft.com/office/drawing/2014/main"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246/183/140</a:t>
              </a:r>
              <a:endParaRPr kumimoji="1" lang="mr-IN" altLang="zh-CN" sz="375" b="1" dirty="0">
                <a:solidFill>
                  <a:srgbClr val="595757"/>
                </a:solidFill>
                <a:latin typeface="Arial" charset="0"/>
                <a:ea typeface="Arial" charset="0"/>
                <a:cs typeface="Arial" charset="0"/>
              </a:endParaRPr>
            </a:p>
          </p:txBody>
        </p:sp>
        <p:sp>
          <p:nvSpPr>
            <p:cNvPr id="110" name="矩形 13">
              <a:extLst>
                <a:ext uri="{FF2B5EF4-FFF2-40B4-BE49-F238E27FC236}">
                  <a16:creationId xmlns:a16="http://schemas.microsoft.com/office/drawing/2014/main"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176/216/156</a:t>
              </a:r>
            </a:p>
          </p:txBody>
        </p:sp>
        <p:sp>
          <p:nvSpPr>
            <p:cNvPr id="111" name="矩形 13">
              <a:extLst>
                <a:ext uri="{FF2B5EF4-FFF2-40B4-BE49-F238E27FC236}">
                  <a16:creationId xmlns:a16="http://schemas.microsoft.com/office/drawing/2014/main"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253/227/181</a:t>
              </a:r>
            </a:p>
          </p:txBody>
        </p:sp>
        <p:sp>
          <p:nvSpPr>
            <p:cNvPr id="112" name="矩形 13">
              <a:extLst>
                <a:ext uri="{FF2B5EF4-FFF2-40B4-BE49-F238E27FC236}">
                  <a16:creationId xmlns:a16="http://schemas.microsoft.com/office/drawing/2014/main"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148/218/226</a:t>
              </a:r>
            </a:p>
          </p:txBody>
        </p:sp>
        <p:sp>
          <p:nvSpPr>
            <p:cNvPr id="113" name="矩形 13">
              <a:extLst>
                <a:ext uri="{FF2B5EF4-FFF2-40B4-BE49-F238E27FC236}">
                  <a16:creationId xmlns:a16="http://schemas.microsoft.com/office/drawing/2014/main"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226/129/137</a:t>
              </a:r>
            </a:p>
          </p:txBody>
        </p:sp>
        <p:sp>
          <p:nvSpPr>
            <p:cNvPr id="114" name="矩形 13">
              <a:extLst>
                <a:ext uri="{FF2B5EF4-FFF2-40B4-BE49-F238E27FC236}">
                  <a16:creationId xmlns:a16="http://schemas.microsoft.com/office/drawing/2014/main"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226/129/152</a:t>
              </a:r>
            </a:p>
          </p:txBody>
        </p:sp>
        <p:sp>
          <p:nvSpPr>
            <p:cNvPr id="115" name="矩形 13">
              <a:extLst>
                <a:ext uri="{FF2B5EF4-FFF2-40B4-BE49-F238E27FC236}">
                  <a16:creationId xmlns:a16="http://schemas.microsoft.com/office/drawing/2014/main"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235/179/204</a:t>
              </a:r>
            </a:p>
          </p:txBody>
        </p:sp>
        <p:sp>
          <p:nvSpPr>
            <p:cNvPr id="116" name="矩形 13">
              <a:extLst>
                <a:ext uri="{FF2B5EF4-FFF2-40B4-BE49-F238E27FC236}">
                  <a16:creationId xmlns:a16="http://schemas.microsoft.com/office/drawing/2014/main"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685584" rtl="0" eaLnBrk="1" fontAlgn="auto" latinLnBrk="0" hangingPunct="1">
                <a:lnSpc>
                  <a:spcPts val="465"/>
                </a:lnSpc>
                <a:spcBef>
                  <a:spcPts val="0"/>
                </a:spcBef>
                <a:spcAft>
                  <a:spcPts val="0"/>
                </a:spcAft>
                <a:buClrTx/>
                <a:buSzTx/>
                <a:buFontTx/>
                <a:buNone/>
                <a:tabLst/>
                <a:defRPr/>
              </a:pPr>
              <a:r>
                <a:rPr kumimoji="1" lang="en-US" altLang="zh-CN" sz="375" b="1" dirty="0">
                  <a:solidFill>
                    <a:srgbClr val="595757"/>
                  </a:solidFill>
                  <a:latin typeface="Arial" charset="0"/>
                  <a:ea typeface="Arial" charset="0"/>
                  <a:cs typeface="Arial" charset="0"/>
                </a:rPr>
                <a:t>RGB 216/179/179</a:t>
              </a:r>
            </a:p>
          </p:txBody>
        </p:sp>
        <p:sp>
          <p:nvSpPr>
            <p:cNvPr id="117" name="矩形 13">
              <a:extLst>
                <a:ext uri="{FF2B5EF4-FFF2-40B4-BE49-F238E27FC236}">
                  <a16:creationId xmlns:a16="http://schemas.microsoft.com/office/drawing/2014/main" id="{20725C9F-31AE-DB44-B70A-B4ECDEC0BC00}"/>
                </a:ext>
              </a:extLst>
            </p:cNvPr>
            <p:cNvSpPr/>
            <p:nvPr/>
          </p:nvSpPr>
          <p:spPr>
            <a:xfrm>
              <a:off x="7811114" y="3415851"/>
              <a:ext cx="791510" cy="664398"/>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250/211/187</a:t>
              </a:r>
              <a:endParaRPr kumimoji="1" lang="mr-IN" altLang="zh-CN" sz="375" b="1" dirty="0">
                <a:solidFill>
                  <a:srgbClr val="595757"/>
                </a:solidFill>
                <a:latin typeface="Arial" charset="0"/>
                <a:ea typeface="Arial" charset="0"/>
                <a:cs typeface="Arial" charset="0"/>
              </a:endParaRPr>
            </a:p>
          </p:txBody>
        </p:sp>
        <p:sp>
          <p:nvSpPr>
            <p:cNvPr id="118" name="矩形 13">
              <a:extLst>
                <a:ext uri="{FF2B5EF4-FFF2-40B4-BE49-F238E27FC236}">
                  <a16:creationId xmlns:a16="http://schemas.microsoft.com/office/drawing/2014/main" id="{AC5BCC27-B68D-0743-8E0B-E25F8D01C3A4}"/>
                </a:ext>
              </a:extLst>
            </p:cNvPr>
            <p:cNvSpPr/>
            <p:nvPr/>
          </p:nvSpPr>
          <p:spPr>
            <a:xfrm>
              <a:off x="7820945" y="4866463"/>
              <a:ext cx="791510" cy="664398"/>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208/232/196</a:t>
              </a:r>
            </a:p>
          </p:txBody>
        </p:sp>
        <p:sp>
          <p:nvSpPr>
            <p:cNvPr id="119" name="矩形 13">
              <a:extLst>
                <a:ext uri="{FF2B5EF4-FFF2-40B4-BE49-F238E27FC236}">
                  <a16:creationId xmlns:a16="http://schemas.microsoft.com/office/drawing/2014/main" id="{51C2E83A-C975-6945-B2FD-5B22BBB53DB7}"/>
                </a:ext>
              </a:extLst>
            </p:cNvPr>
            <p:cNvSpPr/>
            <p:nvPr/>
          </p:nvSpPr>
          <p:spPr>
            <a:xfrm>
              <a:off x="7818707" y="4134866"/>
              <a:ext cx="791510" cy="664398"/>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254/238/193</a:t>
              </a:r>
            </a:p>
          </p:txBody>
        </p:sp>
        <p:sp>
          <p:nvSpPr>
            <p:cNvPr id="120" name="矩形 13">
              <a:extLst>
                <a:ext uri="{FF2B5EF4-FFF2-40B4-BE49-F238E27FC236}">
                  <a16:creationId xmlns:a16="http://schemas.microsoft.com/office/drawing/2014/main" id="{BEE9A95F-6965-354F-A2C7-2E8C81DDA52F}"/>
                </a:ext>
              </a:extLst>
            </p:cNvPr>
            <p:cNvSpPr/>
            <p:nvPr/>
          </p:nvSpPr>
          <p:spPr>
            <a:xfrm>
              <a:off x="7823691" y="5596166"/>
              <a:ext cx="791510" cy="664398"/>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a:t>
              </a:r>
              <a:br>
                <a:rPr kumimoji="1" lang="en-US" altLang="zh-CN" sz="375" b="1" dirty="0">
                  <a:solidFill>
                    <a:srgbClr val="595757"/>
                  </a:solidFill>
                  <a:latin typeface="Arial" charset="0"/>
                  <a:ea typeface="Arial" charset="0"/>
                  <a:cs typeface="Arial" charset="0"/>
                </a:rPr>
              </a:br>
              <a:r>
                <a:rPr kumimoji="1" lang="en-US" altLang="zh-CN" sz="375" b="1" dirty="0">
                  <a:solidFill>
                    <a:srgbClr val="595757"/>
                  </a:solidFill>
                  <a:latin typeface="Arial" charset="0"/>
                  <a:ea typeface="Arial" charset="0"/>
                  <a:cs typeface="Arial" charset="0"/>
                </a:rPr>
                <a:t>190/233/238</a:t>
              </a:r>
            </a:p>
          </p:txBody>
        </p:sp>
        <p:sp>
          <p:nvSpPr>
            <p:cNvPr id="121" name="矩形 13">
              <a:extLst>
                <a:ext uri="{FF2B5EF4-FFF2-40B4-BE49-F238E27FC236}">
                  <a16:creationId xmlns:a16="http://schemas.microsoft.com/office/drawing/2014/main"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239/178/184</a:t>
              </a:r>
            </a:p>
          </p:txBody>
        </p:sp>
        <p:sp>
          <p:nvSpPr>
            <p:cNvPr id="122" name="矩形 13">
              <a:extLst>
                <a:ext uri="{FF2B5EF4-FFF2-40B4-BE49-F238E27FC236}">
                  <a16:creationId xmlns:a16="http://schemas.microsoft.com/office/drawing/2014/main"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238/179/193</a:t>
              </a:r>
            </a:p>
          </p:txBody>
        </p:sp>
        <p:sp>
          <p:nvSpPr>
            <p:cNvPr id="123" name="矩形 13">
              <a:extLst>
                <a:ext uri="{FF2B5EF4-FFF2-40B4-BE49-F238E27FC236}">
                  <a16:creationId xmlns:a16="http://schemas.microsoft.com/office/drawing/2014/main"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 </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0/0/0</a:t>
              </a:r>
            </a:p>
          </p:txBody>
        </p:sp>
        <p:sp>
          <p:nvSpPr>
            <p:cNvPr id="124" name="矩形 13">
              <a:extLst>
                <a:ext uri="{FF2B5EF4-FFF2-40B4-BE49-F238E27FC236}">
                  <a16:creationId xmlns:a16="http://schemas.microsoft.com/office/drawing/2014/main"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 </a:t>
              </a:r>
            </a:p>
            <a:p>
              <a:pPr algn="ctr">
                <a:lnSpc>
                  <a:spcPts val="465"/>
                </a:lnSpc>
              </a:pPr>
              <a:r>
                <a:rPr kumimoji="1" lang="en-US" altLang="zh-CN" sz="375" b="1" dirty="0">
                  <a:solidFill>
                    <a:srgbClr val="FFFFFF"/>
                  </a:solidFill>
                  <a:latin typeface="Arial" charset="0"/>
                  <a:ea typeface="Arial" charset="0"/>
                  <a:cs typeface="Arial" charset="0"/>
                </a:rPr>
                <a:t>89/87/87</a:t>
              </a:r>
            </a:p>
          </p:txBody>
        </p:sp>
        <p:sp>
          <p:nvSpPr>
            <p:cNvPr id="125" name="矩形 13">
              <a:extLst>
                <a:ext uri="{FF2B5EF4-FFF2-40B4-BE49-F238E27FC236}">
                  <a16:creationId xmlns:a16="http://schemas.microsoft.com/office/drawing/2014/main" id="{0B0545C9-147F-584F-80D2-EF13876D7D33}"/>
                </a:ext>
              </a:extLst>
            </p:cNvPr>
            <p:cNvSpPr/>
            <p:nvPr userDrawn="1"/>
          </p:nvSpPr>
          <p:spPr>
            <a:xfrm>
              <a:off x="6445335" y="6324024"/>
              <a:ext cx="513579" cy="664398"/>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a:t>
              </a:r>
            </a:p>
            <a:p>
              <a:pPr algn="ctr">
                <a:lnSpc>
                  <a:spcPts val="465"/>
                </a:lnSpc>
              </a:pPr>
              <a:r>
                <a:rPr kumimoji="1" lang="en-US" altLang="zh-CN" sz="375" b="1" dirty="0">
                  <a:solidFill>
                    <a:srgbClr val="FFFFFF"/>
                  </a:solidFill>
                  <a:latin typeface="Arial" charset="0"/>
                  <a:ea typeface="Arial" charset="0"/>
                  <a:cs typeface="Arial" charset="0"/>
                </a:rPr>
                <a:t>137/137/</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137</a:t>
              </a:r>
            </a:p>
          </p:txBody>
        </p:sp>
        <p:sp>
          <p:nvSpPr>
            <p:cNvPr id="126" name="矩形 13">
              <a:extLst>
                <a:ext uri="{FF2B5EF4-FFF2-40B4-BE49-F238E27FC236}">
                  <a16:creationId xmlns:a16="http://schemas.microsoft.com/office/drawing/2014/main" id="{44FD0A0B-0D45-3340-A523-465AC24134BF}"/>
                </a:ext>
              </a:extLst>
            </p:cNvPr>
            <p:cNvSpPr/>
            <p:nvPr userDrawn="1"/>
          </p:nvSpPr>
          <p:spPr>
            <a:xfrm>
              <a:off x="7003279" y="6324024"/>
              <a:ext cx="513579" cy="664398"/>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FFFFFF"/>
                  </a:solidFill>
                  <a:latin typeface="Arial" charset="0"/>
                  <a:ea typeface="Arial" charset="0"/>
                  <a:cs typeface="Arial" charset="0"/>
                </a:rPr>
                <a:t>RGB</a:t>
              </a:r>
            </a:p>
            <a:p>
              <a:pPr algn="ctr">
                <a:lnSpc>
                  <a:spcPts val="465"/>
                </a:lnSpc>
              </a:pPr>
              <a:r>
                <a:rPr kumimoji="1" lang="en-US" altLang="zh-CN" sz="375" b="1" dirty="0">
                  <a:solidFill>
                    <a:srgbClr val="FFFFFF"/>
                  </a:solidFill>
                  <a:latin typeface="Arial" charset="0"/>
                  <a:ea typeface="Arial" charset="0"/>
                  <a:cs typeface="Arial" charset="0"/>
                </a:rPr>
                <a:t>181/181/</a:t>
              </a:r>
              <a:br>
                <a:rPr kumimoji="1" lang="en-US" altLang="zh-CN" sz="375" b="1" dirty="0">
                  <a:solidFill>
                    <a:srgbClr val="FFFFFF"/>
                  </a:solidFill>
                  <a:latin typeface="Arial" charset="0"/>
                  <a:ea typeface="Arial" charset="0"/>
                  <a:cs typeface="Arial" charset="0"/>
                </a:rPr>
              </a:br>
              <a:r>
                <a:rPr kumimoji="1" lang="en-US" altLang="zh-CN" sz="375" b="1" dirty="0">
                  <a:solidFill>
                    <a:srgbClr val="FFFFFF"/>
                  </a:solidFill>
                  <a:latin typeface="Arial" charset="0"/>
                  <a:ea typeface="Arial" charset="0"/>
                  <a:cs typeface="Arial" charset="0"/>
                </a:rPr>
                <a:t>181</a:t>
              </a:r>
            </a:p>
          </p:txBody>
        </p:sp>
        <p:sp>
          <p:nvSpPr>
            <p:cNvPr id="127" name="矩形 13">
              <a:extLst>
                <a:ext uri="{FF2B5EF4-FFF2-40B4-BE49-F238E27FC236}">
                  <a16:creationId xmlns:a16="http://schemas.microsoft.com/office/drawing/2014/main" id="{2C404A07-276B-3648-BB25-4EDB5905448C}"/>
                </a:ext>
              </a:extLst>
            </p:cNvPr>
            <p:cNvSpPr/>
            <p:nvPr userDrawn="1"/>
          </p:nvSpPr>
          <p:spPr>
            <a:xfrm>
              <a:off x="7551547" y="6324024"/>
              <a:ext cx="513579" cy="66439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 221/221/</a:t>
              </a:r>
              <a:br>
                <a:rPr kumimoji="1" lang="en-US" altLang="zh-CN" sz="375" b="1" dirty="0">
                  <a:solidFill>
                    <a:srgbClr val="595757"/>
                  </a:solidFill>
                  <a:latin typeface="Arial" charset="0"/>
                  <a:ea typeface="Arial" charset="0"/>
                  <a:cs typeface="Arial" charset="0"/>
                </a:rPr>
              </a:br>
              <a:r>
                <a:rPr kumimoji="1" lang="en-US" altLang="zh-CN" sz="375" b="1" dirty="0">
                  <a:solidFill>
                    <a:srgbClr val="595757"/>
                  </a:solidFill>
                  <a:latin typeface="Arial" charset="0"/>
                  <a:ea typeface="Arial" charset="0"/>
                  <a:cs typeface="Arial" charset="0"/>
                </a:rPr>
                <a:t>221</a:t>
              </a:r>
            </a:p>
          </p:txBody>
        </p:sp>
        <p:sp>
          <p:nvSpPr>
            <p:cNvPr id="128" name="矩形 13">
              <a:extLst>
                <a:ext uri="{FF2B5EF4-FFF2-40B4-BE49-F238E27FC236}">
                  <a16:creationId xmlns:a16="http://schemas.microsoft.com/office/drawing/2014/main" id="{72B0F29C-A346-8946-9B8E-8F1B9DFF7AD0}"/>
                </a:ext>
              </a:extLst>
            </p:cNvPr>
            <p:cNvSpPr/>
            <p:nvPr userDrawn="1"/>
          </p:nvSpPr>
          <p:spPr>
            <a:xfrm>
              <a:off x="8098559" y="6324024"/>
              <a:ext cx="513579" cy="664398"/>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465"/>
                </a:lnSpc>
              </a:pPr>
              <a:r>
                <a:rPr kumimoji="1" lang="en-US" altLang="zh-CN" sz="375" b="1" dirty="0">
                  <a:solidFill>
                    <a:srgbClr val="595757"/>
                  </a:solidFill>
                  <a:latin typeface="Arial" charset="0"/>
                  <a:ea typeface="Arial" charset="0"/>
                  <a:cs typeface="Arial" charset="0"/>
                </a:rPr>
                <a:t>RGB</a:t>
              </a:r>
            </a:p>
            <a:p>
              <a:pPr algn="ctr">
                <a:lnSpc>
                  <a:spcPts val="465"/>
                </a:lnSpc>
              </a:pPr>
              <a:r>
                <a:rPr kumimoji="1" lang="en-US" altLang="zh-CN" sz="375" b="1" dirty="0">
                  <a:solidFill>
                    <a:srgbClr val="595757"/>
                  </a:solidFill>
                  <a:latin typeface="Arial" charset="0"/>
                  <a:ea typeface="Arial" charset="0"/>
                  <a:cs typeface="Arial" charset="0"/>
                </a:rPr>
                <a:t>255/255/</a:t>
              </a:r>
              <a:br>
                <a:rPr kumimoji="1" lang="en-US" altLang="zh-CN" sz="375" b="1" dirty="0">
                  <a:solidFill>
                    <a:srgbClr val="595757"/>
                  </a:solidFill>
                  <a:latin typeface="Arial" charset="0"/>
                  <a:ea typeface="Arial" charset="0"/>
                  <a:cs typeface="Arial" charset="0"/>
                </a:rPr>
              </a:br>
              <a:r>
                <a:rPr kumimoji="1" lang="en-US" altLang="zh-CN" sz="375" b="1" dirty="0">
                  <a:solidFill>
                    <a:srgbClr val="595757"/>
                  </a:solidFill>
                  <a:latin typeface="Arial" charset="0"/>
                  <a:ea typeface="Arial" charset="0"/>
                  <a:cs typeface="Arial" charset="0"/>
                </a:rPr>
                <a:t>255</a:t>
              </a:r>
            </a:p>
          </p:txBody>
        </p:sp>
      </p:grpSp>
      <p:pic>
        <p:nvPicPr>
          <p:cNvPr id="47" name="Picture 46">
            <a:extLst>
              <a:ext uri="{FF2B5EF4-FFF2-40B4-BE49-F238E27FC236}">
                <a16:creationId xmlns:a16="http://schemas.microsoft.com/office/drawing/2014/main" id="{92D9040A-3082-2F49-987E-B51574332EF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44146" y="6323416"/>
            <a:ext cx="952728" cy="275024"/>
          </a:xfrm>
          <a:prstGeom prst="rect">
            <a:avLst/>
          </a:prstGeom>
        </p:spPr>
      </p:pic>
    </p:spTree>
    <p:extLst>
      <p:ext uri="{BB962C8B-B14F-4D97-AF65-F5344CB8AC3E}">
        <p14:creationId xmlns:p14="http://schemas.microsoft.com/office/powerpoint/2010/main" val="4159429060"/>
      </p:ext>
    </p:extLst>
  </p:cSld>
  <p:clrMap bg1="lt1" tx1="dk1" bg2="lt2" tx2="dk2" accent1="accent1" accent2="accent2" accent3="accent3" accent4="accent4" accent5="accent5" accent6="accent6" hlink="hlink" folHlink="folHlink"/>
  <p:sldLayoutIdLst>
    <p:sldLayoutId id="2147483823" r:id="rId1"/>
  </p:sldLayoutIdLst>
  <p:hf hdr="0" ftr="0" dt="0"/>
  <p:txStyles>
    <p:titleStyle>
      <a:lvl1pPr algn="l" defTabSz="890492" rtl="0" eaLnBrk="1" latinLnBrk="0" hangingPunct="1">
        <a:lnSpc>
          <a:spcPct val="90000"/>
        </a:lnSpc>
        <a:spcBef>
          <a:spcPct val="0"/>
        </a:spcBef>
        <a:buNone/>
        <a:defRPr sz="4285" kern="1200">
          <a:solidFill>
            <a:schemeClr val="tx1"/>
          </a:solidFill>
          <a:latin typeface="+mj-lt"/>
          <a:ea typeface="+mj-ea"/>
          <a:cs typeface="+mj-cs"/>
        </a:defRPr>
      </a:lvl1pPr>
    </p:titleStyle>
    <p:bodyStyle>
      <a:lvl1pPr marL="222623" indent="-222623" algn="l" defTabSz="890492" rtl="0" eaLnBrk="1" latinLnBrk="0" hangingPunct="1">
        <a:lnSpc>
          <a:spcPct val="90000"/>
        </a:lnSpc>
        <a:spcBef>
          <a:spcPts val="974"/>
        </a:spcBef>
        <a:buFont typeface="Arial" panose="020B0604020202020204" pitchFamily="34" charset="0"/>
        <a:buChar char="•"/>
        <a:defRPr sz="2726" kern="1200">
          <a:solidFill>
            <a:schemeClr val="tx1"/>
          </a:solidFill>
          <a:latin typeface="+mn-lt"/>
          <a:ea typeface="+mn-ea"/>
          <a:cs typeface="+mn-cs"/>
        </a:defRPr>
      </a:lvl1pPr>
      <a:lvl2pPr marL="667869" indent="-222623" algn="l" defTabSz="890492" rtl="0" eaLnBrk="1" latinLnBrk="0" hangingPunct="1">
        <a:lnSpc>
          <a:spcPct val="90000"/>
        </a:lnSpc>
        <a:spcBef>
          <a:spcPts val="487"/>
        </a:spcBef>
        <a:buFont typeface="Arial" panose="020B0604020202020204" pitchFamily="34" charset="0"/>
        <a:buChar char="•"/>
        <a:defRPr sz="2338" kern="1200">
          <a:solidFill>
            <a:schemeClr val="tx1"/>
          </a:solidFill>
          <a:latin typeface="+mn-lt"/>
          <a:ea typeface="+mn-ea"/>
          <a:cs typeface="+mn-cs"/>
        </a:defRPr>
      </a:lvl2pPr>
      <a:lvl3pPr marL="1113116" indent="-222623" algn="l" defTabSz="890492" rtl="0" eaLnBrk="1" latinLnBrk="0" hangingPunct="1">
        <a:lnSpc>
          <a:spcPct val="90000"/>
        </a:lnSpc>
        <a:spcBef>
          <a:spcPts val="487"/>
        </a:spcBef>
        <a:buFont typeface="Arial" panose="020B0604020202020204" pitchFamily="34" charset="0"/>
        <a:buChar char="•"/>
        <a:defRPr sz="1948" kern="1200">
          <a:solidFill>
            <a:schemeClr val="tx1"/>
          </a:solidFill>
          <a:latin typeface="+mn-lt"/>
          <a:ea typeface="+mn-ea"/>
          <a:cs typeface="+mn-cs"/>
        </a:defRPr>
      </a:lvl3pPr>
      <a:lvl4pPr marL="1558362" indent="-222623" algn="l" defTabSz="890492" rtl="0" eaLnBrk="1" latinLnBrk="0" hangingPunct="1">
        <a:lnSpc>
          <a:spcPct val="90000"/>
        </a:lnSpc>
        <a:spcBef>
          <a:spcPts val="487"/>
        </a:spcBef>
        <a:buFont typeface="Arial" panose="020B0604020202020204" pitchFamily="34" charset="0"/>
        <a:buChar char="•"/>
        <a:defRPr sz="1753" kern="1200">
          <a:solidFill>
            <a:schemeClr val="tx1"/>
          </a:solidFill>
          <a:latin typeface="+mn-lt"/>
          <a:ea typeface="+mn-ea"/>
          <a:cs typeface="+mn-cs"/>
        </a:defRPr>
      </a:lvl4pPr>
      <a:lvl5pPr marL="2003608" indent="-222623" algn="l" defTabSz="890492" rtl="0" eaLnBrk="1" latinLnBrk="0" hangingPunct="1">
        <a:lnSpc>
          <a:spcPct val="90000"/>
        </a:lnSpc>
        <a:spcBef>
          <a:spcPts val="487"/>
        </a:spcBef>
        <a:buFont typeface="Arial" panose="020B0604020202020204" pitchFamily="34" charset="0"/>
        <a:buChar char="•"/>
        <a:defRPr sz="1753" kern="1200">
          <a:solidFill>
            <a:schemeClr val="tx1"/>
          </a:solidFill>
          <a:latin typeface="+mn-lt"/>
          <a:ea typeface="+mn-ea"/>
          <a:cs typeface="+mn-cs"/>
        </a:defRPr>
      </a:lvl5pPr>
      <a:lvl6pPr marL="2448855" indent="-222623" algn="l" defTabSz="890492" rtl="0" eaLnBrk="1" latinLnBrk="0" hangingPunct="1">
        <a:lnSpc>
          <a:spcPct val="90000"/>
        </a:lnSpc>
        <a:spcBef>
          <a:spcPts val="487"/>
        </a:spcBef>
        <a:buFont typeface="Arial" panose="020B0604020202020204" pitchFamily="34" charset="0"/>
        <a:buChar char="•"/>
        <a:defRPr sz="1753" kern="1200">
          <a:solidFill>
            <a:schemeClr val="tx1"/>
          </a:solidFill>
          <a:latin typeface="+mn-lt"/>
          <a:ea typeface="+mn-ea"/>
          <a:cs typeface="+mn-cs"/>
        </a:defRPr>
      </a:lvl6pPr>
      <a:lvl7pPr marL="2894101" indent="-222623" algn="l" defTabSz="890492" rtl="0" eaLnBrk="1" latinLnBrk="0" hangingPunct="1">
        <a:lnSpc>
          <a:spcPct val="90000"/>
        </a:lnSpc>
        <a:spcBef>
          <a:spcPts val="487"/>
        </a:spcBef>
        <a:buFont typeface="Arial" panose="020B0604020202020204" pitchFamily="34" charset="0"/>
        <a:buChar char="•"/>
        <a:defRPr sz="1753" kern="1200">
          <a:solidFill>
            <a:schemeClr val="tx1"/>
          </a:solidFill>
          <a:latin typeface="+mn-lt"/>
          <a:ea typeface="+mn-ea"/>
          <a:cs typeface="+mn-cs"/>
        </a:defRPr>
      </a:lvl7pPr>
      <a:lvl8pPr marL="3339347" indent="-222623" algn="l" defTabSz="890492" rtl="0" eaLnBrk="1" latinLnBrk="0" hangingPunct="1">
        <a:lnSpc>
          <a:spcPct val="90000"/>
        </a:lnSpc>
        <a:spcBef>
          <a:spcPts val="487"/>
        </a:spcBef>
        <a:buFont typeface="Arial" panose="020B0604020202020204" pitchFamily="34" charset="0"/>
        <a:buChar char="•"/>
        <a:defRPr sz="1753" kern="1200">
          <a:solidFill>
            <a:schemeClr val="tx1"/>
          </a:solidFill>
          <a:latin typeface="+mn-lt"/>
          <a:ea typeface="+mn-ea"/>
          <a:cs typeface="+mn-cs"/>
        </a:defRPr>
      </a:lvl8pPr>
      <a:lvl9pPr marL="3784594" indent="-222623" algn="l" defTabSz="890492" rtl="0" eaLnBrk="1" latinLnBrk="0" hangingPunct="1">
        <a:lnSpc>
          <a:spcPct val="90000"/>
        </a:lnSpc>
        <a:spcBef>
          <a:spcPts val="487"/>
        </a:spcBef>
        <a:buFont typeface="Arial" panose="020B0604020202020204" pitchFamily="34" charset="0"/>
        <a:buChar char="•"/>
        <a:defRPr sz="1753" kern="1200">
          <a:solidFill>
            <a:schemeClr val="tx1"/>
          </a:solidFill>
          <a:latin typeface="+mn-lt"/>
          <a:ea typeface="+mn-ea"/>
          <a:cs typeface="+mn-cs"/>
        </a:defRPr>
      </a:lvl9pPr>
    </p:bodyStyle>
    <p:otherStyle>
      <a:defPPr>
        <a:defRPr lang="en-US"/>
      </a:defPPr>
      <a:lvl1pPr marL="0" algn="l" defTabSz="890492" rtl="0" eaLnBrk="1" latinLnBrk="0" hangingPunct="1">
        <a:defRPr sz="1753" kern="1200">
          <a:solidFill>
            <a:schemeClr val="tx1"/>
          </a:solidFill>
          <a:latin typeface="+mn-lt"/>
          <a:ea typeface="+mn-ea"/>
          <a:cs typeface="+mn-cs"/>
        </a:defRPr>
      </a:lvl1pPr>
      <a:lvl2pPr marL="445247" algn="l" defTabSz="890492" rtl="0" eaLnBrk="1" latinLnBrk="0" hangingPunct="1">
        <a:defRPr sz="1753" kern="1200">
          <a:solidFill>
            <a:schemeClr val="tx1"/>
          </a:solidFill>
          <a:latin typeface="+mn-lt"/>
          <a:ea typeface="+mn-ea"/>
          <a:cs typeface="+mn-cs"/>
        </a:defRPr>
      </a:lvl2pPr>
      <a:lvl3pPr marL="890492" algn="l" defTabSz="890492" rtl="0" eaLnBrk="1" latinLnBrk="0" hangingPunct="1">
        <a:defRPr sz="1753" kern="1200">
          <a:solidFill>
            <a:schemeClr val="tx1"/>
          </a:solidFill>
          <a:latin typeface="+mn-lt"/>
          <a:ea typeface="+mn-ea"/>
          <a:cs typeface="+mn-cs"/>
        </a:defRPr>
      </a:lvl3pPr>
      <a:lvl4pPr marL="1335740" algn="l" defTabSz="890492" rtl="0" eaLnBrk="1" latinLnBrk="0" hangingPunct="1">
        <a:defRPr sz="1753" kern="1200">
          <a:solidFill>
            <a:schemeClr val="tx1"/>
          </a:solidFill>
          <a:latin typeface="+mn-lt"/>
          <a:ea typeface="+mn-ea"/>
          <a:cs typeface="+mn-cs"/>
        </a:defRPr>
      </a:lvl4pPr>
      <a:lvl5pPr marL="1780986" algn="l" defTabSz="890492" rtl="0" eaLnBrk="1" latinLnBrk="0" hangingPunct="1">
        <a:defRPr sz="1753" kern="1200">
          <a:solidFill>
            <a:schemeClr val="tx1"/>
          </a:solidFill>
          <a:latin typeface="+mn-lt"/>
          <a:ea typeface="+mn-ea"/>
          <a:cs typeface="+mn-cs"/>
        </a:defRPr>
      </a:lvl5pPr>
      <a:lvl6pPr marL="2226232" algn="l" defTabSz="890492" rtl="0" eaLnBrk="1" latinLnBrk="0" hangingPunct="1">
        <a:defRPr sz="1753" kern="1200">
          <a:solidFill>
            <a:schemeClr val="tx1"/>
          </a:solidFill>
          <a:latin typeface="+mn-lt"/>
          <a:ea typeface="+mn-ea"/>
          <a:cs typeface="+mn-cs"/>
        </a:defRPr>
      </a:lvl6pPr>
      <a:lvl7pPr marL="2671478" algn="l" defTabSz="890492" rtl="0" eaLnBrk="1" latinLnBrk="0" hangingPunct="1">
        <a:defRPr sz="1753" kern="1200">
          <a:solidFill>
            <a:schemeClr val="tx1"/>
          </a:solidFill>
          <a:latin typeface="+mn-lt"/>
          <a:ea typeface="+mn-ea"/>
          <a:cs typeface="+mn-cs"/>
        </a:defRPr>
      </a:lvl7pPr>
      <a:lvl8pPr marL="3116726" algn="l" defTabSz="890492" rtl="0" eaLnBrk="1" latinLnBrk="0" hangingPunct="1">
        <a:defRPr sz="1753" kern="1200">
          <a:solidFill>
            <a:schemeClr val="tx1"/>
          </a:solidFill>
          <a:latin typeface="+mn-lt"/>
          <a:ea typeface="+mn-ea"/>
          <a:cs typeface="+mn-cs"/>
        </a:defRPr>
      </a:lvl8pPr>
      <a:lvl9pPr marL="3561971" algn="l" defTabSz="890492" rtl="0" eaLnBrk="1" latinLnBrk="0" hangingPunct="1">
        <a:defRPr sz="1753"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Visio___.vsdx"/><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11560" y="2204864"/>
            <a:ext cx="7560840" cy="1584325"/>
          </a:xfrm>
        </p:spPr>
        <p:txBody>
          <a:bodyPr/>
          <a:lstStyle/>
          <a:p>
            <a:r>
              <a:rPr lang="en-US" altLang="zh-CN" sz="2800" dirty="0">
                <a:solidFill>
                  <a:schemeClr val="tx1"/>
                </a:solidFill>
              </a:rPr>
              <a:t>KI#4 Common EAS, Common DNAI Selection</a:t>
            </a:r>
            <a:endParaRPr lang="en-GB" sz="2800" dirty="0">
              <a:solidFill>
                <a:schemeClr val="tx1"/>
              </a:solidFill>
            </a:endParaRPr>
          </a:p>
        </p:txBody>
      </p:sp>
    </p:spTree>
    <p:extLst>
      <p:ext uri="{BB962C8B-B14F-4D97-AF65-F5344CB8AC3E}">
        <p14:creationId xmlns:p14="http://schemas.microsoft.com/office/powerpoint/2010/main" val="3868047294"/>
      </p:ext>
    </p:extLst>
  </p:cSld>
  <p:clrMapOvr>
    <a:masterClrMapping/>
  </p:clrMapOvr>
  <p:transition advClick="0" advTm="8000">
    <p:fade thruBlk="1"/>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ontent Placeholder 1"/>
          <p:cNvSpPr txBox="1">
            <a:spLocks/>
          </p:cNvSpPr>
          <p:nvPr/>
        </p:nvSpPr>
        <p:spPr>
          <a:xfrm>
            <a:off x="107504" y="699445"/>
            <a:ext cx="8931193" cy="3296873"/>
          </a:xfrm>
          <a:prstGeom prst="rect">
            <a:avLst/>
          </a:prstGeom>
        </p:spPr>
        <p:txBody>
          <a:bodyPr/>
          <a:lstStyle>
            <a:lvl1pPr marL="177800" indent="-165100" algn="l" rtl="0" eaLnBrk="0" fontAlgn="base" hangingPunct="0">
              <a:lnSpc>
                <a:spcPct val="100000"/>
              </a:lnSpc>
              <a:spcBef>
                <a:spcPct val="0"/>
              </a:spcBef>
              <a:spcAft>
                <a:spcPct val="0"/>
              </a:spcAft>
              <a:buClr>
                <a:srgbClr val="461100"/>
              </a:buClr>
              <a:buSzPct val="100000"/>
              <a:buFont typeface="Arial" pitchFamily="34" charset="0"/>
              <a:buChar char="•"/>
              <a:defRPr sz="1700" b="1">
                <a:solidFill>
                  <a:srgbClr val="461100"/>
                </a:solidFill>
                <a:latin typeface="Calibri" pitchFamily="34" charset="0"/>
                <a:ea typeface="黑体" pitchFamily="49" charset="-122"/>
                <a:cs typeface="+mn-cs"/>
              </a:defRPr>
            </a:lvl1pPr>
            <a:lvl2pPr marL="349250" indent="-171450" algn="l" rtl="0" eaLnBrk="0" fontAlgn="base" hangingPunct="0">
              <a:lnSpc>
                <a:spcPct val="100000"/>
              </a:lnSpc>
              <a:spcBef>
                <a:spcPct val="0"/>
              </a:spcBef>
              <a:spcAft>
                <a:spcPts val="300"/>
              </a:spcAft>
              <a:buSzPct val="80000"/>
              <a:buFont typeface="Courier New" pitchFamily="49" charset="0"/>
              <a:buChar char="o"/>
              <a:defRPr sz="1400">
                <a:solidFill>
                  <a:srgbClr val="320046"/>
                </a:solidFill>
                <a:latin typeface="Calibri" pitchFamily="34" charset="0"/>
                <a:ea typeface="+mn-ea"/>
                <a:cs typeface="+mn-cs"/>
              </a:defRPr>
            </a:lvl2pPr>
            <a:lvl3pPr marL="533400" indent="-177800" algn="l" rtl="0" eaLnBrk="0" fontAlgn="base" hangingPunct="0">
              <a:lnSpc>
                <a:spcPct val="100000"/>
              </a:lnSpc>
              <a:spcBef>
                <a:spcPct val="0"/>
              </a:spcBef>
              <a:spcAft>
                <a:spcPts val="300"/>
              </a:spcAft>
              <a:buSzPct val="100000"/>
              <a:buFont typeface="Wingdings" pitchFamily="2" charset="2"/>
              <a:buChar char=""/>
              <a:defRPr sz="1300">
                <a:solidFill>
                  <a:srgbClr val="320046"/>
                </a:solidFill>
                <a:latin typeface="Calibri" pitchFamily="34" charset="0"/>
                <a:ea typeface="+mn-ea"/>
                <a:cs typeface="+mn-cs"/>
              </a:defRPr>
            </a:lvl3pPr>
            <a:lvl4pPr marL="723900" indent="-190500" algn="l" rtl="0" eaLnBrk="0" fontAlgn="base" hangingPunct="0">
              <a:lnSpc>
                <a:spcPct val="100000"/>
              </a:lnSpc>
              <a:spcBef>
                <a:spcPct val="0"/>
              </a:spcBef>
              <a:spcAft>
                <a:spcPts val="300"/>
              </a:spcAft>
              <a:buClr>
                <a:srgbClr val="320046"/>
              </a:buClr>
              <a:buSzPct val="120000"/>
              <a:buFont typeface="Times New Roman" pitchFamily="18" charset="0"/>
              <a:buChar char="▪"/>
              <a:defRPr sz="1200">
                <a:solidFill>
                  <a:srgbClr val="320046"/>
                </a:solidFill>
                <a:latin typeface="Calibri" pitchFamily="34" charset="0"/>
                <a:ea typeface="+mn-ea"/>
                <a:cs typeface="+mn-cs"/>
              </a:defRPr>
            </a:lvl4pPr>
            <a:lvl5pPr marL="901700" indent="-177800" algn="l" rtl="0" eaLnBrk="0" fontAlgn="base" hangingPunct="0">
              <a:lnSpc>
                <a:spcPct val="100000"/>
              </a:lnSpc>
              <a:spcBef>
                <a:spcPct val="0"/>
              </a:spcBef>
              <a:spcAft>
                <a:spcPts val="300"/>
              </a:spcAft>
              <a:buClr>
                <a:srgbClr val="320046"/>
              </a:buClr>
              <a:buSzPct val="100000"/>
              <a:buFont typeface="Calibri" pitchFamily="34" charset="0"/>
              <a:buChar char="»"/>
              <a:defRPr sz="1100">
                <a:solidFill>
                  <a:srgbClr val="320046"/>
                </a:solidFill>
                <a:latin typeface="Calibri"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a:lstStyle>
          <a:p>
            <a:pPr marL="171381" indent="-171381" algn="just">
              <a:lnSpc>
                <a:spcPct val="120000"/>
              </a:lnSpc>
              <a:spcBef>
                <a:spcPts val="600"/>
              </a:spcBef>
              <a:buClr>
                <a:schemeClr val="bg1">
                  <a:lumMod val="50000"/>
                </a:schemeClr>
              </a:buClr>
              <a:buSzPct val="80000"/>
            </a:pPr>
            <a:endParaRPr lang="en-US" sz="1200" kern="0" dirty="0"/>
          </a:p>
        </p:txBody>
      </p:sp>
      <p:sp>
        <p:nvSpPr>
          <p:cNvPr id="4" name="文本框 3">
            <a:extLst>
              <a:ext uri="{FF2B5EF4-FFF2-40B4-BE49-F238E27FC236}">
                <a16:creationId xmlns:a16="http://schemas.microsoft.com/office/drawing/2014/main" id="{AB655F67-1480-4C46-82A4-C296B24537D7}"/>
              </a:ext>
            </a:extLst>
          </p:cNvPr>
          <p:cNvSpPr txBox="1"/>
          <p:nvPr/>
        </p:nvSpPr>
        <p:spPr>
          <a:xfrm>
            <a:off x="467544" y="1700808"/>
            <a:ext cx="6994351" cy="1661993"/>
          </a:xfrm>
          <a:prstGeom prst="rect">
            <a:avLst/>
          </a:prstGeom>
          <a:noFill/>
        </p:spPr>
        <p:txBody>
          <a:bodyPr wrap="none" lIns="0" tIns="0" rIns="0" bIns="0" rtlCol="0">
            <a:spAutoFit/>
          </a:bodyPr>
          <a:lstStyle/>
          <a:p>
            <a:pPr algn="l"/>
            <a:r>
              <a:rPr kumimoji="1" lang="en-US" altLang="zh-CN" dirty="0">
                <a:solidFill>
                  <a:srgbClr val="000000"/>
                </a:solidFill>
                <a:latin typeface="Microsoft YaHei" panose="020B0503020204020204" pitchFamily="34" charset="-122"/>
                <a:ea typeface="Microsoft YaHei" panose="020B0503020204020204" pitchFamily="34" charset="-122"/>
              </a:rPr>
              <a:t>Some remaining issues for KI#4:</a:t>
            </a:r>
          </a:p>
          <a:p>
            <a:pPr marL="342900" indent="-342900" algn="l">
              <a:buFont typeface="+mj-lt"/>
              <a:buAutoNum type="arabicPeriod"/>
            </a:pPr>
            <a:r>
              <a:rPr kumimoji="1" lang="en-US" altLang="zh-CN" dirty="0">
                <a:solidFill>
                  <a:srgbClr val="000000"/>
                </a:solidFill>
                <a:latin typeface="Microsoft YaHei" panose="020B0503020204020204" pitchFamily="34" charset="-122"/>
                <a:ea typeface="Microsoft YaHei" panose="020B0503020204020204" pitchFamily="34" charset="-122"/>
              </a:rPr>
              <a:t>How AF provide common EAS, common DNAI.</a:t>
            </a:r>
          </a:p>
          <a:p>
            <a:pPr marL="342900" indent="-342900">
              <a:buFont typeface="+mj-lt"/>
              <a:buAutoNum type="arabicPeriod"/>
            </a:pPr>
            <a:r>
              <a:rPr kumimoji="1" lang="en-US" altLang="zh-CN" dirty="0">
                <a:solidFill>
                  <a:srgbClr val="000000"/>
                </a:solidFill>
                <a:latin typeface="Microsoft YaHei" panose="020B0503020204020204" pitchFamily="34" charset="-122"/>
                <a:ea typeface="Microsoft YaHei" panose="020B0503020204020204" pitchFamily="34" charset="-122"/>
              </a:rPr>
              <a:t>How Traffic Correlation ID is designed.</a:t>
            </a:r>
          </a:p>
          <a:p>
            <a:pPr marL="342900" indent="-342900">
              <a:buFont typeface="+mj-lt"/>
              <a:buAutoNum type="arabicPeriod"/>
            </a:pPr>
            <a:r>
              <a:rPr kumimoji="1" lang="en-US" altLang="zh-CN" dirty="0">
                <a:solidFill>
                  <a:srgbClr val="000000"/>
                </a:solidFill>
                <a:latin typeface="Microsoft YaHei" panose="020B0503020204020204" pitchFamily="34" charset="-122"/>
                <a:ea typeface="Microsoft YaHei" panose="020B0503020204020204" pitchFamily="34" charset="-122"/>
              </a:rPr>
              <a:t>Where the 5GC selected common EAS/DNAI shall be stored.</a:t>
            </a:r>
          </a:p>
          <a:p>
            <a:pPr marL="342900" indent="-342900">
              <a:buFont typeface="+mj-lt"/>
              <a:buAutoNum type="arabicPeriod"/>
            </a:pPr>
            <a:r>
              <a:rPr kumimoji="1" lang="en-US" altLang="zh-CN" dirty="0">
                <a:solidFill>
                  <a:srgbClr val="000000"/>
                </a:solidFill>
                <a:latin typeface="Microsoft YaHei" panose="020B0503020204020204" pitchFamily="34" charset="-122"/>
                <a:ea typeface="Microsoft YaHei" panose="020B0503020204020204" pitchFamily="34" charset="-122"/>
              </a:rPr>
              <a:t>How to coordinate among SMFs.</a:t>
            </a:r>
          </a:p>
          <a:p>
            <a:pPr marL="342900" indent="-342900">
              <a:buFont typeface="+mj-lt"/>
              <a:buAutoNum type="arabicPeriod"/>
            </a:pPr>
            <a:endParaRPr kumimoji="1" lang="zh-CN" altLang="en-US" dirty="0">
              <a:solidFill>
                <a:srgbClr val="000000"/>
              </a:solidFill>
              <a:latin typeface="Microsoft YaHei" panose="020B0503020204020204" pitchFamily="34" charset="-122"/>
              <a:ea typeface="Microsoft YaHei" panose="020B0503020204020204" pitchFamily="34" charset="-122"/>
            </a:endParaRPr>
          </a:p>
        </p:txBody>
      </p:sp>
      <p:sp>
        <p:nvSpPr>
          <p:cNvPr id="3" name="文本框 2">
            <a:extLst>
              <a:ext uri="{FF2B5EF4-FFF2-40B4-BE49-F238E27FC236}">
                <a16:creationId xmlns:a16="http://schemas.microsoft.com/office/drawing/2014/main" id="{488F71FA-1FC6-4B5B-840C-16A5889E554F}"/>
              </a:ext>
            </a:extLst>
          </p:cNvPr>
          <p:cNvSpPr txBox="1"/>
          <p:nvPr/>
        </p:nvSpPr>
        <p:spPr>
          <a:xfrm>
            <a:off x="251520" y="476672"/>
            <a:ext cx="8284127" cy="461665"/>
          </a:xfrm>
          <a:prstGeom prst="rect">
            <a:avLst/>
          </a:prstGeom>
          <a:noFill/>
        </p:spPr>
        <p:txBody>
          <a:bodyPr wrap="none" rtlCol="0">
            <a:spAutoFit/>
          </a:bodyPr>
          <a:lstStyle/>
          <a:p>
            <a:r>
              <a:rPr lang="en-GB" altLang="zh-CN" sz="2400" dirty="0"/>
              <a:t>KI#4: Influencing UPF and EAS (re)location for collections of UEs</a:t>
            </a:r>
            <a:endParaRPr lang="zh-CN" altLang="en-US" sz="2400" dirty="0"/>
          </a:p>
        </p:txBody>
      </p:sp>
    </p:spTree>
    <p:extLst>
      <p:ext uri="{BB962C8B-B14F-4D97-AF65-F5344CB8AC3E}">
        <p14:creationId xmlns:p14="http://schemas.microsoft.com/office/powerpoint/2010/main" val="1640313605"/>
      </p:ext>
    </p:extLst>
  </p:cSld>
  <p:clrMapOvr>
    <a:masterClrMapping/>
  </p:clrMapOvr>
  <p:transition advClick="0" advTm="8000">
    <p:fade thruBlk="1"/>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副标题 1">
            <a:extLst>
              <a:ext uri="{FF2B5EF4-FFF2-40B4-BE49-F238E27FC236}">
                <a16:creationId xmlns:a16="http://schemas.microsoft.com/office/drawing/2014/main" id="{03E3EDA0-B81B-4A6A-8A16-4C06B461F6DC}"/>
              </a:ext>
            </a:extLst>
          </p:cNvPr>
          <p:cNvSpPr>
            <a:spLocks noGrp="1"/>
          </p:cNvSpPr>
          <p:nvPr>
            <p:ph type="subTitle" idx="1"/>
          </p:nvPr>
        </p:nvSpPr>
        <p:spPr>
          <a:xfrm>
            <a:off x="323528" y="404664"/>
            <a:ext cx="8052335" cy="417154"/>
          </a:xfrm>
        </p:spPr>
        <p:txBody>
          <a:bodyPr/>
          <a:lstStyle/>
          <a:p>
            <a:r>
              <a:rPr kumimoji="1" lang="en-US" altLang="zh-CN" dirty="0">
                <a:solidFill>
                  <a:srgbClr val="000000"/>
                </a:solidFill>
              </a:rPr>
              <a:t>1.How AF provide common EAS, common DNAI</a:t>
            </a:r>
          </a:p>
        </p:txBody>
      </p:sp>
      <p:sp>
        <p:nvSpPr>
          <p:cNvPr id="4" name="文本框 3">
            <a:extLst>
              <a:ext uri="{FF2B5EF4-FFF2-40B4-BE49-F238E27FC236}">
                <a16:creationId xmlns:a16="http://schemas.microsoft.com/office/drawing/2014/main" id="{CC3E8CA5-BB7D-47E4-B152-03ED8EDBB645}"/>
              </a:ext>
            </a:extLst>
          </p:cNvPr>
          <p:cNvSpPr txBox="1"/>
          <p:nvPr/>
        </p:nvSpPr>
        <p:spPr>
          <a:xfrm>
            <a:off x="8254585" y="1407267"/>
            <a:ext cx="213200" cy="207621"/>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349" dirty="0">
                <a:solidFill>
                  <a:srgbClr val="000000"/>
                </a:solidFill>
                <a:latin typeface="Microsoft YaHei" panose="020B0503020204020204" pitchFamily="34" charset="-122"/>
                <a:ea typeface="Microsoft YaHei" panose="020B0503020204020204" pitchFamily="34" charset="-122"/>
              </a:rPr>
              <a:t>AF</a:t>
            </a:r>
            <a:endParaRPr kumimoji="1" lang="zh-CN" altLang="en-US" sz="1349" dirty="0">
              <a:solidFill>
                <a:srgbClr val="000000"/>
              </a:solidFill>
              <a:latin typeface="Microsoft YaHei" panose="020B0503020204020204" pitchFamily="34" charset="-122"/>
              <a:ea typeface="Microsoft YaHei" panose="020B0503020204020204" pitchFamily="34" charset="-122"/>
            </a:endParaRPr>
          </a:p>
        </p:txBody>
      </p:sp>
      <p:sp>
        <p:nvSpPr>
          <p:cNvPr id="5" name="文本框 4">
            <a:extLst>
              <a:ext uri="{FF2B5EF4-FFF2-40B4-BE49-F238E27FC236}">
                <a16:creationId xmlns:a16="http://schemas.microsoft.com/office/drawing/2014/main" id="{CA71DEE6-E520-4C10-9587-588D5A9221B4}"/>
              </a:ext>
            </a:extLst>
          </p:cNvPr>
          <p:cNvSpPr txBox="1"/>
          <p:nvPr/>
        </p:nvSpPr>
        <p:spPr>
          <a:xfrm>
            <a:off x="6280701" y="1349171"/>
            <a:ext cx="327013" cy="207621"/>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349" dirty="0">
                <a:solidFill>
                  <a:srgbClr val="000000"/>
                </a:solidFill>
                <a:latin typeface="Microsoft YaHei" panose="020B0503020204020204" pitchFamily="34" charset="-122"/>
                <a:ea typeface="Microsoft YaHei" panose="020B0503020204020204" pitchFamily="34" charset="-122"/>
              </a:rPr>
              <a:t>NEF</a:t>
            </a:r>
            <a:endParaRPr kumimoji="1" lang="zh-CN" altLang="en-US" sz="1349" dirty="0">
              <a:solidFill>
                <a:srgbClr val="000000"/>
              </a:solidFill>
              <a:latin typeface="Microsoft YaHei" panose="020B0503020204020204" pitchFamily="34" charset="-122"/>
              <a:ea typeface="Microsoft YaHei" panose="020B0503020204020204" pitchFamily="34" charset="-122"/>
            </a:endParaRPr>
          </a:p>
        </p:txBody>
      </p:sp>
      <p:sp>
        <p:nvSpPr>
          <p:cNvPr id="6" name="文本框 5">
            <a:extLst>
              <a:ext uri="{FF2B5EF4-FFF2-40B4-BE49-F238E27FC236}">
                <a16:creationId xmlns:a16="http://schemas.microsoft.com/office/drawing/2014/main" id="{62FA2DEA-8619-4C27-A553-8AB1FE467DE8}"/>
              </a:ext>
            </a:extLst>
          </p:cNvPr>
          <p:cNvSpPr txBox="1"/>
          <p:nvPr/>
        </p:nvSpPr>
        <p:spPr>
          <a:xfrm>
            <a:off x="4986469" y="1349171"/>
            <a:ext cx="373500" cy="207621"/>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349" dirty="0">
                <a:solidFill>
                  <a:srgbClr val="000000"/>
                </a:solidFill>
                <a:latin typeface="Microsoft YaHei" panose="020B0503020204020204" pitchFamily="34" charset="-122"/>
                <a:ea typeface="Microsoft YaHei" panose="020B0503020204020204" pitchFamily="34" charset="-122"/>
              </a:rPr>
              <a:t>UDR</a:t>
            </a:r>
            <a:endParaRPr kumimoji="1" lang="zh-CN" altLang="en-US" sz="1349" dirty="0">
              <a:solidFill>
                <a:srgbClr val="000000"/>
              </a:solidFill>
              <a:latin typeface="Microsoft YaHei" panose="020B0503020204020204" pitchFamily="34" charset="-122"/>
              <a:ea typeface="Microsoft YaHei" panose="020B0503020204020204" pitchFamily="34" charset="-122"/>
            </a:endParaRPr>
          </a:p>
        </p:txBody>
      </p:sp>
      <p:sp>
        <p:nvSpPr>
          <p:cNvPr id="7" name="文本框 6">
            <a:extLst>
              <a:ext uri="{FF2B5EF4-FFF2-40B4-BE49-F238E27FC236}">
                <a16:creationId xmlns:a16="http://schemas.microsoft.com/office/drawing/2014/main" id="{B50F1360-6A34-48B3-BBC2-B2EB3089D989}"/>
              </a:ext>
            </a:extLst>
          </p:cNvPr>
          <p:cNvSpPr txBox="1"/>
          <p:nvPr/>
        </p:nvSpPr>
        <p:spPr>
          <a:xfrm>
            <a:off x="2178498" y="1318186"/>
            <a:ext cx="554639" cy="207621"/>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349" dirty="0">
                <a:solidFill>
                  <a:srgbClr val="000000"/>
                </a:solidFill>
                <a:latin typeface="Microsoft YaHei" panose="020B0503020204020204" pitchFamily="34" charset="-122"/>
                <a:ea typeface="Microsoft YaHei" panose="020B0503020204020204" pitchFamily="34" charset="-122"/>
              </a:rPr>
              <a:t>SMF(s)</a:t>
            </a:r>
            <a:endParaRPr kumimoji="1" lang="zh-CN" altLang="en-US" sz="1349" dirty="0">
              <a:solidFill>
                <a:srgbClr val="000000"/>
              </a:solidFill>
              <a:latin typeface="Microsoft YaHei" panose="020B0503020204020204" pitchFamily="34" charset="-122"/>
              <a:ea typeface="Microsoft YaHei" panose="020B0503020204020204" pitchFamily="34" charset="-122"/>
            </a:endParaRPr>
          </a:p>
        </p:txBody>
      </p:sp>
      <p:cxnSp>
        <p:nvCxnSpPr>
          <p:cNvPr id="9" name="直接连接符 8">
            <a:extLst>
              <a:ext uri="{FF2B5EF4-FFF2-40B4-BE49-F238E27FC236}">
                <a16:creationId xmlns:a16="http://schemas.microsoft.com/office/drawing/2014/main" id="{9243DAFA-9CB3-4036-83AA-6CC6D116E09D}"/>
              </a:ext>
            </a:extLst>
          </p:cNvPr>
          <p:cNvCxnSpPr>
            <a:cxnSpLocks/>
            <a:stCxn id="7" idx="2"/>
          </p:cNvCxnSpPr>
          <p:nvPr/>
        </p:nvCxnSpPr>
        <p:spPr>
          <a:xfrm>
            <a:off x="2455818" y="1525807"/>
            <a:ext cx="1494" cy="17145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接连接符 10">
            <a:extLst>
              <a:ext uri="{FF2B5EF4-FFF2-40B4-BE49-F238E27FC236}">
                <a16:creationId xmlns:a16="http://schemas.microsoft.com/office/drawing/2014/main" id="{EFA8AA00-B699-4F03-96EB-D50A5C0333D6}"/>
              </a:ext>
            </a:extLst>
          </p:cNvPr>
          <p:cNvCxnSpPr>
            <a:cxnSpLocks/>
            <a:stCxn id="6" idx="2"/>
          </p:cNvCxnSpPr>
          <p:nvPr/>
        </p:nvCxnSpPr>
        <p:spPr>
          <a:xfrm>
            <a:off x="5173219" y="1556792"/>
            <a:ext cx="20636" cy="16835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接连接符 13">
            <a:extLst>
              <a:ext uri="{FF2B5EF4-FFF2-40B4-BE49-F238E27FC236}">
                <a16:creationId xmlns:a16="http://schemas.microsoft.com/office/drawing/2014/main" id="{C2639EC9-01CD-4516-B9E6-BD4E1EE2F19D}"/>
              </a:ext>
            </a:extLst>
          </p:cNvPr>
          <p:cNvCxnSpPr>
            <a:cxnSpLocks/>
            <a:stCxn id="5" idx="2"/>
          </p:cNvCxnSpPr>
          <p:nvPr/>
        </p:nvCxnSpPr>
        <p:spPr>
          <a:xfrm>
            <a:off x="6444208" y="1556792"/>
            <a:ext cx="536" cy="16835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接连接符 15">
            <a:extLst>
              <a:ext uri="{FF2B5EF4-FFF2-40B4-BE49-F238E27FC236}">
                <a16:creationId xmlns:a16="http://schemas.microsoft.com/office/drawing/2014/main" id="{B9BFEE07-B24B-4A8F-89AC-3457A2C5E414}"/>
              </a:ext>
            </a:extLst>
          </p:cNvPr>
          <p:cNvCxnSpPr>
            <a:cxnSpLocks/>
            <a:stCxn id="4" idx="2"/>
          </p:cNvCxnSpPr>
          <p:nvPr/>
        </p:nvCxnSpPr>
        <p:spPr>
          <a:xfrm>
            <a:off x="8361185" y="1614888"/>
            <a:ext cx="360" cy="15797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接箭头连接符 17">
            <a:extLst>
              <a:ext uri="{FF2B5EF4-FFF2-40B4-BE49-F238E27FC236}">
                <a16:creationId xmlns:a16="http://schemas.microsoft.com/office/drawing/2014/main" id="{33A173BA-EC94-4EE2-9443-310287078E9C}"/>
              </a:ext>
            </a:extLst>
          </p:cNvPr>
          <p:cNvCxnSpPr>
            <a:cxnSpLocks/>
          </p:cNvCxnSpPr>
          <p:nvPr/>
        </p:nvCxnSpPr>
        <p:spPr>
          <a:xfrm flipH="1">
            <a:off x="6430374" y="1833303"/>
            <a:ext cx="193117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文本框 24">
            <a:extLst>
              <a:ext uri="{FF2B5EF4-FFF2-40B4-BE49-F238E27FC236}">
                <a16:creationId xmlns:a16="http://schemas.microsoft.com/office/drawing/2014/main" id="{D9DAE2D2-BA7D-4695-AA8B-BC999303CA10}"/>
              </a:ext>
            </a:extLst>
          </p:cNvPr>
          <p:cNvSpPr txBox="1"/>
          <p:nvPr/>
        </p:nvSpPr>
        <p:spPr>
          <a:xfrm>
            <a:off x="4006584" y="1318186"/>
            <a:ext cx="508152" cy="207621"/>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349" dirty="0">
                <a:solidFill>
                  <a:srgbClr val="000000"/>
                </a:solidFill>
                <a:latin typeface="Microsoft YaHei" panose="020B0503020204020204" pitchFamily="34" charset="-122"/>
                <a:ea typeface="Microsoft YaHei" panose="020B0503020204020204" pitchFamily="34" charset="-122"/>
              </a:rPr>
              <a:t>PCF(s)</a:t>
            </a:r>
            <a:endParaRPr kumimoji="1" lang="zh-CN" altLang="en-US" sz="1349" dirty="0">
              <a:solidFill>
                <a:srgbClr val="000000"/>
              </a:solidFill>
              <a:latin typeface="Microsoft YaHei" panose="020B0503020204020204" pitchFamily="34" charset="-122"/>
              <a:ea typeface="Microsoft YaHei" panose="020B0503020204020204" pitchFamily="34" charset="-122"/>
            </a:endParaRPr>
          </a:p>
        </p:txBody>
      </p:sp>
      <p:cxnSp>
        <p:nvCxnSpPr>
          <p:cNvPr id="26" name="直接连接符 25">
            <a:extLst>
              <a:ext uri="{FF2B5EF4-FFF2-40B4-BE49-F238E27FC236}">
                <a16:creationId xmlns:a16="http://schemas.microsoft.com/office/drawing/2014/main" id="{DD43A9BA-5A5C-4B44-B5C9-E7049442BC25}"/>
              </a:ext>
            </a:extLst>
          </p:cNvPr>
          <p:cNvCxnSpPr>
            <a:cxnSpLocks/>
            <a:stCxn id="25" idx="2"/>
          </p:cNvCxnSpPr>
          <p:nvPr/>
        </p:nvCxnSpPr>
        <p:spPr>
          <a:xfrm>
            <a:off x="4260660" y="1525807"/>
            <a:ext cx="703" cy="17145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文本框 26">
            <a:extLst>
              <a:ext uri="{FF2B5EF4-FFF2-40B4-BE49-F238E27FC236}">
                <a16:creationId xmlns:a16="http://schemas.microsoft.com/office/drawing/2014/main" id="{85957463-B7A7-4514-B68E-AD0A4131DC5F}"/>
              </a:ext>
            </a:extLst>
          </p:cNvPr>
          <p:cNvSpPr txBox="1"/>
          <p:nvPr/>
        </p:nvSpPr>
        <p:spPr>
          <a:xfrm>
            <a:off x="6484936" y="1556413"/>
            <a:ext cx="2186717" cy="276999"/>
          </a:xfrm>
          <a:prstGeom prst="rect">
            <a:avLst/>
          </a:prstGeom>
          <a:noFill/>
        </p:spPr>
        <p:txBody>
          <a:bodyPr wrap="square" lIns="0" tIns="0" rIns="0" bIns="0" rtlCol="0">
            <a:spAutoFit/>
          </a:bodyPr>
          <a:lstStyle/>
          <a:p>
            <a:pPr defTabSz="685584" fontAlgn="auto">
              <a:spcBef>
                <a:spcPts val="0"/>
              </a:spcBef>
              <a:spcAft>
                <a:spcPts val="0"/>
              </a:spcAft>
            </a:pPr>
            <a:r>
              <a:rPr kumimoji="1" lang="en-US" altLang="zh-CN" sz="900" dirty="0" err="1">
                <a:solidFill>
                  <a:srgbClr val="000000"/>
                </a:solidFill>
                <a:latin typeface="Microsoft YaHei" panose="020B0503020204020204" pitchFamily="34" charset="-122"/>
                <a:ea typeface="Microsoft YaHei" panose="020B0503020204020204" pitchFamily="34" charset="-122"/>
              </a:rPr>
              <a:t>Nnef_TrafficInfluence</a:t>
            </a:r>
            <a:r>
              <a:rPr kumimoji="1" lang="en-US" altLang="zh-CN" sz="900" dirty="0">
                <a:solidFill>
                  <a:srgbClr val="000000"/>
                </a:solidFill>
                <a:latin typeface="Microsoft YaHei" panose="020B0503020204020204" pitchFamily="34" charset="-122"/>
                <a:ea typeface="Microsoft YaHei" panose="020B0503020204020204" pitchFamily="34" charset="-122"/>
              </a:rPr>
              <a:t>(</a:t>
            </a:r>
            <a:r>
              <a:rPr kumimoji="1" lang="en-US" altLang="zh-CN" sz="900" dirty="0">
                <a:solidFill>
                  <a:srgbClr val="FF0000"/>
                </a:solidFill>
                <a:latin typeface="Microsoft YaHei" panose="020B0503020204020204" pitchFamily="34" charset="-122"/>
                <a:ea typeface="Microsoft YaHei" panose="020B0503020204020204" pitchFamily="34" charset="-122"/>
              </a:rPr>
              <a:t>correlation indication</a:t>
            </a:r>
            <a:r>
              <a:rPr kumimoji="1" lang="en-US" altLang="zh-CN" sz="900" dirty="0">
                <a:solidFill>
                  <a:srgbClr val="000000"/>
                </a:solidFill>
                <a:latin typeface="Microsoft YaHei" panose="020B0503020204020204" pitchFamily="34" charset="-122"/>
                <a:ea typeface="Microsoft YaHei" panose="020B0503020204020204" pitchFamily="34" charset="-122"/>
              </a:rPr>
              <a:t>, </a:t>
            </a:r>
            <a:r>
              <a:rPr kumimoji="1" lang="en-US" altLang="zh-CN" sz="900" dirty="0">
                <a:solidFill>
                  <a:srgbClr val="FF0000"/>
                </a:solidFill>
                <a:latin typeface="Microsoft YaHei" panose="020B0503020204020204" pitchFamily="34" charset="-122"/>
                <a:ea typeface="Microsoft YaHei" panose="020B0503020204020204" pitchFamily="34" charset="-122"/>
              </a:rPr>
              <a:t>common EAS/DNAI</a:t>
            </a:r>
            <a:r>
              <a:rPr kumimoji="1" lang="en-US" altLang="zh-CN" sz="900" dirty="0">
                <a:solidFill>
                  <a:srgbClr val="000000"/>
                </a:solidFill>
                <a:latin typeface="Microsoft YaHei" panose="020B0503020204020204" pitchFamily="34" charset="-122"/>
                <a:ea typeface="Microsoft YaHei" panose="020B0503020204020204" pitchFamily="34" charset="-122"/>
              </a:rPr>
              <a:t>)</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sp>
        <p:nvSpPr>
          <p:cNvPr id="29" name="矩形 28">
            <a:extLst>
              <a:ext uri="{FF2B5EF4-FFF2-40B4-BE49-F238E27FC236}">
                <a16:creationId xmlns:a16="http://schemas.microsoft.com/office/drawing/2014/main" id="{94E130FE-92D9-4A50-9829-489D948BAA39}"/>
              </a:ext>
            </a:extLst>
          </p:cNvPr>
          <p:cNvSpPr/>
          <p:nvPr/>
        </p:nvSpPr>
        <p:spPr>
          <a:xfrm>
            <a:off x="4939245" y="1974673"/>
            <a:ext cx="1731259" cy="182854"/>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53" tIns="34277" rIns="68553" bIns="34277" numCol="1" spcCol="0" rtlCol="0" fromWordArt="0" anchor="ctr" anchorCtr="0" forceAA="0" compatLnSpc="1">
            <a:prstTxWarp prst="textNoShape">
              <a:avLst/>
            </a:prstTxWarp>
            <a:noAutofit/>
          </a:bodyPr>
          <a:lstStyle/>
          <a:p>
            <a:pPr algn="ctr" defTabSz="685584" fontAlgn="auto">
              <a:spcBef>
                <a:spcPts val="0"/>
              </a:spcBef>
              <a:spcAft>
                <a:spcPts val="0"/>
              </a:spcAft>
            </a:pPr>
            <a:endParaRPr lang="zh-CN" altLang="en-US" sz="1349">
              <a:solidFill>
                <a:srgbClr val="666666"/>
              </a:solidFill>
              <a:latin typeface="Calibri" panose="020F0502020204030204"/>
              <a:ea typeface="等线" panose="02010600030101010101" pitchFamily="2" charset="-122"/>
            </a:endParaRPr>
          </a:p>
        </p:txBody>
      </p:sp>
      <p:sp>
        <p:nvSpPr>
          <p:cNvPr id="30" name="文本框 29">
            <a:extLst>
              <a:ext uri="{FF2B5EF4-FFF2-40B4-BE49-F238E27FC236}">
                <a16:creationId xmlns:a16="http://schemas.microsoft.com/office/drawing/2014/main" id="{1B725B5D-7554-4517-BAF5-32B45D94429B}"/>
              </a:ext>
            </a:extLst>
          </p:cNvPr>
          <p:cNvSpPr txBox="1"/>
          <p:nvPr/>
        </p:nvSpPr>
        <p:spPr>
          <a:xfrm>
            <a:off x="5150808" y="2011464"/>
            <a:ext cx="1296830" cy="138499"/>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900" dirty="0">
                <a:solidFill>
                  <a:srgbClr val="000000"/>
                </a:solidFill>
                <a:latin typeface="Microsoft YaHei" panose="020B0503020204020204" pitchFamily="34" charset="-122"/>
                <a:ea typeface="Microsoft YaHei" panose="020B0503020204020204" pitchFamily="34" charset="-122"/>
              </a:rPr>
              <a:t>Storing the information</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cxnSp>
        <p:nvCxnSpPr>
          <p:cNvPr id="32" name="直接箭头连接符 31">
            <a:extLst>
              <a:ext uri="{FF2B5EF4-FFF2-40B4-BE49-F238E27FC236}">
                <a16:creationId xmlns:a16="http://schemas.microsoft.com/office/drawing/2014/main" id="{00EC317C-7AF0-41FF-B3DB-321B3EB11B66}"/>
              </a:ext>
            </a:extLst>
          </p:cNvPr>
          <p:cNvCxnSpPr/>
          <p:nvPr/>
        </p:nvCxnSpPr>
        <p:spPr>
          <a:xfrm flipH="1">
            <a:off x="4321040" y="2466678"/>
            <a:ext cx="8529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文本框 32">
            <a:extLst>
              <a:ext uri="{FF2B5EF4-FFF2-40B4-BE49-F238E27FC236}">
                <a16:creationId xmlns:a16="http://schemas.microsoft.com/office/drawing/2014/main" id="{8E0D4D9A-A078-4B32-9BC1-25B74B2897AD}"/>
              </a:ext>
            </a:extLst>
          </p:cNvPr>
          <p:cNvSpPr txBox="1"/>
          <p:nvPr/>
        </p:nvSpPr>
        <p:spPr>
          <a:xfrm>
            <a:off x="4321040" y="2280061"/>
            <a:ext cx="928139" cy="138499"/>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900" dirty="0" err="1">
                <a:solidFill>
                  <a:srgbClr val="000000"/>
                </a:solidFill>
                <a:latin typeface="Microsoft YaHei" panose="020B0503020204020204" pitchFamily="34" charset="-122"/>
                <a:ea typeface="Microsoft YaHei" panose="020B0503020204020204" pitchFamily="34" charset="-122"/>
              </a:rPr>
              <a:t>Nudr_DM_Notify</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cxnSp>
        <p:nvCxnSpPr>
          <p:cNvPr id="35" name="直接箭头连接符 34">
            <a:extLst>
              <a:ext uri="{FF2B5EF4-FFF2-40B4-BE49-F238E27FC236}">
                <a16:creationId xmlns:a16="http://schemas.microsoft.com/office/drawing/2014/main" id="{2E97C085-0A9F-4460-B62E-5195EF67DC17}"/>
              </a:ext>
            </a:extLst>
          </p:cNvPr>
          <p:cNvCxnSpPr>
            <a:cxnSpLocks/>
          </p:cNvCxnSpPr>
          <p:nvPr/>
        </p:nvCxnSpPr>
        <p:spPr>
          <a:xfrm flipH="1">
            <a:off x="2461230" y="2782785"/>
            <a:ext cx="182808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文本框 36">
            <a:extLst>
              <a:ext uri="{FF2B5EF4-FFF2-40B4-BE49-F238E27FC236}">
                <a16:creationId xmlns:a16="http://schemas.microsoft.com/office/drawing/2014/main" id="{50B6AFE8-70ED-4989-AEFB-78A4A28F744C}"/>
              </a:ext>
            </a:extLst>
          </p:cNvPr>
          <p:cNvSpPr txBox="1"/>
          <p:nvPr/>
        </p:nvSpPr>
        <p:spPr>
          <a:xfrm>
            <a:off x="1840421" y="2505894"/>
            <a:ext cx="2675719" cy="276999"/>
          </a:xfrm>
          <a:prstGeom prst="rect">
            <a:avLst/>
          </a:prstGeom>
          <a:noFill/>
        </p:spPr>
        <p:txBody>
          <a:bodyPr wrap="square" lIns="0" tIns="0" rIns="0" bIns="0" rtlCol="0">
            <a:spAutoFit/>
          </a:bodyPr>
          <a:lstStyle/>
          <a:p>
            <a:pPr defTabSz="685584" fontAlgn="auto">
              <a:spcBef>
                <a:spcPts val="0"/>
              </a:spcBef>
              <a:spcAft>
                <a:spcPts val="0"/>
              </a:spcAft>
            </a:pPr>
            <a:r>
              <a:rPr kumimoji="1" lang="en-US" altLang="zh-CN" sz="900" dirty="0" err="1">
                <a:solidFill>
                  <a:srgbClr val="000000"/>
                </a:solidFill>
                <a:latin typeface="Microsoft YaHei" panose="020B0503020204020204" pitchFamily="34" charset="-122"/>
                <a:ea typeface="Microsoft YaHei" panose="020B0503020204020204" pitchFamily="34" charset="-122"/>
              </a:rPr>
              <a:t>Npcf_SMPolicyControl_UpdateNotify</a:t>
            </a:r>
            <a:r>
              <a:rPr kumimoji="1" lang="en-US" altLang="zh-CN" sz="900" dirty="0">
                <a:solidFill>
                  <a:srgbClr val="000000"/>
                </a:solidFill>
                <a:latin typeface="Microsoft YaHei" panose="020B0503020204020204" pitchFamily="34" charset="-122"/>
                <a:ea typeface="Microsoft YaHei" panose="020B0503020204020204" pitchFamily="34" charset="-122"/>
              </a:rPr>
              <a:t>(</a:t>
            </a:r>
            <a:r>
              <a:rPr kumimoji="1" lang="en-US" altLang="zh-CN" sz="900" dirty="0">
                <a:solidFill>
                  <a:srgbClr val="FF0000"/>
                </a:solidFill>
                <a:latin typeface="Microsoft YaHei" panose="020B0503020204020204" pitchFamily="34" charset="-122"/>
                <a:ea typeface="Microsoft YaHei" panose="020B0503020204020204" pitchFamily="34" charset="-122"/>
              </a:rPr>
              <a:t>correlation indication</a:t>
            </a:r>
            <a:r>
              <a:rPr kumimoji="1" lang="en-US" altLang="zh-CN" sz="900" dirty="0">
                <a:solidFill>
                  <a:srgbClr val="000000"/>
                </a:solidFill>
                <a:latin typeface="Microsoft YaHei" panose="020B0503020204020204" pitchFamily="34" charset="-122"/>
                <a:ea typeface="Microsoft YaHei" panose="020B0503020204020204" pitchFamily="34" charset="-122"/>
              </a:rPr>
              <a:t>, </a:t>
            </a:r>
            <a:r>
              <a:rPr kumimoji="1" lang="en-US" altLang="zh-CN" sz="900" dirty="0">
                <a:solidFill>
                  <a:srgbClr val="FF0000"/>
                </a:solidFill>
                <a:latin typeface="Microsoft YaHei" panose="020B0503020204020204" pitchFamily="34" charset="-122"/>
                <a:ea typeface="Microsoft YaHei" panose="020B0503020204020204" pitchFamily="34" charset="-122"/>
              </a:rPr>
              <a:t>common EAS/DNAI</a:t>
            </a:r>
            <a:r>
              <a:rPr kumimoji="1" lang="en-US" altLang="zh-CN" sz="900" dirty="0">
                <a:solidFill>
                  <a:srgbClr val="000000"/>
                </a:solidFill>
                <a:latin typeface="Microsoft YaHei" panose="020B0503020204020204" pitchFamily="34" charset="-122"/>
                <a:ea typeface="Microsoft YaHei" panose="020B0503020204020204" pitchFamily="34" charset="-122"/>
              </a:rPr>
              <a:t>)</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sp>
        <p:nvSpPr>
          <p:cNvPr id="44" name="文本框 43">
            <a:extLst>
              <a:ext uri="{FF2B5EF4-FFF2-40B4-BE49-F238E27FC236}">
                <a16:creationId xmlns:a16="http://schemas.microsoft.com/office/drawing/2014/main" id="{20CB6060-3533-4455-B987-DAFAF3076442}"/>
              </a:ext>
            </a:extLst>
          </p:cNvPr>
          <p:cNvSpPr txBox="1"/>
          <p:nvPr/>
        </p:nvSpPr>
        <p:spPr>
          <a:xfrm>
            <a:off x="1776051" y="2883498"/>
            <a:ext cx="1538639" cy="276999"/>
          </a:xfrm>
          <a:prstGeom prst="rect">
            <a:avLst/>
          </a:prstGeom>
          <a:solidFill>
            <a:srgbClr val="FFFFFF"/>
          </a:solidFill>
          <a:ln>
            <a:solidFill>
              <a:schemeClr val="tx1"/>
            </a:solidFill>
          </a:ln>
        </p:spPr>
        <p:txBody>
          <a:bodyPr wrap="square" lIns="0" tIns="0" rIns="0" bIns="0" rtlCol="0">
            <a:spAutoFit/>
          </a:bodyPr>
          <a:lstStyle/>
          <a:p>
            <a:pPr defTabSz="685584" fontAlgn="auto">
              <a:spcBef>
                <a:spcPts val="0"/>
              </a:spcBef>
              <a:spcAft>
                <a:spcPts val="0"/>
              </a:spcAft>
            </a:pPr>
            <a:r>
              <a:rPr kumimoji="1" lang="en-US" altLang="zh-CN" sz="900" dirty="0">
                <a:solidFill>
                  <a:srgbClr val="000000"/>
                </a:solidFill>
                <a:latin typeface="Microsoft YaHei" panose="020B0503020204020204" pitchFamily="34" charset="-122"/>
                <a:ea typeface="Microsoft YaHei" panose="020B0503020204020204" pitchFamily="34" charset="-122"/>
              </a:rPr>
              <a:t>Common EAS/DNAI selection for a set of UEs</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sp>
        <p:nvSpPr>
          <p:cNvPr id="50" name="文本框 49">
            <a:extLst>
              <a:ext uri="{FF2B5EF4-FFF2-40B4-BE49-F238E27FC236}">
                <a16:creationId xmlns:a16="http://schemas.microsoft.com/office/drawing/2014/main" id="{1A7DBBB2-1D91-47FC-9DCC-49EE002A8600}"/>
              </a:ext>
            </a:extLst>
          </p:cNvPr>
          <p:cNvSpPr txBox="1"/>
          <p:nvPr/>
        </p:nvSpPr>
        <p:spPr>
          <a:xfrm>
            <a:off x="7852760" y="3823879"/>
            <a:ext cx="213200" cy="207621"/>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349" dirty="0">
                <a:solidFill>
                  <a:srgbClr val="000000"/>
                </a:solidFill>
                <a:latin typeface="Microsoft YaHei" panose="020B0503020204020204" pitchFamily="34" charset="-122"/>
                <a:ea typeface="Microsoft YaHei" panose="020B0503020204020204" pitchFamily="34" charset="-122"/>
              </a:rPr>
              <a:t>AF</a:t>
            </a:r>
            <a:endParaRPr kumimoji="1" lang="zh-CN" altLang="en-US" sz="1349" dirty="0">
              <a:solidFill>
                <a:srgbClr val="000000"/>
              </a:solidFill>
              <a:latin typeface="Microsoft YaHei" panose="020B0503020204020204" pitchFamily="34" charset="-122"/>
              <a:ea typeface="Microsoft YaHei" panose="020B0503020204020204" pitchFamily="34" charset="-122"/>
            </a:endParaRPr>
          </a:p>
        </p:txBody>
      </p:sp>
      <p:sp>
        <p:nvSpPr>
          <p:cNvPr id="51" name="文本框 50">
            <a:extLst>
              <a:ext uri="{FF2B5EF4-FFF2-40B4-BE49-F238E27FC236}">
                <a16:creationId xmlns:a16="http://schemas.microsoft.com/office/drawing/2014/main" id="{D98E1A75-0835-49A1-A52B-13C295E3E76C}"/>
              </a:ext>
            </a:extLst>
          </p:cNvPr>
          <p:cNvSpPr txBox="1"/>
          <p:nvPr/>
        </p:nvSpPr>
        <p:spPr>
          <a:xfrm>
            <a:off x="5878876" y="3765784"/>
            <a:ext cx="327013" cy="207621"/>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349" dirty="0">
                <a:solidFill>
                  <a:srgbClr val="000000"/>
                </a:solidFill>
                <a:latin typeface="Microsoft YaHei" panose="020B0503020204020204" pitchFamily="34" charset="-122"/>
                <a:ea typeface="Microsoft YaHei" panose="020B0503020204020204" pitchFamily="34" charset="-122"/>
              </a:rPr>
              <a:t>NEF</a:t>
            </a:r>
            <a:endParaRPr kumimoji="1" lang="zh-CN" altLang="en-US" sz="1349" dirty="0">
              <a:solidFill>
                <a:srgbClr val="000000"/>
              </a:solidFill>
              <a:latin typeface="Microsoft YaHei" panose="020B0503020204020204" pitchFamily="34" charset="-122"/>
              <a:ea typeface="Microsoft YaHei" panose="020B0503020204020204" pitchFamily="34" charset="-122"/>
            </a:endParaRPr>
          </a:p>
        </p:txBody>
      </p:sp>
      <p:sp>
        <p:nvSpPr>
          <p:cNvPr id="52" name="文本框 51">
            <a:extLst>
              <a:ext uri="{FF2B5EF4-FFF2-40B4-BE49-F238E27FC236}">
                <a16:creationId xmlns:a16="http://schemas.microsoft.com/office/drawing/2014/main" id="{856CCC8A-F7A6-411C-BBDA-75313D993E2C}"/>
              </a:ext>
            </a:extLst>
          </p:cNvPr>
          <p:cNvSpPr txBox="1"/>
          <p:nvPr/>
        </p:nvSpPr>
        <p:spPr>
          <a:xfrm>
            <a:off x="4584644" y="3765784"/>
            <a:ext cx="373500" cy="207621"/>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349" dirty="0">
                <a:solidFill>
                  <a:srgbClr val="000000"/>
                </a:solidFill>
                <a:latin typeface="Microsoft YaHei" panose="020B0503020204020204" pitchFamily="34" charset="-122"/>
                <a:ea typeface="Microsoft YaHei" panose="020B0503020204020204" pitchFamily="34" charset="-122"/>
              </a:rPr>
              <a:t>UDR</a:t>
            </a:r>
            <a:endParaRPr kumimoji="1" lang="zh-CN" altLang="en-US" sz="1349" dirty="0">
              <a:solidFill>
                <a:srgbClr val="000000"/>
              </a:solidFill>
              <a:latin typeface="Microsoft YaHei" panose="020B0503020204020204" pitchFamily="34" charset="-122"/>
              <a:ea typeface="Microsoft YaHei" panose="020B0503020204020204" pitchFamily="34" charset="-122"/>
            </a:endParaRPr>
          </a:p>
        </p:txBody>
      </p:sp>
      <p:sp>
        <p:nvSpPr>
          <p:cNvPr id="53" name="文本框 52">
            <a:extLst>
              <a:ext uri="{FF2B5EF4-FFF2-40B4-BE49-F238E27FC236}">
                <a16:creationId xmlns:a16="http://schemas.microsoft.com/office/drawing/2014/main" id="{035C3676-B33A-404C-815B-917DFE78523C}"/>
              </a:ext>
            </a:extLst>
          </p:cNvPr>
          <p:cNvSpPr txBox="1"/>
          <p:nvPr/>
        </p:nvSpPr>
        <p:spPr>
          <a:xfrm>
            <a:off x="1776673" y="3734799"/>
            <a:ext cx="554639" cy="207621"/>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349" dirty="0">
                <a:solidFill>
                  <a:srgbClr val="000000"/>
                </a:solidFill>
                <a:latin typeface="Microsoft YaHei" panose="020B0503020204020204" pitchFamily="34" charset="-122"/>
                <a:ea typeface="Microsoft YaHei" panose="020B0503020204020204" pitchFamily="34" charset="-122"/>
              </a:rPr>
              <a:t>SMF(s)</a:t>
            </a:r>
            <a:endParaRPr kumimoji="1" lang="zh-CN" altLang="en-US" sz="1349" dirty="0">
              <a:solidFill>
                <a:srgbClr val="000000"/>
              </a:solidFill>
              <a:latin typeface="Microsoft YaHei" panose="020B0503020204020204" pitchFamily="34" charset="-122"/>
              <a:ea typeface="Microsoft YaHei" panose="020B0503020204020204" pitchFamily="34" charset="-122"/>
            </a:endParaRPr>
          </a:p>
        </p:txBody>
      </p:sp>
      <p:cxnSp>
        <p:nvCxnSpPr>
          <p:cNvPr id="54" name="直接连接符 53">
            <a:extLst>
              <a:ext uri="{FF2B5EF4-FFF2-40B4-BE49-F238E27FC236}">
                <a16:creationId xmlns:a16="http://schemas.microsoft.com/office/drawing/2014/main" id="{A800411F-20B8-4492-97F9-165ECE89CD53}"/>
              </a:ext>
            </a:extLst>
          </p:cNvPr>
          <p:cNvCxnSpPr>
            <a:cxnSpLocks/>
            <a:stCxn id="53" idx="2"/>
          </p:cNvCxnSpPr>
          <p:nvPr/>
        </p:nvCxnSpPr>
        <p:spPr>
          <a:xfrm>
            <a:off x="2053993" y="3942420"/>
            <a:ext cx="1494" cy="19621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接连接符 54">
            <a:extLst>
              <a:ext uri="{FF2B5EF4-FFF2-40B4-BE49-F238E27FC236}">
                <a16:creationId xmlns:a16="http://schemas.microsoft.com/office/drawing/2014/main" id="{CE8F5ACC-D623-49D2-8FB1-ECA4D612515E}"/>
              </a:ext>
            </a:extLst>
          </p:cNvPr>
          <p:cNvCxnSpPr>
            <a:cxnSpLocks/>
            <a:stCxn id="52" idx="2"/>
          </p:cNvCxnSpPr>
          <p:nvPr/>
        </p:nvCxnSpPr>
        <p:spPr>
          <a:xfrm>
            <a:off x="4771394" y="3973405"/>
            <a:ext cx="20635" cy="18968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接连接符 55">
            <a:extLst>
              <a:ext uri="{FF2B5EF4-FFF2-40B4-BE49-F238E27FC236}">
                <a16:creationId xmlns:a16="http://schemas.microsoft.com/office/drawing/2014/main" id="{517C3EAA-4890-4FAF-8DD5-7132ABC12B96}"/>
              </a:ext>
            </a:extLst>
          </p:cNvPr>
          <p:cNvCxnSpPr>
            <a:cxnSpLocks/>
            <a:stCxn id="51" idx="2"/>
          </p:cNvCxnSpPr>
          <p:nvPr/>
        </p:nvCxnSpPr>
        <p:spPr>
          <a:xfrm>
            <a:off x="6042383" y="3973405"/>
            <a:ext cx="536" cy="18968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接连接符 56">
            <a:extLst>
              <a:ext uri="{FF2B5EF4-FFF2-40B4-BE49-F238E27FC236}">
                <a16:creationId xmlns:a16="http://schemas.microsoft.com/office/drawing/2014/main" id="{894412FA-4FDB-4D5A-A066-2C24F57ADD4E}"/>
              </a:ext>
            </a:extLst>
          </p:cNvPr>
          <p:cNvCxnSpPr>
            <a:cxnSpLocks/>
            <a:stCxn id="50" idx="2"/>
          </p:cNvCxnSpPr>
          <p:nvPr/>
        </p:nvCxnSpPr>
        <p:spPr>
          <a:xfrm>
            <a:off x="7959360" y="4031500"/>
            <a:ext cx="359" cy="1873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接箭头连接符 57">
            <a:extLst>
              <a:ext uri="{FF2B5EF4-FFF2-40B4-BE49-F238E27FC236}">
                <a16:creationId xmlns:a16="http://schemas.microsoft.com/office/drawing/2014/main" id="{09DCC63D-20FC-4DD8-A0A6-C309B69855C3}"/>
              </a:ext>
            </a:extLst>
          </p:cNvPr>
          <p:cNvCxnSpPr>
            <a:cxnSpLocks/>
          </p:cNvCxnSpPr>
          <p:nvPr/>
        </p:nvCxnSpPr>
        <p:spPr>
          <a:xfrm flipH="1">
            <a:off x="6028549" y="4710141"/>
            <a:ext cx="193117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文本框 58">
            <a:extLst>
              <a:ext uri="{FF2B5EF4-FFF2-40B4-BE49-F238E27FC236}">
                <a16:creationId xmlns:a16="http://schemas.microsoft.com/office/drawing/2014/main" id="{03554E55-DA0E-4D4C-B4F3-82EF1F876531}"/>
              </a:ext>
            </a:extLst>
          </p:cNvPr>
          <p:cNvSpPr txBox="1"/>
          <p:nvPr/>
        </p:nvSpPr>
        <p:spPr>
          <a:xfrm>
            <a:off x="3604759" y="3734799"/>
            <a:ext cx="508152" cy="207621"/>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349" dirty="0">
                <a:solidFill>
                  <a:srgbClr val="000000"/>
                </a:solidFill>
                <a:latin typeface="Microsoft YaHei" panose="020B0503020204020204" pitchFamily="34" charset="-122"/>
                <a:ea typeface="Microsoft YaHei" panose="020B0503020204020204" pitchFamily="34" charset="-122"/>
              </a:rPr>
              <a:t>PCF(s)</a:t>
            </a:r>
            <a:endParaRPr kumimoji="1" lang="zh-CN" altLang="en-US" sz="1349" dirty="0">
              <a:solidFill>
                <a:srgbClr val="000000"/>
              </a:solidFill>
              <a:latin typeface="Microsoft YaHei" panose="020B0503020204020204" pitchFamily="34" charset="-122"/>
              <a:ea typeface="Microsoft YaHei" panose="020B0503020204020204" pitchFamily="34" charset="-122"/>
            </a:endParaRPr>
          </a:p>
        </p:txBody>
      </p:sp>
      <p:cxnSp>
        <p:nvCxnSpPr>
          <p:cNvPr id="60" name="直接连接符 59">
            <a:extLst>
              <a:ext uri="{FF2B5EF4-FFF2-40B4-BE49-F238E27FC236}">
                <a16:creationId xmlns:a16="http://schemas.microsoft.com/office/drawing/2014/main" id="{9BA6CC40-C1EF-423C-BA68-E1831F4EE411}"/>
              </a:ext>
            </a:extLst>
          </p:cNvPr>
          <p:cNvCxnSpPr>
            <a:cxnSpLocks/>
            <a:stCxn id="59" idx="2"/>
          </p:cNvCxnSpPr>
          <p:nvPr/>
        </p:nvCxnSpPr>
        <p:spPr>
          <a:xfrm>
            <a:off x="3858835" y="3942420"/>
            <a:ext cx="702" cy="19621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文本框 60">
            <a:extLst>
              <a:ext uri="{FF2B5EF4-FFF2-40B4-BE49-F238E27FC236}">
                <a16:creationId xmlns:a16="http://schemas.microsoft.com/office/drawing/2014/main" id="{68A8405D-12CF-4434-BB69-851CD8BB5636}"/>
              </a:ext>
            </a:extLst>
          </p:cNvPr>
          <p:cNvSpPr txBox="1"/>
          <p:nvPr/>
        </p:nvSpPr>
        <p:spPr>
          <a:xfrm>
            <a:off x="5959172" y="4546980"/>
            <a:ext cx="2954335" cy="138499"/>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900" dirty="0" err="1">
                <a:solidFill>
                  <a:srgbClr val="000000"/>
                </a:solidFill>
                <a:latin typeface="Microsoft YaHei" panose="020B0503020204020204" pitchFamily="34" charset="-122"/>
                <a:ea typeface="Microsoft YaHei" panose="020B0503020204020204" pitchFamily="34" charset="-122"/>
              </a:rPr>
              <a:t>Nnef_TrafficInfluence</a:t>
            </a:r>
            <a:r>
              <a:rPr kumimoji="1" lang="en-US" altLang="zh-CN" sz="900" dirty="0">
                <a:solidFill>
                  <a:srgbClr val="000000"/>
                </a:solidFill>
                <a:latin typeface="Microsoft YaHei" panose="020B0503020204020204" pitchFamily="34" charset="-122"/>
                <a:ea typeface="Microsoft YaHei" panose="020B0503020204020204" pitchFamily="34" charset="-122"/>
              </a:rPr>
              <a:t>(</a:t>
            </a:r>
            <a:r>
              <a:rPr kumimoji="1" lang="en-US" altLang="zh-CN" sz="900" dirty="0">
                <a:solidFill>
                  <a:srgbClr val="FF0000"/>
                </a:solidFill>
                <a:latin typeface="Microsoft YaHei" panose="020B0503020204020204" pitchFamily="34" charset="-122"/>
                <a:ea typeface="Microsoft YaHei" panose="020B0503020204020204" pitchFamily="34" charset="-122"/>
              </a:rPr>
              <a:t>correlation indication</a:t>
            </a:r>
            <a:r>
              <a:rPr kumimoji="1" lang="en-US" altLang="zh-CN" sz="900" dirty="0">
                <a:solidFill>
                  <a:srgbClr val="1D1D1A"/>
                </a:solidFill>
                <a:latin typeface="Microsoft YaHei" panose="020B0503020204020204" pitchFamily="34" charset="-122"/>
                <a:ea typeface="Microsoft YaHei" panose="020B0503020204020204" pitchFamily="34" charset="-122"/>
              </a:rPr>
              <a:t>, group id</a:t>
            </a:r>
            <a:r>
              <a:rPr kumimoji="1" lang="en-US" altLang="zh-CN" sz="900" dirty="0">
                <a:solidFill>
                  <a:srgbClr val="000000"/>
                </a:solidFill>
                <a:latin typeface="Microsoft YaHei" panose="020B0503020204020204" pitchFamily="34" charset="-122"/>
                <a:ea typeface="Microsoft YaHei" panose="020B0503020204020204" pitchFamily="34" charset="-122"/>
              </a:rPr>
              <a:t>)</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sp>
        <p:nvSpPr>
          <p:cNvPr id="62" name="矩形 61">
            <a:extLst>
              <a:ext uri="{FF2B5EF4-FFF2-40B4-BE49-F238E27FC236}">
                <a16:creationId xmlns:a16="http://schemas.microsoft.com/office/drawing/2014/main" id="{1D3CF2F6-F179-4BA2-AEC4-41B78761F56A}"/>
              </a:ext>
            </a:extLst>
          </p:cNvPr>
          <p:cNvSpPr/>
          <p:nvPr/>
        </p:nvSpPr>
        <p:spPr>
          <a:xfrm>
            <a:off x="4580467" y="4759488"/>
            <a:ext cx="1731259" cy="182854"/>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53" tIns="34277" rIns="68553" bIns="34277" numCol="1" spcCol="0" rtlCol="0" fromWordArt="0" anchor="ctr" anchorCtr="0" forceAA="0" compatLnSpc="1">
            <a:prstTxWarp prst="textNoShape">
              <a:avLst/>
            </a:prstTxWarp>
            <a:noAutofit/>
          </a:bodyPr>
          <a:lstStyle/>
          <a:p>
            <a:pPr algn="ctr" defTabSz="685584" fontAlgn="auto">
              <a:spcBef>
                <a:spcPts val="0"/>
              </a:spcBef>
              <a:spcAft>
                <a:spcPts val="0"/>
              </a:spcAft>
            </a:pPr>
            <a:endParaRPr lang="zh-CN" altLang="en-US" sz="1349">
              <a:solidFill>
                <a:srgbClr val="666666"/>
              </a:solidFill>
              <a:latin typeface="Calibri" panose="020F0502020204030204"/>
              <a:ea typeface="等线" panose="02010600030101010101" pitchFamily="2" charset="-122"/>
            </a:endParaRPr>
          </a:p>
        </p:txBody>
      </p:sp>
      <p:sp>
        <p:nvSpPr>
          <p:cNvPr id="63" name="文本框 62">
            <a:extLst>
              <a:ext uri="{FF2B5EF4-FFF2-40B4-BE49-F238E27FC236}">
                <a16:creationId xmlns:a16="http://schemas.microsoft.com/office/drawing/2014/main" id="{1BD0AAF4-7EFC-4DA2-AE79-F9B577A8F078}"/>
              </a:ext>
            </a:extLst>
          </p:cNvPr>
          <p:cNvSpPr txBox="1"/>
          <p:nvPr/>
        </p:nvSpPr>
        <p:spPr>
          <a:xfrm>
            <a:off x="4792029" y="4796279"/>
            <a:ext cx="1296830" cy="138499"/>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900" dirty="0">
                <a:solidFill>
                  <a:srgbClr val="000000"/>
                </a:solidFill>
                <a:latin typeface="Microsoft YaHei" panose="020B0503020204020204" pitchFamily="34" charset="-122"/>
                <a:ea typeface="Microsoft YaHei" panose="020B0503020204020204" pitchFamily="34" charset="-122"/>
              </a:rPr>
              <a:t>Storing the information</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cxnSp>
        <p:nvCxnSpPr>
          <p:cNvPr id="64" name="直接箭头连接符 63">
            <a:extLst>
              <a:ext uri="{FF2B5EF4-FFF2-40B4-BE49-F238E27FC236}">
                <a16:creationId xmlns:a16="http://schemas.microsoft.com/office/drawing/2014/main" id="{2E32091C-525C-4815-91F1-00140E437BA5}"/>
              </a:ext>
            </a:extLst>
          </p:cNvPr>
          <p:cNvCxnSpPr/>
          <p:nvPr/>
        </p:nvCxnSpPr>
        <p:spPr>
          <a:xfrm flipH="1">
            <a:off x="3919215" y="5180355"/>
            <a:ext cx="8529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文本框 64">
            <a:extLst>
              <a:ext uri="{FF2B5EF4-FFF2-40B4-BE49-F238E27FC236}">
                <a16:creationId xmlns:a16="http://schemas.microsoft.com/office/drawing/2014/main" id="{EDA1E3CB-B21F-428E-BD5C-D647FDB99156}"/>
              </a:ext>
            </a:extLst>
          </p:cNvPr>
          <p:cNvSpPr txBox="1"/>
          <p:nvPr/>
        </p:nvSpPr>
        <p:spPr>
          <a:xfrm>
            <a:off x="3919215" y="4993738"/>
            <a:ext cx="928139" cy="138499"/>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900" dirty="0" err="1">
                <a:solidFill>
                  <a:srgbClr val="000000"/>
                </a:solidFill>
                <a:latin typeface="Microsoft YaHei" panose="020B0503020204020204" pitchFamily="34" charset="-122"/>
                <a:ea typeface="Microsoft YaHei" panose="020B0503020204020204" pitchFamily="34" charset="-122"/>
              </a:rPr>
              <a:t>Nudr_DM_Notify</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cxnSp>
        <p:nvCxnSpPr>
          <p:cNvPr id="66" name="直接箭头连接符 65">
            <a:extLst>
              <a:ext uri="{FF2B5EF4-FFF2-40B4-BE49-F238E27FC236}">
                <a16:creationId xmlns:a16="http://schemas.microsoft.com/office/drawing/2014/main" id="{F1C27747-A3CA-49A8-BC32-3F3EFA22156B}"/>
              </a:ext>
            </a:extLst>
          </p:cNvPr>
          <p:cNvCxnSpPr>
            <a:cxnSpLocks/>
          </p:cNvCxnSpPr>
          <p:nvPr/>
        </p:nvCxnSpPr>
        <p:spPr>
          <a:xfrm flipH="1">
            <a:off x="2059405" y="5408866"/>
            <a:ext cx="182808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 name="文本框 66">
            <a:extLst>
              <a:ext uri="{FF2B5EF4-FFF2-40B4-BE49-F238E27FC236}">
                <a16:creationId xmlns:a16="http://schemas.microsoft.com/office/drawing/2014/main" id="{BD3D94C7-EF31-426D-96E5-6C5CD9C3C542}"/>
              </a:ext>
            </a:extLst>
          </p:cNvPr>
          <p:cNvSpPr txBox="1"/>
          <p:nvPr/>
        </p:nvSpPr>
        <p:spPr>
          <a:xfrm>
            <a:off x="1886353" y="5131975"/>
            <a:ext cx="2022695" cy="276999"/>
          </a:xfrm>
          <a:prstGeom prst="rect">
            <a:avLst/>
          </a:prstGeom>
          <a:noFill/>
        </p:spPr>
        <p:txBody>
          <a:bodyPr wrap="square" lIns="0" tIns="0" rIns="0" bIns="0" rtlCol="0">
            <a:spAutoFit/>
          </a:bodyPr>
          <a:lstStyle/>
          <a:p>
            <a:pPr defTabSz="685584" fontAlgn="auto">
              <a:spcBef>
                <a:spcPts val="0"/>
              </a:spcBef>
              <a:spcAft>
                <a:spcPts val="0"/>
              </a:spcAft>
            </a:pPr>
            <a:r>
              <a:rPr kumimoji="1" lang="en-US" altLang="zh-CN" sz="900" dirty="0" err="1">
                <a:solidFill>
                  <a:srgbClr val="000000"/>
                </a:solidFill>
                <a:latin typeface="Microsoft YaHei" panose="020B0503020204020204" pitchFamily="34" charset="-122"/>
                <a:ea typeface="Microsoft YaHei" panose="020B0503020204020204" pitchFamily="34" charset="-122"/>
              </a:rPr>
              <a:t>Npcf_SMPolicyControl_UpdateNotify</a:t>
            </a:r>
            <a:r>
              <a:rPr kumimoji="1" lang="en-US" altLang="zh-CN" sz="900" dirty="0">
                <a:solidFill>
                  <a:srgbClr val="000000"/>
                </a:solidFill>
                <a:latin typeface="Microsoft YaHei" panose="020B0503020204020204" pitchFamily="34" charset="-122"/>
                <a:ea typeface="Microsoft YaHei" panose="020B0503020204020204" pitchFamily="34" charset="-122"/>
              </a:rPr>
              <a:t>(</a:t>
            </a:r>
            <a:r>
              <a:rPr kumimoji="1" lang="en-US" altLang="zh-CN" sz="900" dirty="0">
                <a:solidFill>
                  <a:srgbClr val="1D1D1A"/>
                </a:solidFill>
                <a:latin typeface="Microsoft YaHei" panose="020B0503020204020204" pitchFamily="34" charset="-122"/>
                <a:ea typeface="Microsoft YaHei" panose="020B0503020204020204" pitchFamily="34" charset="-122"/>
              </a:rPr>
              <a:t>correlation indication, group id</a:t>
            </a:r>
            <a:r>
              <a:rPr kumimoji="1" lang="en-US" altLang="zh-CN" sz="900" dirty="0">
                <a:solidFill>
                  <a:srgbClr val="000000"/>
                </a:solidFill>
                <a:latin typeface="Microsoft YaHei" panose="020B0503020204020204" pitchFamily="34" charset="-122"/>
                <a:ea typeface="Microsoft YaHei" panose="020B0503020204020204" pitchFamily="34" charset="-122"/>
              </a:rPr>
              <a:t>)</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sp>
        <p:nvSpPr>
          <p:cNvPr id="68" name="文本框 67">
            <a:extLst>
              <a:ext uri="{FF2B5EF4-FFF2-40B4-BE49-F238E27FC236}">
                <a16:creationId xmlns:a16="http://schemas.microsoft.com/office/drawing/2014/main" id="{5BFB98FB-DB23-463F-8DF7-F7B03281C289}"/>
              </a:ext>
            </a:extLst>
          </p:cNvPr>
          <p:cNvSpPr txBox="1"/>
          <p:nvPr/>
        </p:nvSpPr>
        <p:spPr>
          <a:xfrm>
            <a:off x="1507569" y="5561767"/>
            <a:ext cx="1675700" cy="276999"/>
          </a:xfrm>
          <a:prstGeom prst="rect">
            <a:avLst/>
          </a:prstGeom>
          <a:solidFill>
            <a:srgbClr val="FFFFFF"/>
          </a:solidFill>
          <a:ln>
            <a:solidFill>
              <a:schemeClr val="tx1"/>
            </a:solidFill>
          </a:ln>
        </p:spPr>
        <p:txBody>
          <a:bodyPr wrap="square" lIns="0" tIns="0" rIns="0" bIns="0" rtlCol="0">
            <a:spAutoFit/>
          </a:bodyPr>
          <a:lstStyle/>
          <a:p>
            <a:pPr defTabSz="685584" fontAlgn="auto">
              <a:spcBef>
                <a:spcPts val="0"/>
              </a:spcBef>
              <a:spcAft>
                <a:spcPts val="0"/>
              </a:spcAft>
            </a:pPr>
            <a:r>
              <a:rPr kumimoji="1" lang="en-US" altLang="zh-CN" sz="900" dirty="0">
                <a:solidFill>
                  <a:srgbClr val="000000"/>
                </a:solidFill>
                <a:latin typeface="Microsoft YaHei" panose="020B0503020204020204" pitchFamily="34" charset="-122"/>
                <a:ea typeface="Microsoft YaHei" panose="020B0503020204020204" pitchFamily="34" charset="-122"/>
              </a:rPr>
              <a:t>Common EAS/DNAI selection for a set of UEs</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sp>
        <p:nvSpPr>
          <p:cNvPr id="69" name="文本框 68">
            <a:extLst>
              <a:ext uri="{FF2B5EF4-FFF2-40B4-BE49-F238E27FC236}">
                <a16:creationId xmlns:a16="http://schemas.microsoft.com/office/drawing/2014/main" id="{D92F85D6-4C8F-46C6-B128-60CA6E30814F}"/>
              </a:ext>
            </a:extLst>
          </p:cNvPr>
          <p:cNvSpPr txBox="1"/>
          <p:nvPr/>
        </p:nvSpPr>
        <p:spPr>
          <a:xfrm>
            <a:off x="5205432" y="3734799"/>
            <a:ext cx="429605" cy="207621"/>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349" dirty="0">
                <a:solidFill>
                  <a:srgbClr val="000000"/>
                </a:solidFill>
                <a:latin typeface="Microsoft YaHei" panose="020B0503020204020204" pitchFamily="34" charset="-122"/>
                <a:ea typeface="Microsoft YaHei" panose="020B0503020204020204" pitchFamily="34" charset="-122"/>
              </a:rPr>
              <a:t>UDM</a:t>
            </a:r>
            <a:endParaRPr kumimoji="1" lang="zh-CN" altLang="en-US" sz="1349" dirty="0">
              <a:solidFill>
                <a:srgbClr val="000000"/>
              </a:solidFill>
              <a:latin typeface="Microsoft YaHei" panose="020B0503020204020204" pitchFamily="34" charset="-122"/>
              <a:ea typeface="Microsoft YaHei" panose="020B0503020204020204" pitchFamily="34" charset="-122"/>
            </a:endParaRPr>
          </a:p>
        </p:txBody>
      </p:sp>
      <p:cxnSp>
        <p:nvCxnSpPr>
          <p:cNvPr id="71" name="直接连接符 70">
            <a:extLst>
              <a:ext uri="{FF2B5EF4-FFF2-40B4-BE49-F238E27FC236}">
                <a16:creationId xmlns:a16="http://schemas.microsoft.com/office/drawing/2014/main" id="{99AA6245-6F03-4A85-B1A3-38EA0BD4CB2D}"/>
              </a:ext>
            </a:extLst>
          </p:cNvPr>
          <p:cNvCxnSpPr>
            <a:cxnSpLocks/>
            <a:stCxn id="69" idx="2"/>
          </p:cNvCxnSpPr>
          <p:nvPr/>
        </p:nvCxnSpPr>
        <p:spPr>
          <a:xfrm>
            <a:off x="5420235" y="3942420"/>
            <a:ext cx="21482" cy="19278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接连接符 72">
            <a:extLst>
              <a:ext uri="{FF2B5EF4-FFF2-40B4-BE49-F238E27FC236}">
                <a16:creationId xmlns:a16="http://schemas.microsoft.com/office/drawing/2014/main" id="{33E6F3B3-ACDD-4037-9B37-52D643937C08}"/>
              </a:ext>
            </a:extLst>
          </p:cNvPr>
          <p:cNvCxnSpPr/>
          <p:nvPr/>
        </p:nvCxnSpPr>
        <p:spPr>
          <a:xfrm>
            <a:off x="639673" y="3562298"/>
            <a:ext cx="7952174"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75" name="直接箭头连接符 74">
            <a:extLst>
              <a:ext uri="{FF2B5EF4-FFF2-40B4-BE49-F238E27FC236}">
                <a16:creationId xmlns:a16="http://schemas.microsoft.com/office/drawing/2014/main" id="{A8677E99-E0C8-44C5-A515-BB530C4F2EB5}"/>
              </a:ext>
            </a:extLst>
          </p:cNvPr>
          <p:cNvCxnSpPr/>
          <p:nvPr/>
        </p:nvCxnSpPr>
        <p:spPr>
          <a:xfrm flipH="1">
            <a:off x="6078060" y="4175468"/>
            <a:ext cx="188166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2" name="文本框 81">
            <a:extLst>
              <a:ext uri="{FF2B5EF4-FFF2-40B4-BE49-F238E27FC236}">
                <a16:creationId xmlns:a16="http://schemas.microsoft.com/office/drawing/2014/main" id="{28E57F3A-EAE3-46C4-AE8F-1582FB393C9E}"/>
              </a:ext>
            </a:extLst>
          </p:cNvPr>
          <p:cNvSpPr txBox="1"/>
          <p:nvPr/>
        </p:nvSpPr>
        <p:spPr>
          <a:xfrm>
            <a:off x="6092429" y="4031547"/>
            <a:ext cx="2901435" cy="138499"/>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900" dirty="0" err="1">
                <a:solidFill>
                  <a:srgbClr val="000000"/>
                </a:solidFill>
                <a:latin typeface="Microsoft YaHei" panose="020B0503020204020204" pitchFamily="34" charset="-122"/>
                <a:ea typeface="Microsoft YaHei" panose="020B0503020204020204" pitchFamily="34" charset="-122"/>
              </a:rPr>
              <a:t>Nnef_ParameterProvision</a:t>
            </a:r>
            <a:r>
              <a:rPr kumimoji="1" lang="en-US" altLang="zh-CN" sz="900" dirty="0">
                <a:solidFill>
                  <a:srgbClr val="000000"/>
                </a:solidFill>
                <a:latin typeface="Microsoft YaHei" panose="020B0503020204020204" pitchFamily="34" charset="-122"/>
                <a:ea typeface="Microsoft YaHei" panose="020B0503020204020204" pitchFamily="34" charset="-122"/>
              </a:rPr>
              <a:t>(group data(</a:t>
            </a:r>
            <a:r>
              <a:rPr kumimoji="1" lang="en-US" altLang="zh-CN" sz="900" dirty="0">
                <a:solidFill>
                  <a:srgbClr val="FF0000"/>
                </a:solidFill>
                <a:latin typeface="Microsoft YaHei" panose="020B0503020204020204" pitchFamily="34" charset="-122"/>
                <a:ea typeface="Microsoft YaHei" panose="020B0503020204020204" pitchFamily="34" charset="-122"/>
              </a:rPr>
              <a:t>common EAS</a:t>
            </a:r>
            <a:r>
              <a:rPr kumimoji="1" lang="en-US" altLang="zh-CN" sz="900" dirty="0">
                <a:solidFill>
                  <a:srgbClr val="000000"/>
                </a:solidFill>
                <a:latin typeface="Microsoft YaHei" panose="020B0503020204020204" pitchFamily="34" charset="-122"/>
                <a:ea typeface="Microsoft YaHei" panose="020B0503020204020204" pitchFamily="34" charset="-122"/>
              </a:rPr>
              <a:t>))</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cxnSp>
        <p:nvCxnSpPr>
          <p:cNvPr id="84" name="直接箭头连接符 83">
            <a:extLst>
              <a:ext uri="{FF2B5EF4-FFF2-40B4-BE49-F238E27FC236}">
                <a16:creationId xmlns:a16="http://schemas.microsoft.com/office/drawing/2014/main" id="{0392778D-536B-4E14-AA95-714279F3F347}"/>
              </a:ext>
            </a:extLst>
          </p:cNvPr>
          <p:cNvCxnSpPr/>
          <p:nvPr/>
        </p:nvCxnSpPr>
        <p:spPr>
          <a:xfrm flipH="1">
            <a:off x="5441717" y="4213554"/>
            <a:ext cx="58683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6" name="直接箭头连接符 85">
            <a:extLst>
              <a:ext uri="{FF2B5EF4-FFF2-40B4-BE49-F238E27FC236}">
                <a16:creationId xmlns:a16="http://schemas.microsoft.com/office/drawing/2014/main" id="{EE31A165-BCB5-499A-A4E3-EA87CF560154}"/>
              </a:ext>
            </a:extLst>
          </p:cNvPr>
          <p:cNvCxnSpPr/>
          <p:nvPr/>
        </p:nvCxnSpPr>
        <p:spPr>
          <a:xfrm flipH="1">
            <a:off x="2076051" y="4351999"/>
            <a:ext cx="33656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文本框 86">
            <a:extLst>
              <a:ext uri="{FF2B5EF4-FFF2-40B4-BE49-F238E27FC236}">
                <a16:creationId xmlns:a16="http://schemas.microsoft.com/office/drawing/2014/main" id="{A6D83308-CD4C-447E-91E9-393443FE88C5}"/>
              </a:ext>
            </a:extLst>
          </p:cNvPr>
          <p:cNvSpPr txBox="1"/>
          <p:nvPr/>
        </p:nvSpPr>
        <p:spPr>
          <a:xfrm>
            <a:off x="2276888" y="4213554"/>
            <a:ext cx="3144264" cy="138499"/>
          </a:xfrm>
          <a:prstGeom prst="rect">
            <a:avLst/>
          </a:prstGeom>
          <a:noFill/>
        </p:spPr>
        <p:txBody>
          <a:bodyPr wrap="square" lIns="0" tIns="0" rIns="0" bIns="0" rtlCol="0">
            <a:spAutoFit/>
          </a:bodyPr>
          <a:lstStyle/>
          <a:p>
            <a:pPr defTabSz="685584" fontAlgn="auto">
              <a:spcBef>
                <a:spcPts val="0"/>
              </a:spcBef>
              <a:spcAft>
                <a:spcPts val="0"/>
              </a:spcAft>
            </a:pPr>
            <a:r>
              <a:rPr lang="en-US" altLang="zh-CN" sz="900" dirty="0" err="1">
                <a:solidFill>
                  <a:srgbClr val="1D1D1A"/>
                </a:solidFill>
                <a:latin typeface="Calibri" panose="020F0502020204030204"/>
                <a:ea typeface="等线" panose="02010600030101010101" pitchFamily="2" charset="-122"/>
              </a:rPr>
              <a:t>Nudm_SDM_Notification</a:t>
            </a:r>
            <a:r>
              <a:rPr lang="en-US" altLang="zh-CN" sz="900" dirty="0">
                <a:solidFill>
                  <a:srgbClr val="1D1D1A"/>
                </a:solidFill>
                <a:latin typeface="Calibri" panose="020F0502020204030204"/>
                <a:ea typeface="等线" panose="02010600030101010101" pitchFamily="2" charset="-122"/>
              </a:rPr>
              <a:t> Notify(</a:t>
            </a:r>
            <a:r>
              <a:rPr kumimoji="1" lang="en-US" altLang="zh-CN" sz="900" dirty="0">
                <a:solidFill>
                  <a:srgbClr val="000000"/>
                </a:solidFill>
                <a:latin typeface="Microsoft YaHei" panose="020B0503020204020204" pitchFamily="34" charset="-122"/>
                <a:ea typeface="Microsoft YaHei" panose="020B0503020204020204" pitchFamily="34" charset="-122"/>
              </a:rPr>
              <a:t>group data(</a:t>
            </a:r>
            <a:r>
              <a:rPr kumimoji="1" lang="en-US" altLang="zh-CN" sz="900" dirty="0">
                <a:solidFill>
                  <a:srgbClr val="FF0000"/>
                </a:solidFill>
                <a:latin typeface="Microsoft YaHei" panose="020B0503020204020204" pitchFamily="34" charset="-122"/>
                <a:ea typeface="Microsoft YaHei" panose="020B0503020204020204" pitchFamily="34" charset="-122"/>
              </a:rPr>
              <a:t>common EAS</a:t>
            </a:r>
            <a:r>
              <a:rPr kumimoji="1" lang="en-US" altLang="zh-CN" sz="900" dirty="0">
                <a:solidFill>
                  <a:srgbClr val="000000"/>
                </a:solidFill>
                <a:latin typeface="Microsoft YaHei" panose="020B0503020204020204" pitchFamily="34" charset="-122"/>
                <a:ea typeface="Microsoft YaHei" panose="020B0503020204020204" pitchFamily="34" charset="-122"/>
              </a:rPr>
              <a:t>)</a:t>
            </a:r>
            <a:r>
              <a:rPr lang="en-US" altLang="zh-CN" sz="900" dirty="0">
                <a:solidFill>
                  <a:srgbClr val="1D1D1A"/>
                </a:solidFill>
                <a:latin typeface="Calibri" panose="020F0502020204030204"/>
                <a:ea typeface="等线" panose="02010600030101010101" pitchFamily="2" charset="-122"/>
              </a:rPr>
              <a:t>) </a:t>
            </a:r>
            <a:endParaRPr kumimoji="1" lang="zh-CN" altLang="en-US" sz="750" dirty="0">
              <a:solidFill>
                <a:srgbClr val="000000"/>
              </a:solidFill>
              <a:latin typeface="Microsoft YaHei" panose="020B0503020204020204" pitchFamily="34" charset="-122"/>
              <a:ea typeface="Microsoft YaHei" panose="020B0503020204020204" pitchFamily="34" charset="-122"/>
            </a:endParaRPr>
          </a:p>
        </p:txBody>
      </p:sp>
      <p:sp>
        <p:nvSpPr>
          <p:cNvPr id="88" name="文本框 87">
            <a:extLst>
              <a:ext uri="{FF2B5EF4-FFF2-40B4-BE49-F238E27FC236}">
                <a16:creationId xmlns:a16="http://schemas.microsoft.com/office/drawing/2014/main" id="{6FE47B87-A711-4430-8539-39C2598E0637}"/>
              </a:ext>
            </a:extLst>
          </p:cNvPr>
          <p:cNvSpPr txBox="1"/>
          <p:nvPr/>
        </p:nvSpPr>
        <p:spPr>
          <a:xfrm>
            <a:off x="209009" y="1764081"/>
            <a:ext cx="1631412" cy="276999"/>
          </a:xfrm>
          <a:prstGeom prst="rect">
            <a:avLst/>
          </a:prstGeom>
          <a:noFill/>
        </p:spPr>
        <p:txBody>
          <a:bodyPr wrap="square" lIns="0" tIns="0" rIns="0" bIns="0" rtlCol="0">
            <a:spAutoFit/>
          </a:bodyPr>
          <a:lstStyle/>
          <a:p>
            <a:pPr defTabSz="685584" fontAlgn="auto">
              <a:spcBef>
                <a:spcPts val="0"/>
              </a:spcBef>
              <a:spcAft>
                <a:spcPts val="0"/>
              </a:spcAft>
            </a:pPr>
            <a:r>
              <a:rPr kumimoji="1" lang="en-US" altLang="zh-CN" sz="900" b="1" dirty="0">
                <a:solidFill>
                  <a:srgbClr val="000000"/>
                </a:solidFill>
                <a:latin typeface="Microsoft YaHei" panose="020B0503020204020204" pitchFamily="34" charset="-122"/>
                <a:ea typeface="Microsoft YaHei" panose="020B0503020204020204" pitchFamily="34" charset="-122"/>
              </a:rPr>
              <a:t>Optiion#1</a:t>
            </a:r>
            <a:r>
              <a:rPr kumimoji="1" lang="en-US" altLang="zh-CN" sz="900" dirty="0">
                <a:solidFill>
                  <a:srgbClr val="000000"/>
                </a:solidFill>
                <a:latin typeface="Microsoft YaHei" panose="020B0503020204020204" pitchFamily="34" charset="-122"/>
                <a:ea typeface="Microsoft YaHei" panose="020B0503020204020204" pitchFamily="34" charset="-122"/>
              </a:rPr>
              <a:t>: Provided by AF Traffic Influence</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sp>
        <p:nvSpPr>
          <p:cNvPr id="89" name="文本框 88">
            <a:extLst>
              <a:ext uri="{FF2B5EF4-FFF2-40B4-BE49-F238E27FC236}">
                <a16:creationId xmlns:a16="http://schemas.microsoft.com/office/drawing/2014/main" id="{C8900BBC-511E-4BA5-963F-AB19243A598B}"/>
              </a:ext>
            </a:extLst>
          </p:cNvPr>
          <p:cNvSpPr txBox="1"/>
          <p:nvPr/>
        </p:nvSpPr>
        <p:spPr>
          <a:xfrm>
            <a:off x="201400" y="4139009"/>
            <a:ext cx="1631412" cy="276999"/>
          </a:xfrm>
          <a:prstGeom prst="rect">
            <a:avLst/>
          </a:prstGeom>
          <a:noFill/>
        </p:spPr>
        <p:txBody>
          <a:bodyPr wrap="square" lIns="0" tIns="0" rIns="0" bIns="0" rtlCol="0">
            <a:spAutoFit/>
          </a:bodyPr>
          <a:lstStyle/>
          <a:p>
            <a:pPr defTabSz="685584" fontAlgn="auto">
              <a:spcBef>
                <a:spcPts val="0"/>
              </a:spcBef>
              <a:spcAft>
                <a:spcPts val="0"/>
              </a:spcAft>
            </a:pPr>
            <a:r>
              <a:rPr kumimoji="1" lang="en-US" altLang="zh-CN" sz="900" b="1" dirty="0">
                <a:solidFill>
                  <a:srgbClr val="000000"/>
                </a:solidFill>
                <a:latin typeface="Microsoft YaHei" panose="020B0503020204020204" pitchFamily="34" charset="-122"/>
                <a:ea typeface="Microsoft YaHei" panose="020B0503020204020204" pitchFamily="34" charset="-122"/>
              </a:rPr>
              <a:t>Optiion#2</a:t>
            </a:r>
            <a:r>
              <a:rPr kumimoji="1" lang="en-US" altLang="zh-CN" sz="900" dirty="0">
                <a:solidFill>
                  <a:srgbClr val="000000"/>
                </a:solidFill>
                <a:latin typeface="Microsoft YaHei" panose="020B0503020204020204" pitchFamily="34" charset="-122"/>
                <a:ea typeface="Microsoft YaHei" panose="020B0503020204020204" pitchFamily="34" charset="-122"/>
              </a:rPr>
              <a:t>: Provided by group data</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sp>
        <p:nvSpPr>
          <p:cNvPr id="3" name="文本框 2">
            <a:extLst>
              <a:ext uri="{FF2B5EF4-FFF2-40B4-BE49-F238E27FC236}">
                <a16:creationId xmlns:a16="http://schemas.microsoft.com/office/drawing/2014/main" id="{90FE02B5-69D6-4EC3-9254-B4CFAAF5A51E}"/>
              </a:ext>
            </a:extLst>
          </p:cNvPr>
          <p:cNvSpPr txBox="1"/>
          <p:nvPr/>
        </p:nvSpPr>
        <p:spPr>
          <a:xfrm>
            <a:off x="179512" y="6381328"/>
            <a:ext cx="8772466" cy="184666"/>
          </a:xfrm>
          <a:prstGeom prst="rect">
            <a:avLst/>
          </a:prstGeom>
          <a:noFill/>
        </p:spPr>
        <p:txBody>
          <a:bodyPr wrap="none" lIns="0" tIns="0" rIns="0" bIns="0" rtlCol="0">
            <a:spAutoFit/>
          </a:bodyPr>
          <a:lstStyle/>
          <a:p>
            <a:pPr algn="l"/>
            <a:r>
              <a:rPr kumimoji="1" lang="en-US" altLang="zh-CN" sz="1200" dirty="0">
                <a:solidFill>
                  <a:srgbClr val="000000"/>
                </a:solidFill>
                <a:latin typeface="Microsoft YaHei" panose="020B0503020204020204" pitchFamily="34" charset="-122"/>
                <a:ea typeface="Microsoft YaHei" panose="020B0503020204020204" pitchFamily="34" charset="-122"/>
              </a:rPr>
              <a:t>NOTE</a:t>
            </a:r>
            <a:r>
              <a:rPr kumimoji="1" lang="zh-CN" altLang="en-US" sz="1200" dirty="0">
                <a:solidFill>
                  <a:srgbClr val="000000"/>
                </a:solidFill>
                <a:latin typeface="Microsoft YaHei" panose="020B0503020204020204" pitchFamily="34" charset="-122"/>
                <a:ea typeface="Microsoft YaHei" panose="020B0503020204020204" pitchFamily="34" charset="-122"/>
              </a:rPr>
              <a:t>：</a:t>
            </a:r>
            <a:r>
              <a:rPr kumimoji="1" lang="en-US" altLang="zh-CN" sz="1200" dirty="0">
                <a:solidFill>
                  <a:srgbClr val="000000"/>
                </a:solidFill>
                <a:latin typeface="Microsoft YaHei" panose="020B0503020204020204" pitchFamily="34" charset="-122"/>
                <a:ea typeface="Microsoft YaHei" panose="020B0503020204020204" pitchFamily="34" charset="-122"/>
              </a:rPr>
              <a:t>as concluded in TR23.700-48, the indication for selecting common EAS/DNAI is provided via AF Traffic Influence</a:t>
            </a:r>
            <a:endParaRPr kumimoji="1" lang="zh-CN" altLang="en-US" sz="1200" dirty="0">
              <a:solidFill>
                <a:srgbClr val="000000"/>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1565515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副标题 1">
            <a:extLst>
              <a:ext uri="{FF2B5EF4-FFF2-40B4-BE49-F238E27FC236}">
                <a16:creationId xmlns:a16="http://schemas.microsoft.com/office/drawing/2014/main" id="{0683C7F8-C4FB-430A-90FD-3A9813D459BE}"/>
              </a:ext>
            </a:extLst>
          </p:cNvPr>
          <p:cNvSpPr>
            <a:spLocks noGrp="1"/>
          </p:cNvSpPr>
          <p:nvPr>
            <p:ph type="subTitle" idx="1"/>
          </p:nvPr>
        </p:nvSpPr>
        <p:spPr>
          <a:xfrm>
            <a:off x="611560" y="548680"/>
            <a:ext cx="8052335" cy="370225"/>
          </a:xfrm>
        </p:spPr>
        <p:txBody>
          <a:bodyPr/>
          <a:lstStyle/>
          <a:p>
            <a:r>
              <a:rPr kumimoji="1" lang="en-US" altLang="zh-CN" dirty="0">
                <a:solidFill>
                  <a:srgbClr val="000000"/>
                </a:solidFill>
              </a:rPr>
              <a:t>2.How Traffic Correlation ID is designed.</a:t>
            </a:r>
          </a:p>
          <a:p>
            <a:endParaRPr lang="zh-CN" altLang="en-US" dirty="0"/>
          </a:p>
        </p:txBody>
      </p:sp>
      <p:sp>
        <p:nvSpPr>
          <p:cNvPr id="4" name="文本框 3">
            <a:extLst>
              <a:ext uri="{FF2B5EF4-FFF2-40B4-BE49-F238E27FC236}">
                <a16:creationId xmlns:a16="http://schemas.microsoft.com/office/drawing/2014/main" id="{1EF80989-4794-48B9-8489-9E2E0C150DEB}"/>
              </a:ext>
            </a:extLst>
          </p:cNvPr>
          <p:cNvSpPr txBox="1"/>
          <p:nvPr/>
        </p:nvSpPr>
        <p:spPr>
          <a:xfrm>
            <a:off x="467544" y="1412776"/>
            <a:ext cx="8233681" cy="323165"/>
          </a:xfrm>
          <a:prstGeom prst="rect">
            <a:avLst/>
          </a:prstGeom>
          <a:noFill/>
        </p:spPr>
        <p:txBody>
          <a:bodyPr wrap="square" lIns="0" tIns="0" rIns="0" bIns="0" rtlCol="0">
            <a:sp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Traffic Correlation ID is used by SMF to identify a set of UEs, i.e. each UE in the UE set associated with the same Traffic Correlation ID. </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5" name="文本框 4">
            <a:extLst>
              <a:ext uri="{FF2B5EF4-FFF2-40B4-BE49-F238E27FC236}">
                <a16:creationId xmlns:a16="http://schemas.microsoft.com/office/drawing/2014/main" id="{57558FFA-DD59-45D9-BB81-82E0C698C7E9}"/>
              </a:ext>
            </a:extLst>
          </p:cNvPr>
          <p:cNvSpPr txBox="1"/>
          <p:nvPr/>
        </p:nvSpPr>
        <p:spPr>
          <a:xfrm>
            <a:off x="1917678" y="2700665"/>
            <a:ext cx="422164" cy="321465"/>
          </a:xfrm>
          <a:prstGeom prst="rect">
            <a:avLst/>
          </a:prstGeom>
          <a:noFill/>
          <a:ln>
            <a:solidFill>
              <a:schemeClr val="tx1"/>
            </a:solidFill>
          </a:ln>
        </p:spPr>
        <p:txBody>
          <a:bodyPr wrap="square" lIns="0" tIns="0" rIns="0" bIns="0" rtlCol="0" anchor="ctr" anchorCtr="1">
            <a:no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SMF</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6" name="文本框 5">
            <a:extLst>
              <a:ext uri="{FF2B5EF4-FFF2-40B4-BE49-F238E27FC236}">
                <a16:creationId xmlns:a16="http://schemas.microsoft.com/office/drawing/2014/main" id="{0969A3C1-BA03-41A1-B207-00932A2D33F6}"/>
              </a:ext>
            </a:extLst>
          </p:cNvPr>
          <p:cNvSpPr txBox="1"/>
          <p:nvPr/>
        </p:nvSpPr>
        <p:spPr>
          <a:xfrm>
            <a:off x="1371687" y="4564076"/>
            <a:ext cx="422164" cy="321465"/>
          </a:xfrm>
          <a:prstGeom prst="rect">
            <a:avLst/>
          </a:prstGeom>
          <a:noFill/>
          <a:ln>
            <a:solidFill>
              <a:schemeClr val="tx1"/>
            </a:solidFill>
          </a:ln>
        </p:spPr>
        <p:txBody>
          <a:bodyPr wrap="square" lIns="0" tIns="0" rIns="0" bIns="0" rtlCol="0" anchor="ctr" anchorCtr="1">
            <a:no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SMF</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8" name="文本框 7">
            <a:extLst>
              <a:ext uri="{FF2B5EF4-FFF2-40B4-BE49-F238E27FC236}">
                <a16:creationId xmlns:a16="http://schemas.microsoft.com/office/drawing/2014/main" id="{4CAA6EDE-E09B-4732-B1BA-A3D104419F43}"/>
              </a:ext>
            </a:extLst>
          </p:cNvPr>
          <p:cNvSpPr txBox="1"/>
          <p:nvPr/>
        </p:nvSpPr>
        <p:spPr>
          <a:xfrm>
            <a:off x="4634216" y="2701633"/>
            <a:ext cx="422164" cy="321465"/>
          </a:xfrm>
          <a:prstGeom prst="rect">
            <a:avLst/>
          </a:prstGeom>
          <a:noFill/>
          <a:ln>
            <a:solidFill>
              <a:schemeClr val="tx1"/>
            </a:solidFill>
          </a:ln>
        </p:spPr>
        <p:txBody>
          <a:bodyPr wrap="square" lIns="0" tIns="0" rIns="0" bIns="0" rtlCol="0" anchor="ctr" anchorCtr="1">
            <a:no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PCF</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9" name="文本框 8">
            <a:extLst>
              <a:ext uri="{FF2B5EF4-FFF2-40B4-BE49-F238E27FC236}">
                <a16:creationId xmlns:a16="http://schemas.microsoft.com/office/drawing/2014/main" id="{FA99ECFB-515C-48C1-B246-6CFF0252FC74}"/>
              </a:ext>
            </a:extLst>
          </p:cNvPr>
          <p:cNvSpPr txBox="1"/>
          <p:nvPr/>
        </p:nvSpPr>
        <p:spPr>
          <a:xfrm>
            <a:off x="7074384" y="2700665"/>
            <a:ext cx="422164" cy="321465"/>
          </a:xfrm>
          <a:prstGeom prst="rect">
            <a:avLst/>
          </a:prstGeom>
          <a:noFill/>
          <a:ln>
            <a:solidFill>
              <a:schemeClr val="tx1"/>
            </a:solidFill>
          </a:ln>
        </p:spPr>
        <p:txBody>
          <a:bodyPr wrap="square" lIns="0" tIns="0" rIns="0" bIns="0" rtlCol="0" anchor="ctr" anchorCtr="1">
            <a:no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UDR</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cxnSp>
        <p:nvCxnSpPr>
          <p:cNvPr id="11" name="直接箭头连接符 10">
            <a:extLst>
              <a:ext uri="{FF2B5EF4-FFF2-40B4-BE49-F238E27FC236}">
                <a16:creationId xmlns:a16="http://schemas.microsoft.com/office/drawing/2014/main" id="{9914B6F9-1B61-45B7-BD20-3D434443BF9E}"/>
              </a:ext>
            </a:extLst>
          </p:cNvPr>
          <p:cNvCxnSpPr>
            <a:stCxn id="8" idx="1"/>
            <a:endCxn id="5" idx="3"/>
          </p:cNvCxnSpPr>
          <p:nvPr/>
        </p:nvCxnSpPr>
        <p:spPr>
          <a:xfrm flipH="1" flipV="1">
            <a:off x="2339841" y="2861398"/>
            <a:ext cx="2294375" cy="9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文本框 11">
            <a:extLst>
              <a:ext uri="{FF2B5EF4-FFF2-40B4-BE49-F238E27FC236}">
                <a16:creationId xmlns:a16="http://schemas.microsoft.com/office/drawing/2014/main" id="{738BFEEC-F6D1-4F6E-83C0-CD9D1B97D6F3}"/>
              </a:ext>
            </a:extLst>
          </p:cNvPr>
          <p:cNvSpPr txBox="1"/>
          <p:nvPr/>
        </p:nvSpPr>
        <p:spPr>
          <a:xfrm>
            <a:off x="5918275" y="2302985"/>
            <a:ext cx="2928687" cy="138499"/>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900" b="1" dirty="0">
                <a:solidFill>
                  <a:srgbClr val="000000"/>
                </a:solidFill>
                <a:latin typeface="Microsoft YaHei" panose="020B0503020204020204" pitchFamily="34" charset="-122"/>
                <a:ea typeface="Microsoft YaHei" panose="020B0503020204020204" pitchFamily="34" charset="-122"/>
              </a:rPr>
              <a:t>AF traffic influence information data </a:t>
            </a:r>
            <a:r>
              <a:rPr kumimoji="1" lang="en-US" altLang="zh-CN" sz="900" dirty="0">
                <a:solidFill>
                  <a:srgbClr val="000000"/>
                </a:solidFill>
                <a:latin typeface="Microsoft YaHei" panose="020B0503020204020204" pitchFamily="34" charset="-122"/>
                <a:ea typeface="Microsoft YaHei" panose="020B0503020204020204" pitchFamily="34" charset="-122"/>
              </a:rPr>
              <a:t>stored in UDR</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cxnSp>
        <p:nvCxnSpPr>
          <p:cNvPr id="14" name="直接箭头连接符 13">
            <a:extLst>
              <a:ext uri="{FF2B5EF4-FFF2-40B4-BE49-F238E27FC236}">
                <a16:creationId xmlns:a16="http://schemas.microsoft.com/office/drawing/2014/main" id="{17F4A90B-2B54-40C6-9536-43FF7C77F8BB}"/>
              </a:ext>
            </a:extLst>
          </p:cNvPr>
          <p:cNvCxnSpPr>
            <a:stCxn id="9" idx="1"/>
            <a:endCxn id="8" idx="3"/>
          </p:cNvCxnSpPr>
          <p:nvPr/>
        </p:nvCxnSpPr>
        <p:spPr>
          <a:xfrm flipH="1">
            <a:off x="5056380" y="2861398"/>
            <a:ext cx="2018004" cy="9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文本框 14">
            <a:extLst>
              <a:ext uri="{FF2B5EF4-FFF2-40B4-BE49-F238E27FC236}">
                <a16:creationId xmlns:a16="http://schemas.microsoft.com/office/drawing/2014/main" id="{D08643D7-7446-4082-8D1F-F3315AA71A39}"/>
              </a:ext>
            </a:extLst>
          </p:cNvPr>
          <p:cNvSpPr txBox="1"/>
          <p:nvPr/>
        </p:nvSpPr>
        <p:spPr>
          <a:xfrm>
            <a:off x="2462259" y="2524978"/>
            <a:ext cx="2226563" cy="276999"/>
          </a:xfrm>
          <a:prstGeom prst="rect">
            <a:avLst/>
          </a:prstGeom>
          <a:noFill/>
        </p:spPr>
        <p:txBody>
          <a:bodyPr wrap="square" lIns="0" tIns="0" rIns="0" bIns="0" rtlCol="0">
            <a:spAutoFit/>
          </a:bodyPr>
          <a:lstStyle/>
          <a:p>
            <a:pPr defTabSz="685584" fontAlgn="auto">
              <a:spcBef>
                <a:spcPts val="0"/>
              </a:spcBef>
              <a:spcAft>
                <a:spcPts val="0"/>
              </a:spcAft>
            </a:pPr>
            <a:r>
              <a:rPr kumimoji="1" lang="en-US" altLang="zh-CN" sz="900" dirty="0">
                <a:solidFill>
                  <a:srgbClr val="000000"/>
                </a:solidFill>
                <a:latin typeface="Microsoft YaHei" panose="020B0503020204020204" pitchFamily="34" charset="-122"/>
                <a:ea typeface="Microsoft YaHei" panose="020B0503020204020204" pitchFamily="34" charset="-122"/>
              </a:rPr>
              <a:t>PCC rule(AF influenced Traffic Steering Enforcement Control, </a:t>
            </a:r>
            <a:r>
              <a:rPr kumimoji="1" lang="en-US" altLang="zh-CN" sz="900" dirty="0">
                <a:solidFill>
                  <a:srgbClr val="E9002F"/>
                </a:solidFill>
                <a:latin typeface="Microsoft YaHei" panose="020B0503020204020204" pitchFamily="34" charset="-122"/>
                <a:ea typeface="Microsoft YaHei" panose="020B0503020204020204" pitchFamily="34" charset="-122"/>
              </a:rPr>
              <a:t>influence-id</a:t>
            </a:r>
            <a:r>
              <a:rPr kumimoji="1" lang="en-US" altLang="zh-CN" sz="900" dirty="0">
                <a:solidFill>
                  <a:srgbClr val="000000"/>
                </a:solidFill>
                <a:latin typeface="Microsoft YaHei" panose="020B0503020204020204" pitchFamily="34" charset="-122"/>
                <a:ea typeface="Microsoft YaHei" panose="020B0503020204020204" pitchFamily="34" charset="-122"/>
              </a:rPr>
              <a:t>)</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sp>
        <p:nvSpPr>
          <p:cNvPr id="16" name="文本框 15">
            <a:extLst>
              <a:ext uri="{FF2B5EF4-FFF2-40B4-BE49-F238E27FC236}">
                <a16:creationId xmlns:a16="http://schemas.microsoft.com/office/drawing/2014/main" id="{1A321B43-D693-48BA-96B8-F5D678EF5246}"/>
              </a:ext>
            </a:extLst>
          </p:cNvPr>
          <p:cNvSpPr txBox="1"/>
          <p:nvPr/>
        </p:nvSpPr>
        <p:spPr>
          <a:xfrm>
            <a:off x="467544" y="1988840"/>
            <a:ext cx="4824536" cy="323165"/>
          </a:xfrm>
          <a:prstGeom prst="rect">
            <a:avLst/>
          </a:prstGeom>
          <a:noFill/>
        </p:spPr>
        <p:txBody>
          <a:bodyPr wrap="square" lIns="0" tIns="0" rIns="0" bIns="0" rtlCol="0">
            <a:spAutoFit/>
          </a:bodyPr>
          <a:lstStyle/>
          <a:p>
            <a:pPr defTabSz="685584" fontAlgn="auto">
              <a:spcBef>
                <a:spcPts val="0"/>
              </a:spcBef>
              <a:spcAft>
                <a:spcPts val="0"/>
              </a:spcAft>
            </a:pPr>
            <a:r>
              <a:rPr kumimoji="1" lang="en-US" altLang="zh-CN" sz="1050" b="1" dirty="0">
                <a:solidFill>
                  <a:srgbClr val="000000"/>
                </a:solidFill>
                <a:latin typeface="Microsoft YaHei" panose="020B0503020204020204" pitchFamily="34" charset="-122"/>
                <a:ea typeface="Microsoft YaHei" panose="020B0503020204020204" pitchFamily="34" charset="-122"/>
              </a:rPr>
              <a:t>Option#1</a:t>
            </a:r>
            <a:r>
              <a:rPr kumimoji="1" lang="en-US" altLang="zh-CN" sz="1050" dirty="0">
                <a:solidFill>
                  <a:srgbClr val="000000"/>
                </a:solidFill>
                <a:latin typeface="Microsoft YaHei" panose="020B0503020204020204" pitchFamily="34" charset="-122"/>
                <a:ea typeface="Microsoft YaHei" panose="020B0503020204020204" pitchFamily="34" charset="-122"/>
              </a:rPr>
              <a:t>: “influence-</a:t>
            </a:r>
            <a:r>
              <a:rPr kumimoji="1" lang="en-US" altLang="zh-CN" sz="1050" dirty="0" err="1">
                <a:solidFill>
                  <a:srgbClr val="000000"/>
                </a:solidFill>
                <a:latin typeface="Microsoft YaHei" panose="020B0503020204020204" pitchFamily="34" charset="-122"/>
                <a:ea typeface="Microsoft YaHei" panose="020B0503020204020204" pitchFamily="34" charset="-122"/>
              </a:rPr>
              <a:t>id”of</a:t>
            </a:r>
            <a:r>
              <a:rPr kumimoji="1" lang="en-US" altLang="zh-CN" sz="1050" dirty="0">
                <a:solidFill>
                  <a:srgbClr val="000000"/>
                </a:solidFill>
                <a:latin typeface="Microsoft YaHei" panose="020B0503020204020204" pitchFamily="34" charset="-122"/>
                <a:ea typeface="Microsoft YaHei" panose="020B0503020204020204" pitchFamily="34" charset="-122"/>
              </a:rPr>
              <a:t> AF traffic influence information data created by UDR is used as Traffic Correlation ID</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17" name="文本框 16">
            <a:extLst>
              <a:ext uri="{FF2B5EF4-FFF2-40B4-BE49-F238E27FC236}">
                <a16:creationId xmlns:a16="http://schemas.microsoft.com/office/drawing/2014/main" id="{8567FE55-907A-4D4A-98DB-76C0A3AA3B87}"/>
              </a:ext>
            </a:extLst>
          </p:cNvPr>
          <p:cNvSpPr txBox="1"/>
          <p:nvPr/>
        </p:nvSpPr>
        <p:spPr>
          <a:xfrm>
            <a:off x="5994596" y="3206932"/>
            <a:ext cx="2725105" cy="161583"/>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Assuming only </a:t>
            </a:r>
            <a:r>
              <a:rPr kumimoji="1" lang="en-US" altLang="zh-CN" sz="1050" b="1" dirty="0">
                <a:solidFill>
                  <a:srgbClr val="000000"/>
                </a:solidFill>
                <a:latin typeface="Microsoft YaHei" panose="020B0503020204020204" pitchFamily="34" charset="-122"/>
                <a:ea typeface="Microsoft YaHei" panose="020B0503020204020204" pitchFamily="34" charset="-122"/>
              </a:rPr>
              <a:t>one</a:t>
            </a:r>
            <a:r>
              <a:rPr kumimoji="1" lang="en-US" altLang="zh-CN" sz="1050" dirty="0">
                <a:solidFill>
                  <a:srgbClr val="000000"/>
                </a:solidFill>
                <a:latin typeface="Microsoft YaHei" panose="020B0503020204020204" pitchFamily="34" charset="-122"/>
                <a:ea typeface="Microsoft YaHei" panose="020B0503020204020204" pitchFamily="34" charset="-122"/>
              </a:rPr>
              <a:t> UDR for the set of UEs</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18" name="文本框 17">
            <a:extLst>
              <a:ext uri="{FF2B5EF4-FFF2-40B4-BE49-F238E27FC236}">
                <a16:creationId xmlns:a16="http://schemas.microsoft.com/office/drawing/2014/main" id="{F002C24E-B3CF-4300-A39F-D6E645AA6B97}"/>
              </a:ext>
            </a:extLst>
          </p:cNvPr>
          <p:cNvSpPr txBox="1"/>
          <p:nvPr/>
        </p:nvSpPr>
        <p:spPr>
          <a:xfrm>
            <a:off x="4575402" y="4579749"/>
            <a:ext cx="422164" cy="321465"/>
          </a:xfrm>
          <a:prstGeom prst="rect">
            <a:avLst/>
          </a:prstGeom>
          <a:noFill/>
          <a:ln>
            <a:solidFill>
              <a:schemeClr val="tx1"/>
            </a:solidFill>
          </a:ln>
        </p:spPr>
        <p:txBody>
          <a:bodyPr wrap="square" lIns="0" tIns="0" rIns="0" bIns="0" rtlCol="0" anchor="ctr" anchorCtr="1">
            <a:no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UDR</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19" name="文本框 18">
            <a:extLst>
              <a:ext uri="{FF2B5EF4-FFF2-40B4-BE49-F238E27FC236}">
                <a16:creationId xmlns:a16="http://schemas.microsoft.com/office/drawing/2014/main" id="{8BABA074-5D36-4DA4-9DCF-B352184E8D30}"/>
              </a:ext>
            </a:extLst>
          </p:cNvPr>
          <p:cNvSpPr txBox="1"/>
          <p:nvPr/>
        </p:nvSpPr>
        <p:spPr>
          <a:xfrm>
            <a:off x="3525594" y="4580398"/>
            <a:ext cx="422164" cy="321465"/>
          </a:xfrm>
          <a:prstGeom prst="rect">
            <a:avLst/>
          </a:prstGeom>
          <a:noFill/>
          <a:ln>
            <a:solidFill>
              <a:schemeClr val="tx1"/>
            </a:solidFill>
          </a:ln>
        </p:spPr>
        <p:txBody>
          <a:bodyPr wrap="square" lIns="0" tIns="0" rIns="0" bIns="0" rtlCol="0" anchor="ctr" anchorCtr="1">
            <a:no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PCF</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20" name="文本框 19">
            <a:extLst>
              <a:ext uri="{FF2B5EF4-FFF2-40B4-BE49-F238E27FC236}">
                <a16:creationId xmlns:a16="http://schemas.microsoft.com/office/drawing/2014/main" id="{A5C282DD-8721-42B1-B584-51D50848F2BF}"/>
              </a:ext>
            </a:extLst>
          </p:cNvPr>
          <p:cNvSpPr txBox="1"/>
          <p:nvPr/>
        </p:nvSpPr>
        <p:spPr>
          <a:xfrm>
            <a:off x="5881177" y="4579749"/>
            <a:ext cx="422164" cy="321465"/>
          </a:xfrm>
          <a:prstGeom prst="rect">
            <a:avLst/>
          </a:prstGeom>
          <a:noFill/>
          <a:ln>
            <a:solidFill>
              <a:schemeClr val="tx1"/>
            </a:solidFill>
          </a:ln>
        </p:spPr>
        <p:txBody>
          <a:bodyPr wrap="square" lIns="0" tIns="0" rIns="0" bIns="0" rtlCol="0" anchor="ctr" anchorCtr="1">
            <a:no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NEF</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21" name="文本框 20">
            <a:extLst>
              <a:ext uri="{FF2B5EF4-FFF2-40B4-BE49-F238E27FC236}">
                <a16:creationId xmlns:a16="http://schemas.microsoft.com/office/drawing/2014/main" id="{2D873E83-9938-4EE2-93A6-8EC7E48FE4A7}"/>
              </a:ext>
            </a:extLst>
          </p:cNvPr>
          <p:cNvSpPr txBox="1"/>
          <p:nvPr/>
        </p:nvSpPr>
        <p:spPr>
          <a:xfrm>
            <a:off x="7594211" y="4587045"/>
            <a:ext cx="422164" cy="321465"/>
          </a:xfrm>
          <a:prstGeom prst="rect">
            <a:avLst/>
          </a:prstGeom>
          <a:noFill/>
          <a:ln>
            <a:solidFill>
              <a:schemeClr val="tx1"/>
            </a:solidFill>
          </a:ln>
        </p:spPr>
        <p:txBody>
          <a:bodyPr wrap="square" lIns="0" tIns="0" rIns="0" bIns="0" rtlCol="0" anchor="ctr" anchorCtr="1">
            <a:no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AF</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22" name="文本框 21">
            <a:extLst>
              <a:ext uri="{FF2B5EF4-FFF2-40B4-BE49-F238E27FC236}">
                <a16:creationId xmlns:a16="http://schemas.microsoft.com/office/drawing/2014/main" id="{7AC408C1-E7CD-4CB3-B3BC-7AF049B0B3FE}"/>
              </a:ext>
            </a:extLst>
          </p:cNvPr>
          <p:cNvSpPr txBox="1"/>
          <p:nvPr/>
        </p:nvSpPr>
        <p:spPr>
          <a:xfrm>
            <a:off x="662860" y="4008438"/>
            <a:ext cx="3744615" cy="161583"/>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1050" b="1" dirty="0">
                <a:solidFill>
                  <a:srgbClr val="000000"/>
                </a:solidFill>
                <a:latin typeface="Microsoft YaHei" panose="020B0503020204020204" pitchFamily="34" charset="-122"/>
                <a:ea typeface="Microsoft YaHei" panose="020B0503020204020204" pitchFamily="34" charset="-122"/>
              </a:rPr>
              <a:t>Option#2</a:t>
            </a:r>
            <a:r>
              <a:rPr kumimoji="1" lang="en-US" altLang="zh-CN" sz="1050" dirty="0">
                <a:solidFill>
                  <a:srgbClr val="000000"/>
                </a:solidFill>
                <a:latin typeface="Microsoft YaHei" panose="020B0503020204020204" pitchFamily="34" charset="-122"/>
                <a:ea typeface="Microsoft YaHei" panose="020B0503020204020204" pitchFamily="34" charset="-122"/>
              </a:rPr>
              <a:t>: AF provides Traffic Correlation ID in AF request</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cxnSp>
        <p:nvCxnSpPr>
          <p:cNvPr id="24" name="直接箭头连接符 23">
            <a:extLst>
              <a:ext uri="{FF2B5EF4-FFF2-40B4-BE49-F238E27FC236}">
                <a16:creationId xmlns:a16="http://schemas.microsoft.com/office/drawing/2014/main" id="{9B448083-D107-48A4-8D53-BD659D6C66A3}"/>
              </a:ext>
            </a:extLst>
          </p:cNvPr>
          <p:cNvCxnSpPr>
            <a:stCxn id="21" idx="1"/>
            <a:endCxn id="20" idx="3"/>
          </p:cNvCxnSpPr>
          <p:nvPr/>
        </p:nvCxnSpPr>
        <p:spPr>
          <a:xfrm flipH="1" flipV="1">
            <a:off x="6303341" y="4740482"/>
            <a:ext cx="1290870" cy="72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文本框 25">
            <a:extLst>
              <a:ext uri="{FF2B5EF4-FFF2-40B4-BE49-F238E27FC236}">
                <a16:creationId xmlns:a16="http://schemas.microsoft.com/office/drawing/2014/main" id="{6F14571D-FD8D-4FC6-8281-8AC17E25FB0D}"/>
              </a:ext>
            </a:extLst>
          </p:cNvPr>
          <p:cNvSpPr txBox="1"/>
          <p:nvPr/>
        </p:nvSpPr>
        <p:spPr>
          <a:xfrm>
            <a:off x="6520717" y="4425630"/>
            <a:ext cx="1846659" cy="138499"/>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900" dirty="0">
                <a:solidFill>
                  <a:srgbClr val="000000"/>
                </a:solidFill>
                <a:latin typeface="Microsoft YaHei" panose="020B0503020204020204" pitchFamily="34" charset="-122"/>
                <a:ea typeface="Microsoft YaHei" panose="020B0503020204020204" pitchFamily="34" charset="-122"/>
              </a:rPr>
              <a:t>AF Request(</a:t>
            </a:r>
            <a:r>
              <a:rPr kumimoji="1" lang="en-US" altLang="zh-CN" sz="900" dirty="0">
                <a:solidFill>
                  <a:srgbClr val="E9002F"/>
                </a:solidFill>
                <a:latin typeface="Microsoft YaHei" panose="020B0503020204020204" pitchFamily="34" charset="-122"/>
                <a:ea typeface="Microsoft YaHei" panose="020B0503020204020204" pitchFamily="34" charset="-122"/>
              </a:rPr>
              <a:t>Traffic Correlation ID</a:t>
            </a:r>
            <a:r>
              <a:rPr kumimoji="1" lang="en-US" altLang="zh-CN" sz="900" dirty="0">
                <a:solidFill>
                  <a:srgbClr val="000000"/>
                </a:solidFill>
                <a:latin typeface="Microsoft YaHei" panose="020B0503020204020204" pitchFamily="34" charset="-122"/>
                <a:ea typeface="Microsoft YaHei" panose="020B0503020204020204" pitchFamily="34" charset="-122"/>
              </a:rPr>
              <a:t>)</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cxnSp>
        <p:nvCxnSpPr>
          <p:cNvPr id="28" name="直接箭头连接符 27">
            <a:extLst>
              <a:ext uri="{FF2B5EF4-FFF2-40B4-BE49-F238E27FC236}">
                <a16:creationId xmlns:a16="http://schemas.microsoft.com/office/drawing/2014/main" id="{A45480A0-786F-43C8-8A03-2AB9987EC21D}"/>
              </a:ext>
            </a:extLst>
          </p:cNvPr>
          <p:cNvCxnSpPr>
            <a:cxnSpLocks/>
            <a:stCxn id="20" idx="1"/>
            <a:endCxn id="18" idx="3"/>
          </p:cNvCxnSpPr>
          <p:nvPr/>
        </p:nvCxnSpPr>
        <p:spPr>
          <a:xfrm flipH="1">
            <a:off x="4997566" y="4740481"/>
            <a:ext cx="88361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直接箭头连接符 30">
            <a:extLst>
              <a:ext uri="{FF2B5EF4-FFF2-40B4-BE49-F238E27FC236}">
                <a16:creationId xmlns:a16="http://schemas.microsoft.com/office/drawing/2014/main" id="{E4A48F55-B809-41A4-9E49-440112DFD13F}"/>
              </a:ext>
            </a:extLst>
          </p:cNvPr>
          <p:cNvCxnSpPr>
            <a:stCxn id="18" idx="1"/>
            <a:endCxn id="19" idx="3"/>
          </p:cNvCxnSpPr>
          <p:nvPr/>
        </p:nvCxnSpPr>
        <p:spPr>
          <a:xfrm flipH="1">
            <a:off x="3947758" y="4740482"/>
            <a:ext cx="627644" cy="64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接箭头连接符 32">
            <a:extLst>
              <a:ext uri="{FF2B5EF4-FFF2-40B4-BE49-F238E27FC236}">
                <a16:creationId xmlns:a16="http://schemas.microsoft.com/office/drawing/2014/main" id="{496370AD-788F-4C10-9BDC-B96E7E66E193}"/>
              </a:ext>
            </a:extLst>
          </p:cNvPr>
          <p:cNvCxnSpPr>
            <a:stCxn id="19" idx="1"/>
            <a:endCxn id="6" idx="3"/>
          </p:cNvCxnSpPr>
          <p:nvPr/>
        </p:nvCxnSpPr>
        <p:spPr>
          <a:xfrm flipH="1" flipV="1">
            <a:off x="1793851" y="4724808"/>
            <a:ext cx="1731743" cy="163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文本框 33">
            <a:extLst>
              <a:ext uri="{FF2B5EF4-FFF2-40B4-BE49-F238E27FC236}">
                <a16:creationId xmlns:a16="http://schemas.microsoft.com/office/drawing/2014/main" id="{0739778C-C627-4916-B215-9EC7AE6FD9D7}"/>
              </a:ext>
            </a:extLst>
          </p:cNvPr>
          <p:cNvSpPr txBox="1"/>
          <p:nvPr/>
        </p:nvSpPr>
        <p:spPr>
          <a:xfrm>
            <a:off x="1877053" y="4564076"/>
            <a:ext cx="1691169" cy="138499"/>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900" dirty="0">
                <a:solidFill>
                  <a:srgbClr val="000000"/>
                </a:solidFill>
                <a:latin typeface="Microsoft YaHei" panose="020B0503020204020204" pitchFamily="34" charset="-122"/>
                <a:ea typeface="Microsoft YaHei" panose="020B0503020204020204" pitchFamily="34" charset="-122"/>
              </a:rPr>
              <a:t>PCC rule(</a:t>
            </a:r>
            <a:r>
              <a:rPr kumimoji="1" lang="en-US" altLang="zh-CN" sz="900" dirty="0">
                <a:solidFill>
                  <a:srgbClr val="E9002F"/>
                </a:solidFill>
                <a:latin typeface="Microsoft YaHei" panose="020B0503020204020204" pitchFamily="34" charset="-122"/>
                <a:ea typeface="Microsoft YaHei" panose="020B0503020204020204" pitchFamily="34" charset="-122"/>
              </a:rPr>
              <a:t>Traffic Correlation ID</a:t>
            </a:r>
            <a:r>
              <a:rPr kumimoji="1" lang="en-US" altLang="zh-CN" sz="900" dirty="0">
                <a:solidFill>
                  <a:srgbClr val="000000"/>
                </a:solidFill>
                <a:latin typeface="Microsoft YaHei" panose="020B0503020204020204" pitchFamily="34" charset="-122"/>
                <a:ea typeface="Microsoft YaHei" panose="020B0503020204020204" pitchFamily="34" charset="-122"/>
              </a:rPr>
              <a:t>)</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cxnSp>
        <p:nvCxnSpPr>
          <p:cNvPr id="37" name="直接连接符 36">
            <a:extLst>
              <a:ext uri="{FF2B5EF4-FFF2-40B4-BE49-F238E27FC236}">
                <a16:creationId xmlns:a16="http://schemas.microsoft.com/office/drawing/2014/main" id="{58169AB1-D671-4B06-8CEC-A5A549BEDECD}"/>
              </a:ext>
            </a:extLst>
          </p:cNvPr>
          <p:cNvCxnSpPr/>
          <p:nvPr/>
        </p:nvCxnSpPr>
        <p:spPr>
          <a:xfrm>
            <a:off x="470799" y="3845216"/>
            <a:ext cx="8209206"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38" name="文本框 37">
            <a:extLst>
              <a:ext uri="{FF2B5EF4-FFF2-40B4-BE49-F238E27FC236}">
                <a16:creationId xmlns:a16="http://schemas.microsoft.com/office/drawing/2014/main" id="{D6FF1579-F5E9-4468-947E-987A65B12589}"/>
              </a:ext>
            </a:extLst>
          </p:cNvPr>
          <p:cNvSpPr txBox="1"/>
          <p:nvPr/>
        </p:nvSpPr>
        <p:spPr>
          <a:xfrm>
            <a:off x="4864015" y="5261020"/>
            <a:ext cx="4185441" cy="161583"/>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In some cases, the group id can be used as Traffic Correlation ID </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1761334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副标题 1">
            <a:extLst>
              <a:ext uri="{FF2B5EF4-FFF2-40B4-BE49-F238E27FC236}">
                <a16:creationId xmlns:a16="http://schemas.microsoft.com/office/drawing/2014/main" id="{245BCF09-3E34-4B07-B8BA-37F321481B07}"/>
              </a:ext>
            </a:extLst>
          </p:cNvPr>
          <p:cNvSpPr>
            <a:spLocks noGrp="1"/>
          </p:cNvSpPr>
          <p:nvPr>
            <p:ph type="subTitle" idx="1"/>
          </p:nvPr>
        </p:nvSpPr>
        <p:spPr/>
        <p:txBody>
          <a:bodyPr>
            <a:normAutofit/>
          </a:bodyPr>
          <a:lstStyle/>
          <a:p>
            <a:r>
              <a:rPr kumimoji="1" lang="en-US" altLang="zh-CN" dirty="0">
                <a:solidFill>
                  <a:srgbClr val="000000"/>
                </a:solidFill>
              </a:rPr>
              <a:t>3.In case the common EAS/DNAI is selected by 5GC, where the common EAS/DNAI shall be stored.</a:t>
            </a:r>
          </a:p>
        </p:txBody>
      </p:sp>
      <p:sp>
        <p:nvSpPr>
          <p:cNvPr id="4" name="文本框 3">
            <a:extLst>
              <a:ext uri="{FF2B5EF4-FFF2-40B4-BE49-F238E27FC236}">
                <a16:creationId xmlns:a16="http://schemas.microsoft.com/office/drawing/2014/main" id="{9FC442D0-01D5-40DC-AA12-8A163104EEC4}"/>
              </a:ext>
            </a:extLst>
          </p:cNvPr>
          <p:cNvSpPr txBox="1"/>
          <p:nvPr/>
        </p:nvSpPr>
        <p:spPr>
          <a:xfrm>
            <a:off x="722257" y="2164030"/>
            <a:ext cx="6202788" cy="215444"/>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1400" b="1" dirty="0">
                <a:solidFill>
                  <a:srgbClr val="000000"/>
                </a:solidFill>
                <a:latin typeface="Microsoft YaHei" panose="020B0503020204020204" pitchFamily="34" charset="-122"/>
                <a:ea typeface="Microsoft YaHei" panose="020B0503020204020204" pitchFamily="34" charset="-122"/>
              </a:rPr>
              <a:t>Option#1</a:t>
            </a:r>
            <a:r>
              <a:rPr kumimoji="1" lang="en-US" altLang="zh-CN" sz="1400" dirty="0">
                <a:solidFill>
                  <a:srgbClr val="000000"/>
                </a:solidFill>
                <a:latin typeface="Microsoft YaHei" panose="020B0503020204020204" pitchFamily="34" charset="-122"/>
                <a:ea typeface="Microsoft YaHei" panose="020B0503020204020204" pitchFamily="34" charset="-122"/>
              </a:rPr>
              <a:t>: stored as part of AF Traffic influence information data in UDR</a:t>
            </a:r>
            <a:endParaRPr kumimoji="1" lang="zh-CN" altLang="en-US" sz="1400" dirty="0">
              <a:solidFill>
                <a:srgbClr val="000000"/>
              </a:solidFill>
              <a:latin typeface="Microsoft YaHei" panose="020B0503020204020204" pitchFamily="34" charset="-122"/>
              <a:ea typeface="Microsoft YaHei" panose="020B0503020204020204" pitchFamily="34" charset="-122"/>
            </a:endParaRPr>
          </a:p>
        </p:txBody>
      </p:sp>
      <p:sp>
        <p:nvSpPr>
          <p:cNvPr id="5" name="文本框 4">
            <a:extLst>
              <a:ext uri="{FF2B5EF4-FFF2-40B4-BE49-F238E27FC236}">
                <a16:creationId xmlns:a16="http://schemas.microsoft.com/office/drawing/2014/main" id="{281DA132-C0DA-48AB-A042-7CB95D931E00}"/>
              </a:ext>
            </a:extLst>
          </p:cNvPr>
          <p:cNvSpPr txBox="1"/>
          <p:nvPr/>
        </p:nvSpPr>
        <p:spPr>
          <a:xfrm>
            <a:off x="722258" y="2604729"/>
            <a:ext cx="4029308" cy="215444"/>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1400" b="1" dirty="0">
                <a:solidFill>
                  <a:srgbClr val="000000"/>
                </a:solidFill>
                <a:latin typeface="Microsoft YaHei" panose="020B0503020204020204" pitchFamily="34" charset="-122"/>
                <a:ea typeface="Microsoft YaHei" panose="020B0503020204020204" pitchFamily="34" charset="-122"/>
              </a:rPr>
              <a:t>Option#2</a:t>
            </a:r>
            <a:r>
              <a:rPr kumimoji="1" lang="en-US" altLang="zh-CN" sz="1400" dirty="0">
                <a:solidFill>
                  <a:srgbClr val="000000"/>
                </a:solidFill>
                <a:latin typeface="Microsoft YaHei" panose="020B0503020204020204" pitchFamily="34" charset="-122"/>
                <a:ea typeface="Microsoft YaHei" panose="020B0503020204020204" pitchFamily="34" charset="-122"/>
              </a:rPr>
              <a:t>: stored as part of group data in UDR</a:t>
            </a:r>
            <a:endParaRPr kumimoji="1" lang="zh-CN" altLang="en-US" sz="1400" dirty="0">
              <a:solidFill>
                <a:srgbClr val="000000"/>
              </a:solidFill>
              <a:latin typeface="Microsoft YaHei" panose="020B0503020204020204" pitchFamily="34" charset="-122"/>
              <a:ea typeface="Microsoft YaHei" panose="020B0503020204020204" pitchFamily="34" charset="-122"/>
            </a:endParaRPr>
          </a:p>
        </p:txBody>
      </p:sp>
      <p:sp>
        <p:nvSpPr>
          <p:cNvPr id="6" name="文本框 5">
            <a:extLst>
              <a:ext uri="{FF2B5EF4-FFF2-40B4-BE49-F238E27FC236}">
                <a16:creationId xmlns:a16="http://schemas.microsoft.com/office/drawing/2014/main" id="{5886E408-B9F0-4066-AB30-8E597B786918}"/>
              </a:ext>
            </a:extLst>
          </p:cNvPr>
          <p:cNvSpPr txBox="1"/>
          <p:nvPr/>
        </p:nvSpPr>
        <p:spPr>
          <a:xfrm>
            <a:off x="323528" y="4365104"/>
            <a:ext cx="8361044" cy="861774"/>
          </a:xfrm>
          <a:prstGeom prst="rect">
            <a:avLst/>
          </a:prstGeom>
          <a:noFill/>
        </p:spPr>
        <p:txBody>
          <a:bodyPr wrap="square" lIns="0" tIns="0" rIns="0" bIns="0" rtlCol="0">
            <a:spAutoFit/>
          </a:bodyPr>
          <a:lstStyle/>
          <a:p>
            <a:pPr defTabSz="685584" fontAlgn="auto">
              <a:spcBef>
                <a:spcPts val="0"/>
              </a:spcBef>
              <a:spcAft>
                <a:spcPts val="0"/>
              </a:spcAft>
            </a:pPr>
            <a:endParaRPr kumimoji="1" lang="en-US" altLang="zh-CN" sz="1400" dirty="0">
              <a:solidFill>
                <a:srgbClr val="000000"/>
              </a:solidFill>
              <a:latin typeface="Microsoft YaHei" panose="020B0503020204020204" pitchFamily="34" charset="-122"/>
              <a:ea typeface="Microsoft YaHei" panose="020B0503020204020204" pitchFamily="34" charset="-122"/>
            </a:endParaRPr>
          </a:p>
          <a:p>
            <a:pPr defTabSz="685584" fontAlgn="auto">
              <a:spcBef>
                <a:spcPts val="0"/>
              </a:spcBef>
              <a:spcAft>
                <a:spcPts val="0"/>
              </a:spcAft>
            </a:pPr>
            <a:r>
              <a:rPr kumimoji="1" lang="en-US" altLang="zh-CN" sz="1400" dirty="0">
                <a:solidFill>
                  <a:srgbClr val="000000"/>
                </a:solidFill>
                <a:latin typeface="Microsoft YaHei" panose="020B0503020204020204" pitchFamily="34" charset="-122"/>
                <a:ea typeface="Microsoft YaHei" panose="020B0503020204020204" pitchFamily="34" charset="-122"/>
              </a:rPr>
              <a:t>Because the group data only exist when the dynamic group is used, but the AF Traffic influence information data always exist no matter whether the dynamic group is used or not, so </a:t>
            </a:r>
            <a:r>
              <a:rPr kumimoji="1" lang="en-US" altLang="zh-CN" sz="1400" b="1" dirty="0">
                <a:solidFill>
                  <a:srgbClr val="000000"/>
                </a:solidFill>
                <a:latin typeface="Microsoft YaHei" panose="020B0503020204020204" pitchFamily="34" charset="-122"/>
                <a:ea typeface="Microsoft YaHei" panose="020B0503020204020204" pitchFamily="34" charset="-122"/>
              </a:rPr>
              <a:t>Option#1</a:t>
            </a:r>
            <a:r>
              <a:rPr kumimoji="1" lang="en-US" altLang="zh-CN" sz="1400" dirty="0">
                <a:solidFill>
                  <a:srgbClr val="000000"/>
                </a:solidFill>
                <a:latin typeface="Microsoft YaHei" panose="020B0503020204020204" pitchFamily="34" charset="-122"/>
                <a:ea typeface="Microsoft YaHei" panose="020B0503020204020204" pitchFamily="34" charset="-122"/>
              </a:rPr>
              <a:t> is proposed.</a:t>
            </a:r>
            <a:endParaRPr kumimoji="1" lang="zh-CN" altLang="en-US" sz="1400" dirty="0">
              <a:solidFill>
                <a:srgbClr val="000000"/>
              </a:solidFill>
              <a:latin typeface="Microsoft YaHei" panose="020B0503020204020204" pitchFamily="34" charset="-122"/>
              <a:ea typeface="Microsoft YaHei" panose="020B0503020204020204" pitchFamily="34" charset="-122"/>
            </a:endParaRPr>
          </a:p>
        </p:txBody>
      </p:sp>
      <p:sp>
        <p:nvSpPr>
          <p:cNvPr id="3" name="文本框 2">
            <a:extLst>
              <a:ext uri="{FF2B5EF4-FFF2-40B4-BE49-F238E27FC236}">
                <a16:creationId xmlns:a16="http://schemas.microsoft.com/office/drawing/2014/main" id="{A0517DDB-AC40-4FFE-A9AE-935E019C6570}"/>
              </a:ext>
            </a:extLst>
          </p:cNvPr>
          <p:cNvSpPr txBox="1"/>
          <p:nvPr/>
        </p:nvSpPr>
        <p:spPr>
          <a:xfrm>
            <a:off x="323528" y="3429000"/>
            <a:ext cx="8496944" cy="646331"/>
          </a:xfrm>
          <a:prstGeom prst="rect">
            <a:avLst/>
          </a:prstGeom>
          <a:noFill/>
        </p:spPr>
        <p:txBody>
          <a:bodyPr wrap="square" lIns="0" tIns="0" rIns="0" bIns="0" rtlCol="0">
            <a:spAutoFit/>
          </a:bodyPr>
          <a:lstStyle/>
          <a:p>
            <a:r>
              <a:rPr kumimoji="1" lang="en-US" altLang="zh-CN" sz="1400" dirty="0">
                <a:solidFill>
                  <a:srgbClr val="000000"/>
                </a:solidFill>
                <a:latin typeface="Microsoft YaHei" panose="020B0503020204020204" pitchFamily="34" charset="-122"/>
                <a:ea typeface="Microsoft YaHei" panose="020B0503020204020204" pitchFamily="34" charset="-122"/>
              </a:rPr>
              <a:t>In KI#4 conclusion:</a:t>
            </a:r>
          </a:p>
          <a:p>
            <a:r>
              <a:rPr kumimoji="1" lang="en-US" altLang="zh-CN" sz="1400" i="1" dirty="0">
                <a:solidFill>
                  <a:srgbClr val="000000"/>
                </a:solidFill>
                <a:latin typeface="Microsoft YaHei" panose="020B0503020204020204" pitchFamily="34" charset="-122"/>
                <a:ea typeface="Microsoft YaHei" panose="020B0503020204020204" pitchFamily="34" charset="-122"/>
              </a:rPr>
              <a:t>The UEs in the UE collection are identified by a </a:t>
            </a:r>
            <a:r>
              <a:rPr kumimoji="1" lang="en-US" altLang="zh-CN" sz="1400" i="1" dirty="0">
                <a:solidFill>
                  <a:srgbClr val="FF0000"/>
                </a:solidFill>
                <a:latin typeface="Microsoft YaHei" panose="020B0503020204020204" pitchFamily="34" charset="-122"/>
                <a:ea typeface="Microsoft YaHei" panose="020B0503020204020204" pitchFamily="34" charset="-122"/>
              </a:rPr>
              <a:t>UE list</a:t>
            </a:r>
            <a:r>
              <a:rPr kumimoji="1" lang="en-US" altLang="zh-CN" sz="1400" i="1" dirty="0">
                <a:solidFill>
                  <a:srgbClr val="000000"/>
                </a:solidFill>
                <a:latin typeface="Microsoft YaHei" panose="020B0503020204020204" pitchFamily="34" charset="-122"/>
                <a:ea typeface="Microsoft YaHei" panose="020B0503020204020204" pitchFamily="34" charset="-122"/>
              </a:rPr>
              <a:t>, </a:t>
            </a:r>
            <a:r>
              <a:rPr kumimoji="1" lang="en-US" altLang="zh-CN" sz="1400" i="1" dirty="0">
                <a:solidFill>
                  <a:srgbClr val="FF0000"/>
                </a:solidFill>
                <a:latin typeface="Microsoft YaHei" panose="020B0503020204020204" pitchFamily="34" charset="-122"/>
                <a:ea typeface="Microsoft YaHei" panose="020B0503020204020204" pitchFamily="34" charset="-122"/>
              </a:rPr>
              <a:t>group ID </a:t>
            </a:r>
            <a:r>
              <a:rPr kumimoji="1" lang="en-US" altLang="zh-CN" sz="1400" i="1" dirty="0">
                <a:solidFill>
                  <a:srgbClr val="000000"/>
                </a:solidFill>
                <a:latin typeface="Microsoft YaHei" panose="020B0503020204020204" pitchFamily="34" charset="-122"/>
                <a:ea typeface="Microsoft YaHei" panose="020B0503020204020204" pitchFamily="34" charset="-122"/>
              </a:rPr>
              <a:t>or </a:t>
            </a:r>
            <a:r>
              <a:rPr kumimoji="1" lang="en-US" altLang="zh-CN" sz="1400" i="1" dirty="0">
                <a:solidFill>
                  <a:srgbClr val="FF0000"/>
                </a:solidFill>
                <a:latin typeface="Microsoft YaHei" panose="020B0503020204020204" pitchFamily="34" charset="-122"/>
                <a:ea typeface="Microsoft YaHei" panose="020B0503020204020204" pitchFamily="34" charset="-122"/>
              </a:rPr>
              <a:t>any UE </a:t>
            </a:r>
            <a:r>
              <a:rPr kumimoji="1" lang="en-US" altLang="zh-CN" sz="1400" i="1" dirty="0">
                <a:solidFill>
                  <a:srgbClr val="000000"/>
                </a:solidFill>
                <a:latin typeface="Microsoft YaHei" panose="020B0503020204020204" pitchFamily="34" charset="-122"/>
                <a:ea typeface="Microsoft YaHei" panose="020B0503020204020204" pitchFamily="34" charset="-122"/>
              </a:rPr>
              <a:t>may be used. Optionally, </a:t>
            </a:r>
            <a:r>
              <a:rPr kumimoji="1" lang="en-US" altLang="zh-CN" sz="1400" i="1" dirty="0">
                <a:solidFill>
                  <a:srgbClr val="FF0000"/>
                </a:solidFill>
                <a:latin typeface="Microsoft YaHei" panose="020B0503020204020204" pitchFamily="34" charset="-122"/>
                <a:ea typeface="Microsoft YaHei" panose="020B0503020204020204" pitchFamily="34" charset="-122"/>
              </a:rPr>
              <a:t>Spatial Validity Condition</a:t>
            </a:r>
            <a:r>
              <a:rPr kumimoji="1" lang="en-US" altLang="zh-CN" sz="1400" i="1" dirty="0">
                <a:solidFill>
                  <a:srgbClr val="000000"/>
                </a:solidFill>
                <a:latin typeface="Microsoft YaHei" panose="020B0503020204020204" pitchFamily="34" charset="-122"/>
                <a:ea typeface="Microsoft YaHei" panose="020B0503020204020204" pitchFamily="34" charset="-122"/>
              </a:rPr>
              <a:t>, may be used to limit the UEs in the UE collection to a specific area.</a:t>
            </a:r>
            <a:endParaRPr kumimoji="1" lang="zh-CN" altLang="en-US" sz="1400" i="1" dirty="0">
              <a:solidFill>
                <a:srgbClr val="000000"/>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3013350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副标题 1">
            <a:extLst>
              <a:ext uri="{FF2B5EF4-FFF2-40B4-BE49-F238E27FC236}">
                <a16:creationId xmlns:a16="http://schemas.microsoft.com/office/drawing/2014/main" id="{AC3EB475-A323-47E2-886B-130D2EFA4BB0}"/>
              </a:ext>
            </a:extLst>
          </p:cNvPr>
          <p:cNvSpPr>
            <a:spLocks noGrp="1"/>
          </p:cNvSpPr>
          <p:nvPr>
            <p:ph type="subTitle" idx="1"/>
          </p:nvPr>
        </p:nvSpPr>
        <p:spPr/>
        <p:txBody>
          <a:bodyPr/>
          <a:lstStyle/>
          <a:p>
            <a:r>
              <a:rPr kumimoji="1" lang="en-US" altLang="zh-CN" dirty="0">
                <a:solidFill>
                  <a:srgbClr val="000000"/>
                </a:solidFill>
              </a:rPr>
              <a:t>4.How to coordinate among SMFs.</a:t>
            </a:r>
            <a:endParaRPr kumimoji="1" lang="zh-CN" altLang="en-US" dirty="0">
              <a:solidFill>
                <a:srgbClr val="000000"/>
              </a:solidFill>
            </a:endParaRPr>
          </a:p>
        </p:txBody>
      </p:sp>
      <p:sp>
        <p:nvSpPr>
          <p:cNvPr id="4" name="文本框 3">
            <a:extLst>
              <a:ext uri="{FF2B5EF4-FFF2-40B4-BE49-F238E27FC236}">
                <a16:creationId xmlns:a16="http://schemas.microsoft.com/office/drawing/2014/main" id="{CAEA68FF-7EAA-4AEE-A5CB-1B04EA66DD9E}"/>
              </a:ext>
            </a:extLst>
          </p:cNvPr>
          <p:cNvSpPr txBox="1"/>
          <p:nvPr/>
        </p:nvSpPr>
        <p:spPr>
          <a:xfrm>
            <a:off x="323528" y="1772816"/>
            <a:ext cx="668453" cy="161583"/>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1050" b="1" dirty="0">
                <a:solidFill>
                  <a:srgbClr val="000000"/>
                </a:solidFill>
                <a:latin typeface="Microsoft YaHei" panose="020B0503020204020204" pitchFamily="34" charset="-122"/>
                <a:ea typeface="Microsoft YaHei" panose="020B0503020204020204" pitchFamily="34" charset="-122"/>
              </a:rPr>
              <a:t>Option</a:t>
            </a:r>
            <a:r>
              <a:rPr kumimoji="1" lang="en-US" altLang="zh-CN" sz="1050" dirty="0">
                <a:solidFill>
                  <a:srgbClr val="000000"/>
                </a:solidFill>
                <a:latin typeface="Microsoft YaHei" panose="020B0503020204020204" pitchFamily="34" charset="-122"/>
                <a:ea typeface="Microsoft YaHei" panose="020B0503020204020204" pitchFamily="34" charset="-122"/>
              </a:rPr>
              <a:t>#1:</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5" name="文本框 4">
            <a:extLst>
              <a:ext uri="{FF2B5EF4-FFF2-40B4-BE49-F238E27FC236}">
                <a16:creationId xmlns:a16="http://schemas.microsoft.com/office/drawing/2014/main" id="{3B72873A-0AF1-42EF-BE74-5A3FC32D5FD6}"/>
              </a:ext>
            </a:extLst>
          </p:cNvPr>
          <p:cNvSpPr txBox="1"/>
          <p:nvPr/>
        </p:nvSpPr>
        <p:spPr>
          <a:xfrm>
            <a:off x="4644008" y="1700808"/>
            <a:ext cx="668453" cy="161583"/>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1050" b="1" dirty="0">
                <a:solidFill>
                  <a:srgbClr val="000000"/>
                </a:solidFill>
                <a:latin typeface="Microsoft YaHei" panose="020B0503020204020204" pitchFamily="34" charset="-122"/>
                <a:ea typeface="Microsoft YaHei" panose="020B0503020204020204" pitchFamily="34" charset="-122"/>
              </a:rPr>
              <a:t>Option</a:t>
            </a:r>
            <a:r>
              <a:rPr kumimoji="1" lang="en-US" altLang="zh-CN" sz="1050" dirty="0">
                <a:solidFill>
                  <a:srgbClr val="000000"/>
                </a:solidFill>
                <a:latin typeface="Microsoft YaHei" panose="020B0503020204020204" pitchFamily="34" charset="-122"/>
                <a:ea typeface="Microsoft YaHei" panose="020B0503020204020204" pitchFamily="34" charset="-122"/>
              </a:rPr>
              <a:t>#2:</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graphicFrame>
        <p:nvGraphicFramePr>
          <p:cNvPr id="29" name="对象 28">
            <a:extLst>
              <a:ext uri="{FF2B5EF4-FFF2-40B4-BE49-F238E27FC236}">
                <a16:creationId xmlns:a16="http://schemas.microsoft.com/office/drawing/2014/main" id="{AAE92449-DE25-4B41-8351-DF5C417C2DD1}"/>
              </a:ext>
            </a:extLst>
          </p:cNvPr>
          <p:cNvGraphicFramePr>
            <a:graphicFrameLocks noChangeAspect="1"/>
          </p:cNvGraphicFramePr>
          <p:nvPr>
            <p:extLst>
              <p:ext uri="{D42A27DB-BD31-4B8C-83A1-F6EECF244321}">
                <p14:modId xmlns:p14="http://schemas.microsoft.com/office/powerpoint/2010/main" val="3989451212"/>
              </p:ext>
            </p:extLst>
          </p:nvPr>
        </p:nvGraphicFramePr>
        <p:xfrm>
          <a:off x="4644008" y="1988840"/>
          <a:ext cx="4077333" cy="2376265"/>
        </p:xfrm>
        <a:graphic>
          <a:graphicData uri="http://schemas.openxmlformats.org/presentationml/2006/ole">
            <mc:AlternateContent xmlns:mc="http://schemas.openxmlformats.org/markup-compatibility/2006">
              <mc:Choice xmlns:v="urn:schemas-microsoft-com:vml" Requires="v">
                <p:oleObj spid="_x0000_s1061" name="Visio" r:id="rId3" imgW="5438858" imgH="3171941" progId="Visio.Drawing.15">
                  <p:embed/>
                </p:oleObj>
              </mc:Choice>
              <mc:Fallback>
                <p:oleObj name="Visio" r:id="rId3" imgW="5438858" imgH="3171941" progId="Visio.Drawing.15">
                  <p:embed/>
                  <p:pic>
                    <p:nvPicPr>
                      <p:cNvPr id="29" name="对象 28">
                        <a:extLst>
                          <a:ext uri="{FF2B5EF4-FFF2-40B4-BE49-F238E27FC236}">
                            <a16:creationId xmlns:a16="http://schemas.microsoft.com/office/drawing/2014/main" id="{AAE92449-DE25-4B41-8351-DF5C417C2DD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4008" y="1988840"/>
                        <a:ext cx="4077333" cy="2376265"/>
                      </a:xfrm>
                      <a:prstGeom prst="rect">
                        <a:avLst/>
                      </a:prstGeom>
                      <a:noFill/>
                    </p:spPr>
                  </p:pic>
                </p:oleObj>
              </mc:Fallback>
            </mc:AlternateContent>
          </a:graphicData>
        </a:graphic>
      </p:graphicFrame>
      <p:grpSp>
        <p:nvGrpSpPr>
          <p:cNvPr id="31" name="组合 30">
            <a:extLst>
              <a:ext uri="{FF2B5EF4-FFF2-40B4-BE49-F238E27FC236}">
                <a16:creationId xmlns:a16="http://schemas.microsoft.com/office/drawing/2014/main" id="{E8A8DB3F-FE43-409D-A989-73082C32A31C}"/>
              </a:ext>
            </a:extLst>
          </p:cNvPr>
          <p:cNvGrpSpPr/>
          <p:nvPr/>
        </p:nvGrpSpPr>
        <p:grpSpPr>
          <a:xfrm>
            <a:off x="611560" y="2420888"/>
            <a:ext cx="3129778" cy="809655"/>
            <a:chOff x="1202225" y="1868308"/>
            <a:chExt cx="4174667" cy="1079962"/>
          </a:xfrm>
        </p:grpSpPr>
        <p:sp>
          <p:nvSpPr>
            <p:cNvPr id="7" name="文本框 6">
              <a:extLst>
                <a:ext uri="{FF2B5EF4-FFF2-40B4-BE49-F238E27FC236}">
                  <a16:creationId xmlns:a16="http://schemas.microsoft.com/office/drawing/2014/main" id="{8C270412-1E60-4EB2-8A3A-675208283ADF}"/>
                </a:ext>
              </a:extLst>
            </p:cNvPr>
            <p:cNvSpPr txBox="1"/>
            <p:nvPr/>
          </p:nvSpPr>
          <p:spPr>
            <a:xfrm>
              <a:off x="3356791" y="1868308"/>
              <a:ext cx="555925" cy="215528"/>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SMF-1</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8" name="文本框 7">
              <a:extLst>
                <a:ext uri="{FF2B5EF4-FFF2-40B4-BE49-F238E27FC236}">
                  <a16:creationId xmlns:a16="http://schemas.microsoft.com/office/drawing/2014/main" id="{D112F235-A404-4E32-860C-ED56A31CBC67}"/>
                </a:ext>
              </a:extLst>
            </p:cNvPr>
            <p:cNvSpPr txBox="1"/>
            <p:nvPr/>
          </p:nvSpPr>
          <p:spPr>
            <a:xfrm>
              <a:off x="1676581" y="2678113"/>
              <a:ext cx="374181" cy="215528"/>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SMF</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9" name="文本框 8">
              <a:extLst>
                <a:ext uri="{FF2B5EF4-FFF2-40B4-BE49-F238E27FC236}">
                  <a16:creationId xmlns:a16="http://schemas.microsoft.com/office/drawing/2014/main" id="{51670E55-D126-412D-BA1B-8966F494E611}"/>
                </a:ext>
              </a:extLst>
            </p:cNvPr>
            <p:cNvSpPr txBox="1"/>
            <p:nvPr/>
          </p:nvSpPr>
          <p:spPr>
            <a:xfrm>
              <a:off x="3447664" y="2732742"/>
              <a:ext cx="374181" cy="215528"/>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SMF</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sp>
          <p:nvSpPr>
            <p:cNvPr id="10" name="文本框 9">
              <a:extLst>
                <a:ext uri="{FF2B5EF4-FFF2-40B4-BE49-F238E27FC236}">
                  <a16:creationId xmlns:a16="http://schemas.microsoft.com/office/drawing/2014/main" id="{7B789DBD-F2F9-45AE-A0F9-900FE7C4501F}"/>
                </a:ext>
              </a:extLst>
            </p:cNvPr>
            <p:cNvSpPr txBox="1"/>
            <p:nvPr/>
          </p:nvSpPr>
          <p:spPr>
            <a:xfrm>
              <a:off x="5002711" y="2722969"/>
              <a:ext cx="374181" cy="215528"/>
            </a:xfrm>
            <a:prstGeom prst="rect">
              <a:avLst/>
            </a:prstGeom>
            <a:noFill/>
            <a:ln>
              <a:solidFill>
                <a:schemeClr val="tx1"/>
              </a:solidFill>
            </a:ln>
          </p:spPr>
          <p:txBody>
            <a:bodyPr wrap="none" lIns="0" tIns="0" rIns="0" bIns="0" rtlCol="0">
              <a:spAutoFit/>
            </a:bodyPr>
            <a:lstStyle/>
            <a:p>
              <a:pPr defTabSz="685584" fontAlgn="auto">
                <a:spcBef>
                  <a:spcPts val="0"/>
                </a:spcBef>
                <a:spcAft>
                  <a:spcPts val="0"/>
                </a:spcAft>
              </a:pPr>
              <a:r>
                <a:rPr kumimoji="1" lang="en-US" altLang="zh-CN" sz="1050" dirty="0">
                  <a:solidFill>
                    <a:srgbClr val="000000"/>
                  </a:solidFill>
                  <a:latin typeface="Microsoft YaHei" panose="020B0503020204020204" pitchFamily="34" charset="-122"/>
                  <a:ea typeface="Microsoft YaHei" panose="020B0503020204020204" pitchFamily="34" charset="-122"/>
                </a:rPr>
                <a:t>SMF</a:t>
              </a:r>
              <a:endParaRPr kumimoji="1" lang="zh-CN" altLang="en-US" sz="1050" dirty="0">
                <a:solidFill>
                  <a:srgbClr val="000000"/>
                </a:solidFill>
                <a:latin typeface="Microsoft YaHei" panose="020B0503020204020204" pitchFamily="34" charset="-122"/>
                <a:ea typeface="Microsoft YaHei" panose="020B0503020204020204" pitchFamily="34" charset="-122"/>
              </a:endParaRPr>
            </a:p>
          </p:txBody>
        </p:sp>
        <p:cxnSp>
          <p:nvCxnSpPr>
            <p:cNvPr id="12" name="直接箭头连接符 11">
              <a:extLst>
                <a:ext uri="{FF2B5EF4-FFF2-40B4-BE49-F238E27FC236}">
                  <a16:creationId xmlns:a16="http://schemas.microsoft.com/office/drawing/2014/main" id="{36A52BE3-1D4D-4BB6-90CF-5A914C7766F8}"/>
                </a:ext>
              </a:extLst>
            </p:cNvPr>
            <p:cNvCxnSpPr>
              <a:stCxn id="8" idx="0"/>
              <a:endCxn id="7" idx="2"/>
            </p:cNvCxnSpPr>
            <p:nvPr/>
          </p:nvCxnSpPr>
          <p:spPr>
            <a:xfrm flipV="1">
              <a:off x="1863671" y="2083836"/>
              <a:ext cx="1771083" cy="59427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接箭头连接符 13">
              <a:extLst>
                <a:ext uri="{FF2B5EF4-FFF2-40B4-BE49-F238E27FC236}">
                  <a16:creationId xmlns:a16="http://schemas.microsoft.com/office/drawing/2014/main" id="{55556379-BC8F-4F82-9B38-0842655D1390}"/>
                </a:ext>
              </a:extLst>
            </p:cNvPr>
            <p:cNvCxnSpPr>
              <a:cxnSpLocks/>
              <a:stCxn id="9" idx="0"/>
              <a:endCxn id="7" idx="2"/>
            </p:cNvCxnSpPr>
            <p:nvPr/>
          </p:nvCxnSpPr>
          <p:spPr>
            <a:xfrm flipV="1">
              <a:off x="3634755" y="2083836"/>
              <a:ext cx="0" cy="64890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接箭头连接符 16">
              <a:extLst>
                <a:ext uri="{FF2B5EF4-FFF2-40B4-BE49-F238E27FC236}">
                  <a16:creationId xmlns:a16="http://schemas.microsoft.com/office/drawing/2014/main" id="{41BADE24-F9EA-4D6E-AEC5-AAD4EFEE27AE}"/>
                </a:ext>
              </a:extLst>
            </p:cNvPr>
            <p:cNvCxnSpPr>
              <a:stCxn id="10" idx="0"/>
              <a:endCxn id="7" idx="2"/>
            </p:cNvCxnSpPr>
            <p:nvPr/>
          </p:nvCxnSpPr>
          <p:spPr>
            <a:xfrm flipH="1" flipV="1">
              <a:off x="3634755" y="2083836"/>
              <a:ext cx="1555047" cy="63913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文本框 29">
              <a:extLst>
                <a:ext uri="{FF2B5EF4-FFF2-40B4-BE49-F238E27FC236}">
                  <a16:creationId xmlns:a16="http://schemas.microsoft.com/office/drawing/2014/main" id="{A2571320-B6C4-421E-9C1C-CD4A4768B57B}"/>
                </a:ext>
              </a:extLst>
            </p:cNvPr>
            <p:cNvSpPr txBox="1"/>
            <p:nvPr/>
          </p:nvSpPr>
          <p:spPr>
            <a:xfrm rot="20528681">
              <a:off x="1202225" y="2099968"/>
              <a:ext cx="2091132" cy="184738"/>
            </a:xfrm>
            <a:prstGeom prst="rect">
              <a:avLst/>
            </a:prstGeom>
            <a:noFill/>
          </p:spPr>
          <p:txBody>
            <a:bodyPr wrap="none" lIns="0" tIns="0" rIns="0" bIns="0" rtlCol="0">
              <a:spAutoFit/>
            </a:bodyPr>
            <a:lstStyle/>
            <a:p>
              <a:pPr defTabSz="685584" fontAlgn="auto">
                <a:spcBef>
                  <a:spcPts val="0"/>
                </a:spcBef>
                <a:spcAft>
                  <a:spcPts val="0"/>
                </a:spcAft>
              </a:pPr>
              <a:r>
                <a:rPr kumimoji="1" lang="en-US" altLang="zh-CN" sz="900" dirty="0">
                  <a:solidFill>
                    <a:srgbClr val="000000"/>
                  </a:solidFill>
                  <a:latin typeface="Microsoft YaHei" panose="020B0503020204020204" pitchFamily="34" charset="-122"/>
                  <a:ea typeface="Microsoft YaHei" panose="020B0503020204020204" pitchFamily="34" charset="-122"/>
                </a:rPr>
                <a:t>New service(UE location </a:t>
              </a:r>
              <a:r>
                <a:rPr kumimoji="1" lang="en-US" altLang="zh-CN" sz="900" dirty="0" err="1">
                  <a:solidFill>
                    <a:srgbClr val="000000"/>
                  </a:solidFill>
                  <a:latin typeface="Microsoft YaHei" panose="020B0503020204020204" pitchFamily="34" charset="-122"/>
                  <a:ea typeface="Microsoft YaHei" panose="020B0503020204020204" pitchFamily="34" charset="-122"/>
                </a:rPr>
                <a:t>etc</a:t>
              </a:r>
              <a:r>
                <a:rPr kumimoji="1" lang="en-US" altLang="zh-CN" sz="900" dirty="0">
                  <a:solidFill>
                    <a:srgbClr val="000000"/>
                  </a:solidFill>
                  <a:latin typeface="Microsoft YaHei" panose="020B0503020204020204" pitchFamily="34" charset="-122"/>
                  <a:ea typeface="Microsoft YaHei" panose="020B0503020204020204" pitchFamily="34" charset="-122"/>
                </a:rPr>
                <a:t>)</a:t>
              </a:r>
              <a:endParaRPr kumimoji="1" lang="zh-CN" altLang="en-US" sz="900" dirty="0">
                <a:solidFill>
                  <a:srgbClr val="000000"/>
                </a:solidFill>
                <a:latin typeface="Microsoft YaHei" panose="020B0503020204020204" pitchFamily="34" charset="-122"/>
                <a:ea typeface="Microsoft YaHei" panose="020B0503020204020204" pitchFamily="34" charset="-122"/>
              </a:endParaRPr>
            </a:p>
          </p:txBody>
        </p:sp>
      </p:grpSp>
      <p:sp>
        <p:nvSpPr>
          <p:cNvPr id="32" name="文本框 31">
            <a:extLst>
              <a:ext uri="{FF2B5EF4-FFF2-40B4-BE49-F238E27FC236}">
                <a16:creationId xmlns:a16="http://schemas.microsoft.com/office/drawing/2014/main" id="{4ABD9E99-F4A5-4083-A04D-AC9D43C37D77}"/>
              </a:ext>
            </a:extLst>
          </p:cNvPr>
          <p:cNvSpPr txBox="1"/>
          <p:nvPr/>
        </p:nvSpPr>
        <p:spPr>
          <a:xfrm>
            <a:off x="395536" y="3573016"/>
            <a:ext cx="3816424" cy="1077218"/>
          </a:xfrm>
          <a:prstGeom prst="rect">
            <a:avLst/>
          </a:prstGeom>
          <a:noFill/>
        </p:spPr>
        <p:txBody>
          <a:bodyPr wrap="square" lIns="0" tIns="0" rIns="0" bIns="0" rtlCol="0">
            <a:spAutoFit/>
          </a:bodyPr>
          <a:lstStyle/>
          <a:p>
            <a:pPr defTabSz="685584" fontAlgn="auto">
              <a:spcBef>
                <a:spcPts val="0"/>
              </a:spcBef>
              <a:spcAft>
                <a:spcPts val="0"/>
              </a:spcAft>
            </a:pPr>
            <a:r>
              <a:rPr kumimoji="1" lang="en-US" altLang="zh-CN" sz="1400" dirty="0">
                <a:solidFill>
                  <a:srgbClr val="000000"/>
                </a:solidFill>
                <a:latin typeface="Microsoft YaHei" panose="020B0503020204020204" pitchFamily="34" charset="-122"/>
                <a:ea typeface="Microsoft YaHei" panose="020B0503020204020204" pitchFamily="34" charset="-122"/>
              </a:rPr>
              <a:t>One SMF</a:t>
            </a:r>
            <a:r>
              <a:rPr kumimoji="1" lang="zh-CN" altLang="en-US" sz="1400" dirty="0">
                <a:solidFill>
                  <a:srgbClr val="000000"/>
                </a:solidFill>
                <a:latin typeface="Microsoft YaHei" panose="020B0503020204020204" pitchFamily="34" charset="-122"/>
                <a:ea typeface="Microsoft YaHei" panose="020B0503020204020204" pitchFamily="34" charset="-122"/>
              </a:rPr>
              <a:t>（</a:t>
            </a:r>
            <a:r>
              <a:rPr kumimoji="1" lang="en-US" altLang="zh-CN" sz="1400" dirty="0">
                <a:solidFill>
                  <a:srgbClr val="000000"/>
                </a:solidFill>
                <a:latin typeface="Microsoft YaHei" panose="020B0503020204020204" pitchFamily="34" charset="-122"/>
                <a:ea typeface="Microsoft YaHei" panose="020B0503020204020204" pitchFamily="34" charset="-122"/>
              </a:rPr>
              <a:t>SMF-1</a:t>
            </a:r>
            <a:r>
              <a:rPr kumimoji="1" lang="zh-CN" altLang="en-US" sz="1400" dirty="0">
                <a:solidFill>
                  <a:srgbClr val="000000"/>
                </a:solidFill>
                <a:latin typeface="Microsoft YaHei" panose="020B0503020204020204" pitchFamily="34" charset="-122"/>
                <a:ea typeface="Microsoft YaHei" panose="020B0503020204020204" pitchFamily="34" charset="-122"/>
              </a:rPr>
              <a:t>）</a:t>
            </a:r>
            <a:r>
              <a:rPr kumimoji="1" lang="en-US" altLang="zh-CN" sz="1400" dirty="0">
                <a:solidFill>
                  <a:srgbClr val="000000"/>
                </a:solidFill>
                <a:latin typeface="Microsoft YaHei" panose="020B0503020204020204" pitchFamily="34" charset="-122"/>
                <a:ea typeface="Microsoft YaHei" panose="020B0503020204020204" pitchFamily="34" charset="-122"/>
              </a:rPr>
              <a:t> collects UE information from other SMFs and determine the common DNAI.</a:t>
            </a:r>
          </a:p>
          <a:p>
            <a:pPr defTabSz="685584" fontAlgn="auto">
              <a:spcBef>
                <a:spcPts val="0"/>
              </a:spcBef>
              <a:spcAft>
                <a:spcPts val="0"/>
              </a:spcAft>
            </a:pPr>
            <a:r>
              <a:rPr kumimoji="1" lang="en-US" altLang="zh-CN" sz="1400" dirty="0">
                <a:solidFill>
                  <a:srgbClr val="000000"/>
                </a:solidFill>
                <a:latin typeface="Microsoft YaHei" panose="020B0503020204020204" pitchFamily="34" charset="-122"/>
                <a:ea typeface="Microsoft YaHei" panose="020B0503020204020204" pitchFamily="34" charset="-122"/>
              </a:rPr>
              <a:t>- SMF-1 could be </a:t>
            </a:r>
            <a:r>
              <a:rPr kumimoji="1" lang="en-US" altLang="zh-CN" sz="1400" dirty="0" err="1">
                <a:solidFill>
                  <a:srgbClr val="000000"/>
                </a:solidFill>
                <a:latin typeface="Microsoft YaHei" panose="020B0503020204020204" pitchFamily="34" charset="-122"/>
                <a:ea typeface="Microsoft YaHei" panose="020B0503020204020204" pitchFamily="34" charset="-122"/>
              </a:rPr>
              <a:t>discoveryed</a:t>
            </a:r>
            <a:r>
              <a:rPr kumimoji="1" lang="en-US" altLang="zh-CN" sz="1400" dirty="0">
                <a:solidFill>
                  <a:srgbClr val="000000"/>
                </a:solidFill>
                <a:latin typeface="Microsoft YaHei" panose="020B0503020204020204" pitchFamily="34" charset="-122"/>
                <a:ea typeface="Microsoft YaHei" panose="020B0503020204020204" pitchFamily="34" charset="-122"/>
              </a:rPr>
              <a:t> via BSF.</a:t>
            </a:r>
          </a:p>
          <a:p>
            <a:pPr defTabSz="685584" fontAlgn="auto">
              <a:spcBef>
                <a:spcPts val="0"/>
              </a:spcBef>
              <a:spcAft>
                <a:spcPts val="0"/>
              </a:spcAft>
            </a:pPr>
            <a:r>
              <a:rPr kumimoji="1" lang="en-US" altLang="zh-CN" sz="1400" dirty="0">
                <a:solidFill>
                  <a:srgbClr val="000000"/>
                </a:solidFill>
                <a:latin typeface="Microsoft YaHei" panose="020B0503020204020204" pitchFamily="34" charset="-122"/>
                <a:ea typeface="Microsoft YaHei" panose="020B0503020204020204" pitchFamily="34" charset="-122"/>
              </a:rPr>
              <a:t>- new service between SMFs.</a:t>
            </a:r>
          </a:p>
        </p:txBody>
      </p:sp>
      <p:sp>
        <p:nvSpPr>
          <p:cNvPr id="3" name="文本框 2">
            <a:extLst>
              <a:ext uri="{FF2B5EF4-FFF2-40B4-BE49-F238E27FC236}">
                <a16:creationId xmlns:a16="http://schemas.microsoft.com/office/drawing/2014/main" id="{5EDF7DEB-1D1A-4F41-8AC2-86FD30A9580E}"/>
              </a:ext>
            </a:extLst>
          </p:cNvPr>
          <p:cNvSpPr txBox="1"/>
          <p:nvPr/>
        </p:nvSpPr>
        <p:spPr>
          <a:xfrm>
            <a:off x="4716016" y="4581128"/>
            <a:ext cx="3960440" cy="646331"/>
          </a:xfrm>
          <a:prstGeom prst="rect">
            <a:avLst/>
          </a:prstGeom>
          <a:noFill/>
        </p:spPr>
        <p:txBody>
          <a:bodyPr wrap="square" lIns="0" tIns="0" rIns="0" bIns="0" rtlCol="0">
            <a:spAutoFit/>
          </a:bodyPr>
          <a:lstStyle/>
          <a:p>
            <a:pPr algn="l"/>
            <a:r>
              <a:rPr kumimoji="1" lang="en-US" altLang="zh-CN" sz="1400" dirty="0">
                <a:solidFill>
                  <a:srgbClr val="000000"/>
                </a:solidFill>
                <a:latin typeface="Microsoft YaHei" panose="020B0503020204020204" pitchFamily="34" charset="-122"/>
                <a:ea typeface="Microsoft YaHei" panose="020B0503020204020204" pitchFamily="34" charset="-122"/>
              </a:rPr>
              <a:t>After a common EAS/DNAI is determined by a SMF, it’s stored in UDR, and UDR notifies other SMFs serving UEs from a set of UEs.</a:t>
            </a:r>
            <a:endParaRPr kumimoji="1" lang="zh-CN" altLang="en-US" sz="1400" dirty="0">
              <a:solidFill>
                <a:srgbClr val="000000"/>
              </a:solidFill>
              <a:latin typeface="Microsoft YaHei" panose="020B0503020204020204" pitchFamily="34" charset="-122"/>
              <a:ea typeface="Microsoft YaHei" panose="020B0503020204020204" pitchFamily="34" charset="-122"/>
            </a:endParaRPr>
          </a:p>
        </p:txBody>
      </p:sp>
      <p:cxnSp>
        <p:nvCxnSpPr>
          <p:cNvPr id="15" name="直接连接符 14">
            <a:extLst>
              <a:ext uri="{FF2B5EF4-FFF2-40B4-BE49-F238E27FC236}">
                <a16:creationId xmlns:a16="http://schemas.microsoft.com/office/drawing/2014/main" id="{2621E852-9243-46FE-8B0E-F1857A94B1BE}"/>
              </a:ext>
            </a:extLst>
          </p:cNvPr>
          <p:cNvCxnSpPr/>
          <p:nvPr/>
        </p:nvCxnSpPr>
        <p:spPr>
          <a:xfrm>
            <a:off x="4211960" y="1412776"/>
            <a:ext cx="0" cy="446449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7105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C4139ED0-204F-4D6E-9605-C9E057D462EC}"/>
              </a:ext>
            </a:extLst>
          </p:cNvPr>
          <p:cNvSpPr txBox="1"/>
          <p:nvPr/>
        </p:nvSpPr>
        <p:spPr>
          <a:xfrm>
            <a:off x="3347864" y="2996952"/>
            <a:ext cx="2333075" cy="707886"/>
          </a:xfrm>
          <a:prstGeom prst="rect">
            <a:avLst/>
          </a:prstGeom>
          <a:noFill/>
        </p:spPr>
        <p:txBody>
          <a:bodyPr wrap="none" rtlCol="0">
            <a:spAutoFit/>
          </a:bodyPr>
          <a:lstStyle/>
          <a:p>
            <a:r>
              <a:rPr lang="en-US" altLang="zh-CN" sz="4000" dirty="0"/>
              <a:t>Thank you</a:t>
            </a:r>
            <a:endParaRPr lang="zh-CN" altLang="en-US" sz="4000" dirty="0"/>
          </a:p>
        </p:txBody>
      </p:sp>
    </p:spTree>
  </p:cSld>
  <p:clrMapOvr>
    <a:masterClrMapping/>
  </p:clrMapOvr>
  <p:transition advClick="0" advTm="8000">
    <p:fade thruBlk="1"/>
  </p:transition>
</p:sld>
</file>

<file path=ppt/theme/theme1.xml><?xml version="1.0" encoding="utf-8"?>
<a:theme xmlns:a="http://schemas.openxmlformats.org/drawingml/2006/main" name="1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9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noFill/>
        <a:ln w="9525" cap="flat" cmpd="sng" algn="ctr">
          <a:solidFill>
            <a:schemeClr val="tx1"/>
          </a:solidFill>
          <a:prstDash val="solid"/>
          <a:round/>
          <a:headEnd type="oval"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章节页">
  <a:themeElements>
    <a:clrScheme name="HuaWei colour 3">
      <a:dk1>
        <a:srgbClr val="1D1D1A"/>
      </a:dk1>
      <a:lt1>
        <a:srgbClr val="666666"/>
      </a:lt1>
      <a:dk2>
        <a:srgbClr val="FFFFFF"/>
      </a:dk2>
      <a:lt2>
        <a:srgbClr val="DDDDDD"/>
      </a:lt2>
      <a:accent1>
        <a:srgbClr val="E9002F"/>
      </a:accent1>
      <a:accent2>
        <a:srgbClr val="7F0000"/>
      </a:accent2>
      <a:accent3>
        <a:srgbClr val="ED6D00"/>
      </a:accent3>
      <a:accent4>
        <a:srgbClr val="FCC800"/>
      </a:accent4>
      <a:accent5>
        <a:srgbClr val="61B230"/>
      </a:accent5>
      <a:accent6>
        <a:srgbClr val="30B5C5"/>
      </a:accent6>
      <a:hlink>
        <a:srgbClr val="C7000B"/>
      </a:hlink>
      <a:folHlink>
        <a:srgbClr val="66666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kumimoji="1" sz="1200" dirty="0" smtClean="0">
            <a:solidFill>
              <a:srgbClr val="000000"/>
            </a:solidFill>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PPT 模板" id="{9BBB633E-5E45-41C7-B61B-A7FDDADD335C}" vid="{FC34AD67-7538-4717-9A73-50191031DBF3}"/>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13240</TotalTime>
  <Words>618</Words>
  <Application>Microsoft Office PowerPoint</Application>
  <PresentationFormat>全屏显示(4:3)</PresentationFormat>
  <Paragraphs>74</Paragraphs>
  <Slides>7</Slides>
  <Notes>2</Notes>
  <HiddenSlides>0</HiddenSlides>
  <MMClips>0</MMClips>
  <ScaleCrop>false</ScaleCrop>
  <HeadingPairs>
    <vt:vector size="8" baseType="variant">
      <vt:variant>
        <vt:lpstr>已用的字体</vt:lpstr>
      </vt:variant>
      <vt:variant>
        <vt:i4>14</vt:i4>
      </vt:variant>
      <vt:variant>
        <vt:lpstr>主题</vt:lpstr>
      </vt:variant>
      <vt:variant>
        <vt:i4>4</vt:i4>
      </vt:variant>
      <vt:variant>
        <vt:lpstr>嵌入 OLE 服务器</vt:lpstr>
      </vt:variant>
      <vt:variant>
        <vt:i4>1</vt:i4>
      </vt:variant>
      <vt:variant>
        <vt:lpstr>幻灯片标题</vt:lpstr>
      </vt:variant>
      <vt:variant>
        <vt:i4>7</vt:i4>
      </vt:variant>
    </vt:vector>
  </HeadingPairs>
  <TitlesOfParts>
    <vt:vector size="26" baseType="lpstr">
      <vt:lpstr>.AppleSystemUIFont</vt:lpstr>
      <vt:lpstr>FrutigerNext LT Medium</vt:lpstr>
      <vt:lpstr>ＭＳ Ｐゴシック</vt:lpstr>
      <vt:lpstr>ＭＳ Ｐゴシック</vt:lpstr>
      <vt:lpstr>等线</vt:lpstr>
      <vt:lpstr>黑体</vt:lpstr>
      <vt:lpstr>华文细黑</vt:lpstr>
      <vt:lpstr>宋体</vt:lpstr>
      <vt:lpstr>Microsoft YaHei</vt:lpstr>
      <vt:lpstr>Arial</vt:lpstr>
      <vt:lpstr>Calibri</vt:lpstr>
      <vt:lpstr>Courier New</vt:lpstr>
      <vt:lpstr>Times New Roman</vt:lpstr>
      <vt:lpstr>Wingdings</vt:lpstr>
      <vt:lpstr>1_主题1</vt:lpstr>
      <vt:lpstr>9_主题1</vt:lpstr>
      <vt:lpstr>Custom Design</vt:lpstr>
      <vt:lpstr>章节页</vt:lpstr>
      <vt:lpstr>Visio</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Huawei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SA2 Concept template</dc:title>
  <dc:creator>Patrice Hédé</dc:creator>
  <cp:lastModifiedBy>Huawei_X3</cp:lastModifiedBy>
  <cp:revision>1397</cp:revision>
  <dcterms:created xsi:type="dcterms:W3CDTF">2012-09-24T13:11:19Z</dcterms:created>
  <dcterms:modified xsi:type="dcterms:W3CDTF">2022-12-09T02:44:09Z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(8)uzkop62K6eQ05N0P93R81KUaT1mrSg+TFUAqXinOE4kLg0x3fCYA5/TFh2qgGl7A+Xs4g1J3_x000d_
xdUHjwXoDL8WIF5w01VTJan9HopjrPqmpbRU/gur7QKK5+NHaZicX+YczMoD6qwl2T+9hqtf_x000d_
cNyxqAI4gksqxnViQaO6QKJIQUwjm2YwYZwSgg1kxhReZJdE1dLnYuGAWXiiX7FJz/ArvSnO_x000d_
X8RgiT2nM1aepgx9Kv</vt:lpwstr>
  </property>
  <property fmtid="{D5CDD505-2E9C-101B-9397-08002B2CF9AE}" pid="3" name="_ms_pID_7253431">
    <vt:lpwstr>/eTChxCWzunVafnPCLSrQ8gK4FAFEpV7Smj70Q8l2tNa6C4MP37PxK_x000d_
E8BYd19YhkBI6y/4HsiLeYBFaQBnF4YvEuF9OOdE9Ban6jXUDUTPcjER7Y+anqNvOos2FDQJ_x000d_
tbu1MyYT6TPwpGdUzlj58gtzTl2mO/BesjvirUXOHeJT8X0h0fjau/2TkQ5gXkTvzNg5PGLA_x000d_
4zZPFQ4pp/SBzSqFdIIZG4/deXHrKKXOy0tx</vt:lpwstr>
  </property>
  <property fmtid="{D5CDD505-2E9C-101B-9397-08002B2CF9AE}" pid="4" name="_ms_pID_7253432">
    <vt:lpwstr>0lWEIRuRloN0Wc8te0pUmkZ+cMhzJSIQ253u_x000d_
NfmYG1gaAg1vQj/g0Blq+gpoqxyBZJiY8ruLyx5PEIi5tK8QZdjBGf72vMX2GsHcJyyXBrfO_x000d_
2lAyYtVt59Gcyn/DNgDu+tkZHeaD5WY8XTdBPXiX1D5HJwlSLNW0kTOB1AsnPU/mWBYXAKFG_x000d_
+Ecud2PecUK6OFFEYqbHw5UpzlV/BWFpKViEpG4Wq16AghS63hMpvA</vt:lpwstr>
  </property>
  <property fmtid="{D5CDD505-2E9C-101B-9397-08002B2CF9AE}" pid="5" name="_ms_pID_7253433">
    <vt:lpwstr>vLlRESkja9HyY96yOl_x000d_
KNeLOsW2JBWoRaNsjOVS2G9Hk9lNyzrZdDgBa4UwPou1zRCKXM25FP+mSOMAVhH4N928406g_x000d_
71Yr0gpqw+6pWaxdU7HiK6jf/srEdzI4QKo91gazmayMDQ2BlCxnLevNbR46QKCztwL/iMGd_x000d_
bCPMPZAs/yZYKz1ketQsEFFD5z4EGu4tGeO8lzTaVuWs0YIoiRt29BC3SdyAkvrQWGXzX1m3</vt:lpwstr>
  </property>
  <property fmtid="{D5CDD505-2E9C-101B-9397-08002B2CF9AE}" pid="6" name="_ms_pID_7253434">
    <vt:lpwstr>_x000d_
g/LqNAzG2g9Ma/qb6tJ/Hcm0ahoydFfzQWujaCJIS/JgDD/RwCQ/s1MmvwWkqz1PJj8Yl0pB_x000d_
GbPqyjC0NkYvfDn41Bhhb9p1CtNb4j4o+gRS1M8xrIjDIWmcLevpD1U3wJCus7J/t7AKAgXD_x000d_
BI9dfa64mTkzbTflzm0Gqc48JbKLHe5Wc23ziziHU5hujkskL9b3F4sYzG6lWPEAQZWBv+xG_x000d_
AlMSN6hjX5dkr3vB</vt:lpwstr>
  </property>
  <property fmtid="{D5CDD505-2E9C-101B-9397-08002B2CF9AE}" pid="7" name="_ms_pID_7253435">
    <vt:lpwstr>/uJHGTNlC+rlNqepy9Fi4Hoi26suieVSXwBQSwCERDpUH9t5bVdVyF7p_x000d_
Dt4wzjyvweLD48o/ocDe0qhmuyX8QHAp2wfk2Bem5PT3facCKuRyCgmzbCyVxLyAOKdizyRB_x000d_
C3Qr4FCyJANayHNnEjzOshJtwuonwInCrXSi1hPg8RJgZVvaKMoJdXU6viAZqn0zD1qMlRit_x000d_
YOwn3OtGXvRnyMtk8c77VGF1iDcHH1nRwC</vt:lpwstr>
  </property>
  <property fmtid="{D5CDD505-2E9C-101B-9397-08002B2CF9AE}" pid="8" name="_ms_pID_7253436">
    <vt:lpwstr>QKrwdKz0Er4/ze51Cn7BHqWEQGjY68jpmhF/YG_x000d_
DeOVKw3bQpt3KhfTGzj3dZE38mc9+37ZVqC4gD5jlGfzyEBHPxiQ7+fspmxWE1utwZZDyCBt_x000d_
1OgdQlzFzEv2mC8lAO24zSpKr4ZN5nYkgh9WXQ+2Kjm88D1msivXZ9epYE0k+W6CHc2Fg2kl_x000d_
brlwVBVORaL+zkshAQu3j2WiSPwTVQP+h6TuxASIL2AUvmp98ZW0</vt:lpwstr>
  </property>
  <property fmtid="{D5CDD505-2E9C-101B-9397-08002B2CF9AE}" pid="9" name="_ms_pID_7253437">
    <vt:lpwstr>tzD8FU/kXG3IuSFc9C+5_x000d_
QngdM6IVecClb2YEwX66UUGvEXJCl4cnHtBzFCwMmUAh3D4912oJLMO8mxjWvpmnTlYg5C54_x000d_
CJEQIIjYp26KFBEBTxQE+MeEeEXKYxaqC4W38uMbklVLZ7zpL8ZR6hyUrABA5UdCmKvvM193_x000d_
aeA9UAOcGmmVgx9+tUCRAk1O1xp7c9oQnKs=</vt:lpwstr>
  </property>
  <property fmtid="{D5CDD505-2E9C-101B-9397-08002B2CF9AE}" pid="10" name="_new_ms_pID_72543">
    <vt:lpwstr>(3)csHZU/0au4uuVT9mvWj9ONNrVj/BguU6vfq3lxknFivHY9cRXQ+ZBYEn+Xe29p1fMqzkNEvz_x000d_
IlzrXi8iql82cX/QkDrUNSTQlwFCgURqkscp0EoNYncXGJ5ZV+GavbWBudm23FqGBkjr+jKQ_x000d_
TeRsi4WtlxmSQejRom0Z11YEOGxzuA/Gu9aTNC6+rm3buFOTY3uESN+SUEm05sKqJis+/wU7_x000d_
A3Zfrp0vB6A+eAXSFp</vt:lpwstr>
  </property>
  <property fmtid="{D5CDD505-2E9C-101B-9397-08002B2CF9AE}" pid="11" name="_new_ms_pID_725431">
    <vt:lpwstr>vH2ZpWviEHpwmmaZo/copdpC1pgpzzprXWwr3CLBPj5PASILqhjjLH_x000d_
BnM80yj7vRNiwdULj+Ls1nyDVJRYFko/oWpz+7NP/XVQDJgEcDoYMu2CNq0aAC9KYyJq+P7K_x000d_
YL1lvEsX+gn58nKXJ8AWKlnb91JHfLatlv2DgctTMhtwLqq7gmDFUOue2UM9vQDIIUaXTGkV_x000d_
iieJ5Dt7om1GVxep/wK1+b3qXql1QhNW6Ryn</vt:lpwstr>
  </property>
  <property fmtid="{D5CDD505-2E9C-101B-9397-08002B2CF9AE}" pid="12" name="_new_ms_pID_725432">
    <vt:lpwstr>Mibq0q8S72VYhQk9JTCIuYQ=</vt:lpwstr>
  </property>
  <property fmtid="{D5CDD505-2E9C-101B-9397-08002B2CF9AE}" pid="13" name="_2015_ms_pID_725343">
    <vt:lpwstr>(3)eMCLBkcOPvmrpIAJVJXz52KtUxPSFsFNq2YNtAjzWunEUt8h/5qdCbglPA8Ssz9M3ipEMR3x
PRqWtQ/X7Z0lug+F9kgYoXTgrY+AtNXAemZiRl27vxG4VfGlmir3j5jCYrsz9DQqBbuvN6Lc
VXthq4k1FThBlgBHpSmdBbfKMl0tuBoHpVeyoyYYV4jOnJ7rIPKcXH9oMpw1IbcJ5hy42nFA
bCuIhzdlxBpSAr6KQi</vt:lpwstr>
  </property>
  <property fmtid="{D5CDD505-2E9C-101B-9397-08002B2CF9AE}" pid="14" name="_2015_ms_pID_7253431">
    <vt:lpwstr>U2xk5oEWy//INnK+kXVeIwGiyhkAruF01W6H20SwX7LI8jLek9qNql
e5Pq6ufcCUD2LMmV/CVgeFFY/Qa/DidY36b5W7G9wZosfcWn64p3bjhMzja5gVx+cin6f7uT
PwJba1VoR0YTwb+vERWn2+S54d40VKVo5dfgi0HPqE9UFCo2xFtICtwZCNHIZGTc1geg6dUP
J8cDWIn8LT/vkEq2hilIjpOh0j1oqvJvy7xd</vt:lpwstr>
  </property>
  <property fmtid="{D5CDD505-2E9C-101B-9397-08002B2CF9AE}" pid="15" name="_2015_ms_pID_7253432">
    <vt:lpwstr>T175+1bBtTBDcsT9dfxt19Y=</vt:lpwstr>
  </property>
  <property fmtid="{D5CDD505-2E9C-101B-9397-08002B2CF9AE}" pid="16" name="_readonly">
    <vt:lpwstr/>
  </property>
  <property fmtid="{D5CDD505-2E9C-101B-9397-08002B2CF9AE}" pid="17" name="_change">
    <vt:lpwstr/>
  </property>
  <property fmtid="{D5CDD505-2E9C-101B-9397-08002B2CF9AE}" pid="18" name="_full-control">
    <vt:lpwstr/>
  </property>
  <property fmtid="{D5CDD505-2E9C-101B-9397-08002B2CF9AE}" pid="19" name="sflag">
    <vt:lpwstr>1619255902</vt:lpwstr>
  </property>
</Properties>
</file>