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12"/>
  </p:notesMasterIdLst>
  <p:handoutMasterIdLst>
    <p:handoutMasterId r:id="rId13"/>
  </p:handoutMasterIdLst>
  <p:sldIdLst>
    <p:sldId id="366" r:id="rId5"/>
    <p:sldId id="263" r:id="rId6"/>
    <p:sldId id="367" r:id="rId7"/>
    <p:sldId id="368" r:id="rId8"/>
    <p:sldId id="369" r:id="rId9"/>
    <p:sldId id="370" r:id="rId10"/>
    <p:sldId id="371" r:id="rId11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s, Pilar (Nokia - DK/Aalborg)" initials="" lastIdx="8" clrIdx="0"/>
  <p:cmAuthor id="2" name="Unknown User1" initials="Unknown User1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4472C4"/>
    <a:srgbClr val="FFFFFF"/>
    <a:srgbClr val="FF6600"/>
    <a:srgbClr val="1A4669"/>
    <a:srgbClr val="C6D254"/>
    <a:srgbClr val="B1D254"/>
    <a:srgbClr val="2A6EA8"/>
    <a:srgbClr val="0F5C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3372" autoAdjust="0"/>
  </p:normalViewPr>
  <p:slideViewPr>
    <p:cSldViewPr snapToGrid="0">
      <p:cViewPr varScale="1">
        <p:scale>
          <a:sx n="87" d="100"/>
          <a:sy n="87" d="100"/>
        </p:scale>
        <p:origin x="533" y="4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yörgy Miklós" userId="ec6a850f-d741-4dd8-b104-b1e7fbaa3fba" providerId="ADAL" clId="{9DBF33B4-C3F7-4B0E-B1F1-72EA5DC117D7}"/>
    <pc:docChg chg="undo redo custSel addSld delSld modSld">
      <pc:chgData name="György Miklós" userId="ec6a850f-d741-4dd8-b104-b1e7fbaa3fba" providerId="ADAL" clId="{9DBF33B4-C3F7-4B0E-B1F1-72EA5DC117D7}" dt="2022-06-30T13:44:20.476" v="250" actId="20577"/>
      <pc:docMkLst>
        <pc:docMk/>
      </pc:docMkLst>
      <pc:sldChg chg="modSp mod">
        <pc:chgData name="György Miklós" userId="ec6a850f-d741-4dd8-b104-b1e7fbaa3fba" providerId="ADAL" clId="{9DBF33B4-C3F7-4B0E-B1F1-72EA5DC117D7}" dt="2022-06-30T13:43:23.259" v="183" actId="20577"/>
        <pc:sldMkLst>
          <pc:docMk/>
          <pc:sldMk cId="0" sldId="263"/>
        </pc:sldMkLst>
        <pc:spChg chg="mod">
          <ac:chgData name="György Miklós" userId="ec6a850f-d741-4dd8-b104-b1e7fbaa3fba" providerId="ADAL" clId="{9DBF33B4-C3F7-4B0E-B1F1-72EA5DC117D7}" dt="2022-06-30T13:42:10.813" v="160" actId="255"/>
          <ac:spMkLst>
            <pc:docMk/>
            <pc:sldMk cId="0" sldId="263"/>
            <ac:spMk id="5" creationId="{0C020037-1DC1-42B8-BC60-D7DFCC810CC1}"/>
          </ac:spMkLst>
        </pc:spChg>
        <pc:spChg chg="mod">
          <ac:chgData name="György Miklós" userId="ec6a850f-d741-4dd8-b104-b1e7fbaa3fba" providerId="ADAL" clId="{9DBF33B4-C3F7-4B0E-B1F1-72EA5DC117D7}" dt="2022-06-30T13:43:23.259" v="183" actId="20577"/>
          <ac:spMkLst>
            <pc:docMk/>
            <pc:sldMk cId="0" sldId="263"/>
            <ac:spMk id="7170" creationId="{42C18098-0C17-48E0-932D-AD684BD69AB3}"/>
          </ac:spMkLst>
        </pc:spChg>
      </pc:sldChg>
      <pc:sldChg chg="del">
        <pc:chgData name="György Miklós" userId="ec6a850f-d741-4dd8-b104-b1e7fbaa3fba" providerId="ADAL" clId="{9DBF33B4-C3F7-4B0E-B1F1-72EA5DC117D7}" dt="2022-06-30T13:28:22.334" v="24" actId="47"/>
        <pc:sldMkLst>
          <pc:docMk/>
          <pc:sldMk cId="0" sldId="268"/>
        </pc:sldMkLst>
      </pc:sldChg>
      <pc:sldChg chg="modSp mod">
        <pc:chgData name="György Miklós" userId="ec6a850f-d741-4dd8-b104-b1e7fbaa3fba" providerId="ADAL" clId="{9DBF33B4-C3F7-4B0E-B1F1-72EA5DC117D7}" dt="2022-06-30T13:28:06.750" v="13" actId="20577"/>
        <pc:sldMkLst>
          <pc:docMk/>
          <pc:sldMk cId="0" sldId="366"/>
        </pc:sldMkLst>
        <pc:spChg chg="mod">
          <ac:chgData name="György Miklós" userId="ec6a850f-d741-4dd8-b104-b1e7fbaa3fba" providerId="ADAL" clId="{9DBF33B4-C3F7-4B0E-B1F1-72EA5DC117D7}" dt="2022-06-30T13:28:06.750" v="13" actId="20577"/>
          <ac:spMkLst>
            <pc:docMk/>
            <pc:sldMk cId="0" sldId="366"/>
            <ac:spMk id="6146" creationId="{A26F4623-3397-4249-97A8-49D08001EE50}"/>
          </ac:spMkLst>
        </pc:spChg>
      </pc:sldChg>
      <pc:sldChg chg="modSp add mod">
        <pc:chgData name="György Miklós" userId="ec6a850f-d741-4dd8-b104-b1e7fbaa3fba" providerId="ADAL" clId="{9DBF33B4-C3F7-4B0E-B1F1-72EA5DC117D7}" dt="2022-06-30T13:43:31.782" v="198" actId="20577"/>
        <pc:sldMkLst>
          <pc:docMk/>
          <pc:sldMk cId="477356620" sldId="367"/>
        </pc:sldMkLst>
        <pc:spChg chg="mod">
          <ac:chgData name="György Miklós" userId="ec6a850f-d741-4dd8-b104-b1e7fbaa3fba" providerId="ADAL" clId="{9DBF33B4-C3F7-4B0E-B1F1-72EA5DC117D7}" dt="2022-06-30T13:40:15.310" v="119" actId="6549"/>
          <ac:spMkLst>
            <pc:docMk/>
            <pc:sldMk cId="477356620" sldId="367"/>
            <ac:spMk id="5" creationId="{0C020037-1DC1-42B8-BC60-D7DFCC810CC1}"/>
          </ac:spMkLst>
        </pc:spChg>
        <pc:spChg chg="mod">
          <ac:chgData name="György Miklós" userId="ec6a850f-d741-4dd8-b104-b1e7fbaa3fba" providerId="ADAL" clId="{9DBF33B4-C3F7-4B0E-B1F1-72EA5DC117D7}" dt="2022-06-30T13:43:31.782" v="198" actId="20577"/>
          <ac:spMkLst>
            <pc:docMk/>
            <pc:sldMk cId="477356620" sldId="367"/>
            <ac:spMk id="7170" creationId="{42C18098-0C17-48E0-932D-AD684BD69AB3}"/>
          </ac:spMkLst>
        </pc:spChg>
      </pc:sldChg>
      <pc:sldChg chg="modSp new del mod">
        <pc:chgData name="György Miklós" userId="ec6a850f-d741-4dd8-b104-b1e7fbaa3fba" providerId="ADAL" clId="{9DBF33B4-C3F7-4B0E-B1F1-72EA5DC117D7}" dt="2022-06-30T13:32:45.071" v="49" actId="47"/>
        <pc:sldMkLst>
          <pc:docMk/>
          <pc:sldMk cId="3122275334" sldId="367"/>
        </pc:sldMkLst>
        <pc:spChg chg="mod">
          <ac:chgData name="György Miklós" userId="ec6a850f-d741-4dd8-b104-b1e7fbaa3fba" providerId="ADAL" clId="{9DBF33B4-C3F7-4B0E-B1F1-72EA5DC117D7}" dt="2022-06-30T13:32:36.044" v="47" actId="20577"/>
          <ac:spMkLst>
            <pc:docMk/>
            <pc:sldMk cId="3122275334" sldId="367"/>
            <ac:spMk id="2" creationId="{04221635-A26D-473B-9F1C-C671AAA11BD9}"/>
          </ac:spMkLst>
        </pc:spChg>
        <pc:spChg chg="mod">
          <ac:chgData name="György Miklós" userId="ec6a850f-d741-4dd8-b104-b1e7fbaa3fba" providerId="ADAL" clId="{9DBF33B4-C3F7-4B0E-B1F1-72EA5DC117D7}" dt="2022-06-30T13:32:40.545" v="48"/>
          <ac:spMkLst>
            <pc:docMk/>
            <pc:sldMk cId="3122275334" sldId="367"/>
            <ac:spMk id="4" creationId="{6D4A8BAB-8110-4799-AA97-741111437C87}"/>
          </ac:spMkLst>
        </pc:spChg>
      </pc:sldChg>
      <pc:sldChg chg="modSp add del mod">
        <pc:chgData name="György Miklós" userId="ec6a850f-d741-4dd8-b104-b1e7fbaa3fba" providerId="ADAL" clId="{9DBF33B4-C3F7-4B0E-B1F1-72EA5DC117D7}" dt="2022-06-30T13:43:40.984" v="211" actId="20577"/>
        <pc:sldMkLst>
          <pc:docMk/>
          <pc:sldMk cId="4182795092" sldId="368"/>
        </pc:sldMkLst>
        <pc:spChg chg="mod">
          <ac:chgData name="György Miklós" userId="ec6a850f-d741-4dd8-b104-b1e7fbaa3fba" providerId="ADAL" clId="{9DBF33B4-C3F7-4B0E-B1F1-72EA5DC117D7}" dt="2022-06-30T13:42:29.072" v="163" actId="207"/>
          <ac:spMkLst>
            <pc:docMk/>
            <pc:sldMk cId="4182795092" sldId="368"/>
            <ac:spMk id="5" creationId="{0C020037-1DC1-42B8-BC60-D7DFCC810CC1}"/>
          </ac:spMkLst>
        </pc:spChg>
        <pc:spChg chg="mod">
          <ac:chgData name="György Miklós" userId="ec6a850f-d741-4dd8-b104-b1e7fbaa3fba" providerId="ADAL" clId="{9DBF33B4-C3F7-4B0E-B1F1-72EA5DC117D7}" dt="2022-06-30T13:43:40.984" v="211" actId="20577"/>
          <ac:spMkLst>
            <pc:docMk/>
            <pc:sldMk cId="4182795092" sldId="368"/>
            <ac:spMk id="7170" creationId="{42C18098-0C17-48E0-932D-AD684BD69AB3}"/>
          </ac:spMkLst>
        </pc:spChg>
      </pc:sldChg>
      <pc:sldChg chg="modSp add del mod">
        <pc:chgData name="György Miklós" userId="ec6a850f-d741-4dd8-b104-b1e7fbaa3fba" providerId="ADAL" clId="{9DBF33B4-C3F7-4B0E-B1F1-72EA5DC117D7}" dt="2022-06-30T13:43:54.444" v="222" actId="20577"/>
        <pc:sldMkLst>
          <pc:docMk/>
          <pc:sldMk cId="3199342790" sldId="369"/>
        </pc:sldMkLst>
        <pc:spChg chg="mod">
          <ac:chgData name="György Miklós" userId="ec6a850f-d741-4dd8-b104-b1e7fbaa3fba" providerId="ADAL" clId="{9DBF33B4-C3F7-4B0E-B1F1-72EA5DC117D7}" dt="2022-06-30T13:40:50.451" v="128" actId="6549"/>
          <ac:spMkLst>
            <pc:docMk/>
            <pc:sldMk cId="3199342790" sldId="369"/>
            <ac:spMk id="5" creationId="{0C020037-1DC1-42B8-BC60-D7DFCC810CC1}"/>
          </ac:spMkLst>
        </pc:spChg>
        <pc:spChg chg="mod">
          <ac:chgData name="György Miklós" userId="ec6a850f-d741-4dd8-b104-b1e7fbaa3fba" providerId="ADAL" clId="{9DBF33B4-C3F7-4B0E-B1F1-72EA5DC117D7}" dt="2022-06-30T13:43:54.444" v="222" actId="20577"/>
          <ac:spMkLst>
            <pc:docMk/>
            <pc:sldMk cId="3199342790" sldId="369"/>
            <ac:spMk id="7170" creationId="{42C18098-0C17-48E0-932D-AD684BD69AB3}"/>
          </ac:spMkLst>
        </pc:spChg>
      </pc:sldChg>
      <pc:sldChg chg="modSp add mod">
        <pc:chgData name="György Miklós" userId="ec6a850f-d741-4dd8-b104-b1e7fbaa3fba" providerId="ADAL" clId="{9DBF33B4-C3F7-4B0E-B1F1-72EA5DC117D7}" dt="2022-06-30T13:44:07.891" v="242" actId="20577"/>
        <pc:sldMkLst>
          <pc:docMk/>
          <pc:sldMk cId="2873116049" sldId="370"/>
        </pc:sldMkLst>
        <pc:spChg chg="mod">
          <ac:chgData name="György Miklós" userId="ec6a850f-d741-4dd8-b104-b1e7fbaa3fba" providerId="ADAL" clId="{9DBF33B4-C3F7-4B0E-B1F1-72EA5DC117D7}" dt="2022-06-30T13:41:02.465" v="141" actId="6549"/>
          <ac:spMkLst>
            <pc:docMk/>
            <pc:sldMk cId="2873116049" sldId="370"/>
            <ac:spMk id="5" creationId="{0C020037-1DC1-42B8-BC60-D7DFCC810CC1}"/>
          </ac:spMkLst>
        </pc:spChg>
        <pc:spChg chg="mod">
          <ac:chgData name="György Miklós" userId="ec6a850f-d741-4dd8-b104-b1e7fbaa3fba" providerId="ADAL" clId="{9DBF33B4-C3F7-4B0E-B1F1-72EA5DC117D7}" dt="2022-06-30T13:44:07.891" v="242" actId="20577"/>
          <ac:spMkLst>
            <pc:docMk/>
            <pc:sldMk cId="2873116049" sldId="370"/>
            <ac:spMk id="7170" creationId="{42C18098-0C17-48E0-932D-AD684BD69AB3}"/>
          </ac:spMkLst>
        </pc:spChg>
      </pc:sldChg>
      <pc:sldChg chg="new del">
        <pc:chgData name="György Miklós" userId="ec6a850f-d741-4dd8-b104-b1e7fbaa3fba" providerId="ADAL" clId="{9DBF33B4-C3F7-4B0E-B1F1-72EA5DC117D7}" dt="2022-06-30T13:36:14.035" v="75" actId="47"/>
        <pc:sldMkLst>
          <pc:docMk/>
          <pc:sldMk cId="4216787568" sldId="370"/>
        </pc:sldMkLst>
      </pc:sldChg>
      <pc:sldChg chg="modSp add mod">
        <pc:chgData name="György Miklós" userId="ec6a850f-d741-4dd8-b104-b1e7fbaa3fba" providerId="ADAL" clId="{9DBF33B4-C3F7-4B0E-B1F1-72EA5DC117D7}" dt="2022-06-30T13:44:20.476" v="250" actId="20577"/>
        <pc:sldMkLst>
          <pc:docMk/>
          <pc:sldMk cId="3183939417" sldId="371"/>
        </pc:sldMkLst>
        <pc:spChg chg="mod">
          <ac:chgData name="György Miklós" userId="ec6a850f-d741-4dd8-b104-b1e7fbaa3fba" providerId="ADAL" clId="{9DBF33B4-C3F7-4B0E-B1F1-72EA5DC117D7}" dt="2022-06-30T13:41:16.753" v="155" actId="6549"/>
          <ac:spMkLst>
            <pc:docMk/>
            <pc:sldMk cId="3183939417" sldId="371"/>
            <ac:spMk id="5" creationId="{0C020037-1DC1-42B8-BC60-D7DFCC810CC1}"/>
          </ac:spMkLst>
        </pc:spChg>
        <pc:spChg chg="mod">
          <ac:chgData name="György Miklós" userId="ec6a850f-d741-4dd8-b104-b1e7fbaa3fba" providerId="ADAL" clId="{9DBF33B4-C3F7-4B0E-B1F1-72EA5DC117D7}" dt="2022-06-30T13:44:20.476" v="250" actId="20577"/>
          <ac:spMkLst>
            <pc:docMk/>
            <pc:sldMk cId="3183939417" sldId="371"/>
            <ac:spMk id="7170" creationId="{42C18098-0C17-48E0-932D-AD684BD69AB3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91E6F83C-C8AB-44B7-86C7-C28F39911E2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ABC14CF4-244F-449A-80A5-C046AF70F8C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665D6748-858D-4178-A2C1-25A4CE441CE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B1B6B2C6-F288-4883-A040-E011564F993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9B14DE6-F15A-4876-AD0E-EFA5B8B12D0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3E7A3B0D-AC1E-4064-B403-F2EEB5E7FEC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479804B9-EE24-40AB-8747-97C7F2240CA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33C8F557-C8A1-41CE-B94A-42356FC2F51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41EFE344-B73C-4D18-B6CE-D5D5C2550D8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FC83CAD-DAA0-4027-BF3D-CCD8F074118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3A8AA81C-109D-49B8-A68A-B4B31EE2C1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FFD702F-BC8B-4669-A923-A2F34FC36CF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4481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9332206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770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3 Singl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42"/>
          <p:cNvSpPr>
            <a:spLocks noGrp="1"/>
          </p:cNvSpPr>
          <p:nvPr>
            <p:ph type="body" sz="quarter" idx="12"/>
          </p:nvPr>
        </p:nvSpPr>
        <p:spPr>
          <a:xfrm>
            <a:off x="556800" y="527928"/>
            <a:ext cx="11078400" cy="45420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200" baseline="0">
                <a:solidFill>
                  <a:schemeClr val="tx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Text Placeholder 42"/>
          <p:cNvSpPr>
            <a:spLocks noGrp="1"/>
          </p:cNvSpPr>
          <p:nvPr>
            <p:ph type="body" sz="quarter" idx="13"/>
          </p:nvPr>
        </p:nvSpPr>
        <p:spPr>
          <a:xfrm>
            <a:off x="556800" y="1019360"/>
            <a:ext cx="11078400" cy="45420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aseline="0">
                <a:solidFill>
                  <a:schemeClr val="bg2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556800" y="1680000"/>
            <a:ext cx="11078400" cy="4464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307192" indent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616785" indent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  <a:defRPr sz="1467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923977" indent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  <a:defRPr sz="12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F8216C90-5313-461F-B9F1-62D731E52E7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&lt;Document ID: change ID in footer or remove&gt; &lt;Change information classification in footer&gt;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66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23ED2D41-DE2B-4887-BE51-CA2041F6B3BC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9666CC83-FFE2-45A9-A03D-1CFF3ADDDC5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29A499E4-0828-4FB5-919D-595D734F303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62704AD4-7098-4942-92F0-581D008B0098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33709716-99BA-48CB-8EF2-EC9134A4C19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78ACAF33-E79F-493F-A443-D6358242E6DD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9576394E-F782-441D-9E5F-C9D626DE331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3E615E3E-B7BF-437E-BC6F-B31402C3DCED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F47D32BB-4F4A-488A-9FC6-215948344C6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2601913" cy="4619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SA2 152E	</a:t>
            </a:r>
          </a:p>
          <a:p>
            <a:pPr eaLnBrk="1" hangingPunct="1">
              <a:defRPr/>
            </a:pPr>
            <a:r>
              <a:rPr lang="sv-SE" altLang="en-US" sz="1200" b="1" dirty="0" err="1">
                <a:latin typeface="Arial "/>
              </a:rPr>
              <a:t>eMeeting</a:t>
            </a:r>
            <a:r>
              <a:rPr lang="sv-SE" altLang="en-US" sz="1200" b="1" dirty="0">
                <a:latin typeface="Arial "/>
              </a:rPr>
              <a:t> – August 2022</a:t>
            </a: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43B654BB-98D0-4A60-A985-22F04637B7E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latin typeface="Arial "/>
              </a:rPr>
              <a:t>&lt;</a:t>
            </a:r>
            <a:r>
              <a:rPr lang="sv-SE" altLang="en-US" sz="1200" b="1" i="1" dirty="0">
                <a:latin typeface="Arial "/>
              </a:rPr>
              <a:t>Document Ref.</a:t>
            </a:r>
            <a:r>
              <a:rPr lang="sv-SE" altLang="en-US" sz="1200" b="1" dirty="0">
                <a:latin typeface="Arial "/>
              </a:rPr>
              <a:t>&gt;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17" r:id="rId1"/>
    <p:sldLayoutId id="2147485219" r:id="rId2"/>
    <p:sldLayoutId id="2147485218" r:id="rId3"/>
    <p:sldLayoutId id="2147485220" r:id="rId4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A26F4623-3397-4249-97A8-49D08001EE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altLang="da-DK" dirty="0"/>
              <a:t>FS_DetNet open FFS items</a:t>
            </a:r>
            <a:endParaRPr lang="da-DK" altLang="da-DK" dirty="0"/>
          </a:p>
        </p:txBody>
      </p:sp>
      <p:sp>
        <p:nvSpPr>
          <p:cNvPr id="6147" name="Subtitle 2">
            <a:extLst>
              <a:ext uri="{FF2B5EF4-FFF2-40B4-BE49-F238E27FC236}">
                <a16:creationId xmlns:a16="http://schemas.microsoft.com/office/drawing/2014/main" id="{37D12933-8B38-4902-8F55-576B3DE3A48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fi-FI" altLang="da-DK"/>
              <a:t>Ericsson</a:t>
            </a:r>
            <a:endParaRPr lang="da-DK" altLang="da-DK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Placeholder 2">
            <a:extLst>
              <a:ext uri="{FF2B5EF4-FFF2-40B4-BE49-F238E27FC236}">
                <a16:creationId xmlns:a16="http://schemas.microsoft.com/office/drawing/2014/main" id="{42C18098-0C17-48E0-932D-AD684BD69AB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57213" y="528638"/>
            <a:ext cx="11077575" cy="454025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fi-FI" altLang="en-US" dirty="0"/>
              <a:t>Solution 2 (China Telecom)</a:t>
            </a:r>
            <a:endParaRPr lang="en-GB" alt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020037-1DC1-42B8-BC60-D7DFCC810CC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7213" y="1933575"/>
            <a:ext cx="11077575" cy="421005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signalling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protocol between NEF and DetNet control is FFS.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It is FFS if and how the links corresponding to the PDU Sessions are reported.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It is FFS how the UPF information about the identification and link of adjacent DetNet nodes information is reported and whether this reporting impacts the PCF and TSCTSF.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It is FFS how the UPF information about the identification and link of adjacent DetNet nodes information is reported and whether this reporting impacts the PCF and TSCTSF.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Placeholder 2">
            <a:extLst>
              <a:ext uri="{FF2B5EF4-FFF2-40B4-BE49-F238E27FC236}">
                <a16:creationId xmlns:a16="http://schemas.microsoft.com/office/drawing/2014/main" id="{42C18098-0C17-48E0-932D-AD684BD69AB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57213" y="528638"/>
            <a:ext cx="11077575" cy="454025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fi-FI" altLang="en-US" dirty="0"/>
              <a:t>Solution 3 (Ericsson)</a:t>
            </a:r>
            <a:endParaRPr lang="en-GB" alt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020037-1DC1-42B8-BC60-D7DFCC810CC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7213" y="1933575"/>
            <a:ext cx="11077575" cy="421005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Whether and How to map the E2E traffic requirement is FFS.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Whether and How to Extend the IETF YANG model is FFS.</a:t>
            </a:r>
          </a:p>
        </p:txBody>
      </p:sp>
    </p:spTree>
    <p:extLst>
      <p:ext uri="{BB962C8B-B14F-4D97-AF65-F5344CB8AC3E}">
        <p14:creationId xmlns:p14="http://schemas.microsoft.com/office/powerpoint/2010/main" val="477356620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Placeholder 2">
            <a:extLst>
              <a:ext uri="{FF2B5EF4-FFF2-40B4-BE49-F238E27FC236}">
                <a16:creationId xmlns:a16="http://schemas.microsoft.com/office/drawing/2014/main" id="{42C18098-0C17-48E0-932D-AD684BD69AB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57213" y="528638"/>
            <a:ext cx="11077575" cy="454025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fi-FI" altLang="en-US" dirty="0"/>
              <a:t>Solution 4 (Huawei)</a:t>
            </a:r>
            <a:endParaRPr lang="en-GB" alt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020037-1DC1-42B8-BC60-D7DFCC810CC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7213" y="1933575"/>
            <a:ext cx="11077575" cy="421005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is FFS which of the following options for supported for DetNet flow mapping: NEF, DetNet specific AF, TSCTSF. It is FFS how the solution considers the agreed assumption that the mapping functionality for DetNet is realized in the TSCTSF.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protocols used between the entities are FFS.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Whether and how the DetNet related parameters marked as TBD in the table should be mapped to 5GS requirements is FFS.</a:t>
            </a:r>
            <a:endParaRPr lang="en-US" sz="2000" dirty="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Whether and how to get the other DetNet nodes' information to support DetNet network is FFS.</a:t>
            </a:r>
            <a:endParaRPr lang="en-US" sz="2000" dirty="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2795092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Placeholder 2">
            <a:extLst>
              <a:ext uri="{FF2B5EF4-FFF2-40B4-BE49-F238E27FC236}">
                <a16:creationId xmlns:a16="http://schemas.microsoft.com/office/drawing/2014/main" id="{42C18098-0C17-48E0-932D-AD684BD69AB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57213" y="528638"/>
            <a:ext cx="11077575" cy="454025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fi-FI" altLang="en-US" dirty="0"/>
              <a:t>Solution 5 (ETRI)</a:t>
            </a:r>
            <a:endParaRPr lang="en-GB" alt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020037-1DC1-42B8-BC60-D7DFCC810CC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7213" y="1933575"/>
            <a:ext cx="11077575" cy="421005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It is FFS how to translate DetNet configuration parameters for DetNet traffic to 5GS QoS parameters and TSCAI in TSCTSF.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It is FFS whether and how to provision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MinPayloadSize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MinPacketsPerInterval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within the 5GS.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It is FFS how can the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Restconf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interface be extended in such a way that it is compatible with a DetNet controller and supports 3GPP specifications.</a:t>
            </a:r>
          </a:p>
        </p:txBody>
      </p:sp>
    </p:spTree>
    <p:extLst>
      <p:ext uri="{BB962C8B-B14F-4D97-AF65-F5344CB8AC3E}">
        <p14:creationId xmlns:p14="http://schemas.microsoft.com/office/powerpoint/2010/main" val="3199342790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Placeholder 2">
            <a:extLst>
              <a:ext uri="{FF2B5EF4-FFF2-40B4-BE49-F238E27FC236}">
                <a16:creationId xmlns:a16="http://schemas.microsoft.com/office/drawing/2014/main" id="{42C18098-0C17-48E0-932D-AD684BD69AB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57213" y="528638"/>
            <a:ext cx="11077575" cy="454025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fi-FI" altLang="en-US" dirty="0"/>
              <a:t>Solution 6 (China Telecom)</a:t>
            </a:r>
            <a:endParaRPr lang="en-GB" alt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020037-1DC1-42B8-BC60-D7DFCC810CC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7213" y="1933575"/>
            <a:ext cx="11077575" cy="421005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functionality of the NEF is FFS.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interface protocol between DetNet controller and NEF is FFS.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interface protocol between NEF and TSCTSF is FFS.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It is FFS how the end-to-end DetNet requirements are mapped to the per node 5GS requirements.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NEF: the impacts are FFS.</a:t>
            </a:r>
          </a:p>
        </p:txBody>
      </p:sp>
    </p:spTree>
    <p:extLst>
      <p:ext uri="{BB962C8B-B14F-4D97-AF65-F5344CB8AC3E}">
        <p14:creationId xmlns:p14="http://schemas.microsoft.com/office/powerpoint/2010/main" val="2873116049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Placeholder 2">
            <a:extLst>
              <a:ext uri="{FF2B5EF4-FFF2-40B4-BE49-F238E27FC236}">
                <a16:creationId xmlns:a16="http://schemas.microsoft.com/office/drawing/2014/main" id="{42C18098-0C17-48E0-932D-AD684BD69AB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57213" y="528638"/>
            <a:ext cx="11077575" cy="454025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fi-FI" altLang="en-US"/>
              <a:t>Solution 7 (ZTE)</a:t>
            </a:r>
            <a:endParaRPr lang="en-GB" alt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020037-1DC1-42B8-BC60-D7DFCC810CC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7213" y="1933575"/>
            <a:ext cx="11077575" cy="421005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How the map the end to end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Detnet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parameters to 5GS parameters is FFS.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Which parameters in the table are carried in draft-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ietf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detnet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-yang [5] to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Detnet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node is FFS.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Whether NEF support the interaction with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Detnet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controller is FFS.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Additional impacts are FFS.</a:t>
            </a:r>
          </a:p>
        </p:txBody>
      </p:sp>
    </p:spTree>
    <p:extLst>
      <p:ext uri="{BB962C8B-B14F-4D97-AF65-F5344CB8AC3E}">
        <p14:creationId xmlns:p14="http://schemas.microsoft.com/office/powerpoint/2010/main" val="3183939417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um" ma:contentTypeID="0x0101008BCA13FBA359294AA43EF6911AD5DC8A" ma:contentTypeVersion="7" ma:contentTypeDescription="Új dokumentum létrehozása." ma:contentTypeScope="" ma:versionID="aa21b5304d6b8da77f5efb815fde4bd3">
  <xsd:schema xmlns:xsd="http://www.w3.org/2001/XMLSchema" xmlns:xs="http://www.w3.org/2001/XMLSchema" xmlns:p="http://schemas.microsoft.com/office/2006/metadata/properties" xmlns:ns2="043863bd-7b34-4180-9e9d-7272754de141" xmlns:ns3="680f3ded-1114-4fac-a0d4-8f1049ddc85b" targetNamespace="http://schemas.microsoft.com/office/2006/metadata/properties" ma:root="true" ma:fieldsID="1451d0b6d4d3f8d06569be6acd53214d" ns2:_="" ns3:_="">
    <xsd:import namespace="043863bd-7b34-4180-9e9d-7272754de141"/>
    <xsd:import namespace="680f3ded-1114-4fac-a0d4-8f1049ddc85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3863bd-7b34-4180-9e9d-7272754de1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0f3ded-1114-4fac-a0d4-8f1049ddc85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Résztvevők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Megosztva részletekkel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artalomtípus"/>
        <xsd:element ref="dc:title" minOccurs="0" maxOccurs="1" ma:index="4" ma:displayName="Cím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96F09B3-81C5-4AA0-81A5-88A8260AF49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5CD8C0-8B75-440C-9B5B-9FC93AB2F9D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43863bd-7b34-4180-9e9d-7272754de141"/>
    <ds:schemaRef ds:uri="680f3ded-1114-4fac-a0d4-8f1049ddc85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1599BD2-FEF7-4FD6-A2E3-4E94F8320473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12743</TotalTime>
  <Words>407</Words>
  <Application>Microsoft Office PowerPoint</Application>
  <PresentationFormat>Widescreen</PresentationFormat>
  <Paragraphs>30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Arial </vt:lpstr>
      <vt:lpstr>Calibri</vt:lpstr>
      <vt:lpstr>Calibri Light</vt:lpstr>
      <vt:lpstr>Nokia Pure Headline Ultra Light</vt:lpstr>
      <vt:lpstr>Nokia Pure Text Light</vt:lpstr>
      <vt:lpstr>Times New Roman</vt:lpstr>
      <vt:lpstr>Office Theme</vt:lpstr>
      <vt:lpstr>FS_DetNet open FFS items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Ericsson</cp:lastModifiedBy>
  <cp:revision>911</cp:revision>
  <dcterms:created xsi:type="dcterms:W3CDTF">2010-02-05T13:52:04Z</dcterms:created>
  <dcterms:modified xsi:type="dcterms:W3CDTF">2022-06-30T13:44:20Z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0x0101008BCA13FBA359294AA43EF6911AD5DC8A</vt:lpwstr>
  </property>
</Properties>
</file>