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1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7C80"/>
    <a:srgbClr val="FF3300"/>
    <a:srgbClr val="62A14D"/>
    <a:srgbClr val="000000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1B9D40-0569-4A3F-ACF7-199839A03B8D}" v="5" dt="2021-11-08T18:50:20.967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30" d="100"/>
          <a:sy n="130" d="100"/>
        </p:scale>
        <p:origin x="738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4/12/2022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4/12/2022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907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pPr>
              <a:spcAft>
                <a:spcPts val="600"/>
              </a:spcAft>
            </a:pPr>
            <a:r>
              <a:rPr lang="en-GB" sz="1800" b="1" dirty="0"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SA WG2 Meeting #S2-150E</a:t>
            </a:r>
            <a:r>
              <a:rPr lang="en-GB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8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April 6</a:t>
            </a:r>
            <a:r>
              <a:rPr lang="en-GB" sz="1800" b="1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GB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12h, 2022,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Elbonia</a:t>
            </a:r>
            <a:r>
              <a:rPr lang="en-GB" sz="1800" b="1" dirty="0">
                <a:solidFill>
                  <a:srgbClr val="3333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S2-2203000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62500" lnSpcReduction="2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TSG SA WG2#150E Electronic, </a:t>
            </a:r>
            <a:r>
              <a:rPr lang="en-GB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April 6</a:t>
            </a:r>
            <a:r>
              <a:rPr lang="en-GB" sz="18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GB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– 12h, 2022</a:t>
            </a:r>
            <a:r>
              <a:rPr lang="en-GB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Elbonia</a:t>
            </a:r>
            <a:r>
              <a:rPr lang="en-GB" sz="1800" b="1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WG2 </a:t>
            </a:r>
            <a:r>
              <a:rPr lang="fr-FR" dirty="0" err="1"/>
              <a:t>Status</a:t>
            </a:r>
            <a:r>
              <a:rPr lang="fr-FR" dirty="0"/>
              <a:t> report for 5WWC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L</a:t>
            </a:r>
            <a:r>
              <a:rPr lang="en-GB" sz="1800" b="1" dirty="0">
                <a:latin typeface="Arial" charset="0"/>
              </a:rPr>
              <a:t>aurent Thiébaut</a:t>
            </a: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Nokia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during the April meeting, concentrate on solutions (new and updated). </a:t>
            </a:r>
            <a:r>
              <a:rPr lang="en-CA" sz="18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N</a:t>
            </a:r>
            <a:r>
              <a:rPr lang="en-CA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ew solution are not expected after April meeting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. (</a:t>
            </a:r>
            <a:r>
              <a:rPr lang="en-CA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Only solution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updates or solution merges are expected after this meeting).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May agree to a SID update shifting the TR approval to December plenary due to the need to get feedback from BBF/</a:t>
            </a:r>
            <a:r>
              <a:rPr lang="en-CA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Cablelabs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(feedback to be requested from August meeting when solutions are completed)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Complete all solutions in August (and send TR for information)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 conclude on KI 2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(slicing for Non 3GPP)(evaluation and conclusions). </a:t>
            </a:r>
            <a:r>
              <a:rPr lang="en-CA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Normative work for KI2 in October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November meeting </a:t>
            </a:r>
            <a:r>
              <a:rPr lang="en-CA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conclude on KI 1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(different handling of devices) (evaluation and conclusions using BBF/CableLabs feedback). </a:t>
            </a:r>
            <a:r>
              <a:rPr lang="en-CA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Normative work for KI1 in Q1 2023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Prior to the August (November) meeting have about KI 2 (KI1)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2 first weeks of June a moderated email discussion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3</a:t>
            </a:r>
            <a:r>
              <a:rPr lang="en-CA" sz="14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rd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or 4</a:t>
            </a:r>
            <a:r>
              <a:rPr lang="en-CA" sz="14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week of June a conf call where we can exchange on the Evaluation of the solutions and on the road to conclusions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Calibri" panose="020F0502020204030204" pitchFamily="34" charset="0"/>
              </a:rPr>
              <a:t>At the August/November meeting, only one document will be taken as baseline for evaluation and conclusions. The other documents being for TR update will be for solution updates (August).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B7CC5E-CB2C-4D2C-B40B-7FB408E2E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91" y="157413"/>
            <a:ext cx="6827838" cy="384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7997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RAN 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None (the SID has no RAN impacts)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graphicFrame>
        <p:nvGraphicFramePr>
          <p:cNvPr id="5" name="Content Placeholder 8">
            <a:extLst>
              <a:ext uri="{FF2B5EF4-FFF2-40B4-BE49-F238E27FC236}">
                <a16:creationId xmlns:a16="http://schemas.microsoft.com/office/drawing/2014/main" id="{8588BD55-2225-44CB-8306-E27676DD3E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8957161"/>
              </p:ext>
            </p:extLst>
          </p:nvPr>
        </p:nvGraphicFramePr>
        <p:xfrm>
          <a:off x="186300" y="1481714"/>
          <a:ext cx="8810067" cy="900651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54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6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FS_5WWC_Ph2 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the support for 5WWC, </a:t>
                      </a:r>
                      <a:endParaRPr lang="de-DE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25% &gt; 60%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Sep, 22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SP-211640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9CBF4D1-C0E8-43CD-8757-CCE2B617D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RAN and SA3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 for RAN and none determined yet for SA3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(August)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Complete all solutions in August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 conclude on KI 2</a:t>
            </a: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(slicing for Non 3GPP)(evaluation and conclusions). </a:t>
            </a: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Normative work for KI2 in October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KI completion in Q1 2023 (due to late feedback from BBF/CableLabs)</a:t>
            </a:r>
            <a:endParaRPr lang="fr-FR" sz="12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1A56B6-ED82-476E-989D-0D4C93C7F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/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7920</TotalTime>
  <Words>359</Words>
  <Application>Microsoft Office PowerPoint</Application>
  <PresentationFormat>On-screen Show (4:3)</PresentationFormat>
  <Paragraphs>47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</vt:lpstr>
      <vt:lpstr>Calibri</vt:lpstr>
      <vt:lpstr>Symbol</vt:lpstr>
      <vt:lpstr>Times New Roman</vt:lpstr>
      <vt:lpstr>Office Theme</vt:lpstr>
      <vt:lpstr>SA WG2 Status report for 5WWC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QC_02</cp:lastModifiedBy>
  <cp:revision>1295</cp:revision>
  <dcterms:created xsi:type="dcterms:W3CDTF">2008-08-30T09:32:10Z</dcterms:created>
  <dcterms:modified xsi:type="dcterms:W3CDTF">2022-04-12T13:30:41Z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