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p:scale>
          <a:sx n="66" d="100"/>
          <a:sy n="66" d="100"/>
        </p:scale>
        <p:origin x="-318" y="2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D17543-7E32-4346-9579-E540409331DC}"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3275135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D17543-7E32-4346-9579-E540409331DC}"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3684012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D17543-7E32-4346-9579-E540409331DC}"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4275937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D17543-7E32-4346-9579-E540409331DC}"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2917255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D17543-7E32-4346-9579-E540409331DC}"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362134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D17543-7E32-4346-9579-E540409331DC}"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198169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D17543-7E32-4346-9579-E540409331DC}"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250425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D17543-7E32-4346-9579-E540409331DC}"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189033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D17543-7E32-4346-9579-E540409331DC}"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424103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D17543-7E32-4346-9579-E540409331DC}"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1105005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D17543-7E32-4346-9579-E540409331DC}"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1AAEF-15D1-4ABB-8B98-E51DA8F5C4F3}" type="slidenum">
              <a:rPr lang="en-US" smtClean="0"/>
              <a:t>‹#›</a:t>
            </a:fld>
            <a:endParaRPr lang="en-US"/>
          </a:p>
        </p:txBody>
      </p:sp>
    </p:spTree>
    <p:extLst>
      <p:ext uri="{BB962C8B-B14F-4D97-AF65-F5344CB8AC3E}">
        <p14:creationId xmlns:p14="http://schemas.microsoft.com/office/powerpoint/2010/main" val="1695866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17543-7E32-4346-9579-E540409331DC}" type="datetimeFigureOut">
              <a:rPr lang="en-US" smtClean="0"/>
              <a:t>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1AAEF-15D1-4ABB-8B98-E51DA8F5C4F3}" type="slidenum">
              <a:rPr lang="en-US" smtClean="0"/>
              <a:t>‹#›</a:t>
            </a:fld>
            <a:endParaRPr lang="en-US"/>
          </a:p>
        </p:txBody>
      </p:sp>
    </p:spTree>
    <p:extLst>
      <p:ext uri="{BB962C8B-B14F-4D97-AF65-F5344CB8AC3E}">
        <p14:creationId xmlns:p14="http://schemas.microsoft.com/office/powerpoint/2010/main" val="195766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800" b="1" dirty="0" smtClean="0"/>
              <a:t>Way Forward on</a:t>
            </a:r>
            <a:r>
              <a:rPr lang="en-US" sz="4800" dirty="0" smtClean="0"/>
              <a:t/>
            </a:r>
            <a:br>
              <a:rPr lang="en-US" sz="4800" dirty="0" smtClean="0"/>
            </a:br>
            <a:r>
              <a:rPr lang="en-US" sz="4000" dirty="0" smtClean="0"/>
              <a:t>NTN – Indication of Country of UE Location</a:t>
            </a:r>
            <a:endParaRPr lang="en-US" dirty="0"/>
          </a:p>
        </p:txBody>
      </p:sp>
      <p:sp>
        <p:nvSpPr>
          <p:cNvPr id="3" name="Subtitle 2"/>
          <p:cNvSpPr>
            <a:spLocks noGrp="1"/>
          </p:cNvSpPr>
          <p:nvPr>
            <p:ph type="subTitle" idx="1"/>
          </p:nvPr>
        </p:nvSpPr>
        <p:spPr/>
        <p:txBody>
          <a:bodyPr/>
          <a:lstStyle/>
          <a:p>
            <a:pPr algn="l"/>
            <a:r>
              <a:rPr lang="en-US" dirty="0" smtClean="0"/>
              <a:t>5GSAT_ARCH, </a:t>
            </a:r>
            <a:r>
              <a:rPr lang="en-US" dirty="0" err="1" smtClean="0"/>
              <a:t>IoT_SAT_ARCH_EPS</a:t>
            </a:r>
            <a:endParaRPr lang="en-US" dirty="0"/>
          </a:p>
        </p:txBody>
      </p:sp>
    </p:spTree>
    <p:extLst>
      <p:ext uri="{BB962C8B-B14F-4D97-AF65-F5344CB8AC3E}">
        <p14:creationId xmlns:p14="http://schemas.microsoft.com/office/powerpoint/2010/main" val="331763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 </a:t>
            </a:r>
            <a:r>
              <a:rPr lang="en-US" dirty="0" err="1" smtClean="0"/>
              <a:t>TDocs</a:t>
            </a:r>
            <a:r>
              <a:rPr lang="en-US" dirty="0" smtClean="0"/>
              <a:t> [1/2]</a:t>
            </a:r>
            <a:endParaRPr lang="en-US" dirty="0"/>
          </a:p>
        </p:txBody>
      </p:sp>
      <p:sp>
        <p:nvSpPr>
          <p:cNvPr id="5" name="Content Placeholder 4"/>
          <p:cNvSpPr>
            <a:spLocks noGrp="1"/>
          </p:cNvSpPr>
          <p:nvPr>
            <p:ph sz="half" idx="1"/>
          </p:nvPr>
        </p:nvSpPr>
        <p:spPr/>
        <p:txBody>
          <a:bodyPr>
            <a:normAutofit/>
          </a:bodyPr>
          <a:lstStyle/>
          <a:p>
            <a:r>
              <a:rPr lang="en-US" sz="2000" dirty="0" smtClean="0"/>
              <a:t>Incoming LSs</a:t>
            </a:r>
          </a:p>
          <a:p>
            <a:pPr lvl="1"/>
            <a:r>
              <a:rPr lang="en-US" sz="1800" dirty="0" smtClean="0"/>
              <a:t>S2-2200043 (C1-217150) on use, if any, of network provided “Indication of country of UE location”</a:t>
            </a:r>
          </a:p>
          <a:p>
            <a:pPr lvl="1"/>
            <a:r>
              <a:rPr lang="en-US" sz="1800" dirty="0" smtClean="0"/>
              <a:t>S2-2108994 (S1-214208) on Indication of country of UE location and its use in PLMN selection</a:t>
            </a:r>
          </a:p>
          <a:p>
            <a:pPr lvl="1"/>
            <a:r>
              <a:rPr lang="en-US" sz="1800" dirty="0" smtClean="0"/>
              <a:t>S2-2200080 (C1-220532) Reply LS on EPS support for </a:t>
            </a:r>
            <a:r>
              <a:rPr lang="en-US" sz="1800" dirty="0" err="1" smtClean="0"/>
              <a:t>IoT</a:t>
            </a:r>
            <a:r>
              <a:rPr lang="en-US" sz="1800" dirty="0" smtClean="0"/>
              <a:t> NTN in Rel-17</a:t>
            </a:r>
          </a:p>
          <a:p>
            <a:pPr lvl="1"/>
            <a:endParaRPr lang="en-US" sz="1800" dirty="0"/>
          </a:p>
        </p:txBody>
      </p:sp>
      <p:sp>
        <p:nvSpPr>
          <p:cNvPr id="6" name="Content Placeholder 5"/>
          <p:cNvSpPr>
            <a:spLocks noGrp="1"/>
          </p:cNvSpPr>
          <p:nvPr>
            <p:ph sz="half" idx="2"/>
          </p:nvPr>
        </p:nvSpPr>
        <p:spPr/>
        <p:txBody>
          <a:bodyPr>
            <a:normAutofit/>
          </a:bodyPr>
          <a:lstStyle/>
          <a:p>
            <a:r>
              <a:rPr lang="en-US" sz="2000" dirty="0" smtClean="0"/>
              <a:t>Outgoing LSs</a:t>
            </a:r>
          </a:p>
          <a:p>
            <a:pPr lvl="1"/>
            <a:r>
              <a:rPr lang="en-US" sz="1600" dirty="0" smtClean="0"/>
              <a:t>S2-2200869 [DRAFT] Reply LS on Use, if any, of network provided Indication of country of UE location</a:t>
            </a:r>
          </a:p>
          <a:p>
            <a:pPr lvl="2"/>
            <a:r>
              <a:rPr lang="en-US" sz="1400" dirty="0" smtClean="0">
                <a:solidFill>
                  <a:schemeClr val="bg1">
                    <a:lumMod val="75000"/>
                  </a:schemeClr>
                </a:solidFill>
              </a:rPr>
              <a:t>S2-2200394 [DRAFT] Reply LS on Indication of country of UE location and its use in PLMN selection</a:t>
            </a:r>
          </a:p>
          <a:p>
            <a:pPr lvl="2"/>
            <a:r>
              <a:rPr lang="en-US" sz="1400" dirty="0" smtClean="0">
                <a:solidFill>
                  <a:schemeClr val="bg1">
                    <a:lumMod val="75000"/>
                  </a:schemeClr>
                </a:solidFill>
              </a:rPr>
              <a:t>S2.2200440 Reply LS on Use, if any, of network provided 'Indication of country of UE location‘</a:t>
            </a:r>
          </a:p>
          <a:p>
            <a:pPr lvl="2"/>
            <a:r>
              <a:rPr lang="en-US" sz="1400" dirty="0" smtClean="0">
                <a:solidFill>
                  <a:schemeClr val="bg1">
                    <a:lumMod val="75000"/>
                  </a:schemeClr>
                </a:solidFill>
              </a:rPr>
              <a:t>S2-2200567 [DRAFT] Reply LS on Use, if any, of network provided 'Indication of country of UE location‘</a:t>
            </a:r>
          </a:p>
          <a:p>
            <a:pPr lvl="2"/>
            <a:r>
              <a:rPr lang="en-US" sz="1400" dirty="0" smtClean="0">
                <a:solidFill>
                  <a:schemeClr val="bg1">
                    <a:lumMod val="75000"/>
                  </a:schemeClr>
                </a:solidFill>
              </a:rPr>
              <a:t>S2-2200946, [DRAFT] Reply LS on Use, if any, of network provided 'Indication of country of UE location'</a:t>
            </a:r>
          </a:p>
          <a:p>
            <a:pPr lvl="1"/>
            <a:r>
              <a:rPr lang="en-US" sz="1600" dirty="0" smtClean="0"/>
              <a:t>S2-2200871 [DRAFT] Reply LS on EPS support for </a:t>
            </a:r>
            <a:r>
              <a:rPr lang="en-US" sz="1600" dirty="0" err="1" smtClean="0"/>
              <a:t>IoT</a:t>
            </a:r>
            <a:r>
              <a:rPr lang="en-US" sz="1600" dirty="0" smtClean="0"/>
              <a:t> NTN in Rel-17 &gt;&gt; Proposed to be merged with 869</a:t>
            </a:r>
          </a:p>
          <a:p>
            <a:pPr lvl="1"/>
            <a:r>
              <a:rPr lang="en-US" sz="1600" dirty="0" smtClean="0"/>
              <a:t>S2-2200571 [DRAFT] Reply LS on EPS support for </a:t>
            </a:r>
            <a:r>
              <a:rPr lang="en-US" sz="1600" dirty="0" err="1" smtClean="0"/>
              <a:t>IoT</a:t>
            </a:r>
            <a:r>
              <a:rPr lang="en-US" sz="1600" dirty="0" smtClean="0"/>
              <a:t> NTN in Rel-17 &gt;&gt; Proposed to be merged with 869</a:t>
            </a:r>
          </a:p>
          <a:p>
            <a:pPr lvl="1"/>
            <a:endParaRPr lang="en-US" sz="1600" dirty="0"/>
          </a:p>
        </p:txBody>
      </p:sp>
    </p:spTree>
    <p:extLst>
      <p:ext uri="{BB962C8B-B14F-4D97-AF65-F5344CB8AC3E}">
        <p14:creationId xmlns:p14="http://schemas.microsoft.com/office/powerpoint/2010/main" val="74568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 </a:t>
            </a:r>
            <a:r>
              <a:rPr lang="en-US" dirty="0" err="1" smtClean="0"/>
              <a:t>TDocs</a:t>
            </a:r>
            <a:r>
              <a:rPr lang="en-US" dirty="0" smtClean="0"/>
              <a:t> [2/2]</a:t>
            </a:r>
            <a:endParaRPr lang="en-US" dirty="0"/>
          </a:p>
        </p:txBody>
      </p:sp>
      <p:sp>
        <p:nvSpPr>
          <p:cNvPr id="5" name="Content Placeholder 4"/>
          <p:cNvSpPr>
            <a:spLocks noGrp="1"/>
          </p:cNvSpPr>
          <p:nvPr>
            <p:ph sz="half" idx="1"/>
          </p:nvPr>
        </p:nvSpPr>
        <p:spPr/>
        <p:txBody>
          <a:bodyPr>
            <a:normAutofit fontScale="85000" lnSpcReduction="10000"/>
          </a:bodyPr>
          <a:lstStyle/>
          <a:p>
            <a:r>
              <a:rPr lang="en-US" sz="2000" dirty="0" smtClean="0"/>
              <a:t>CRs (5GSAT_ARCH)</a:t>
            </a:r>
          </a:p>
          <a:p>
            <a:pPr lvl="1"/>
            <a:r>
              <a:rPr lang="en-US" sz="1800" dirty="0" smtClean="0"/>
              <a:t>S2-2200937 23.501 CR 3549 (Rel-17, ‘F’): Remove indication of country of UE location for NR satellite access</a:t>
            </a:r>
          </a:p>
          <a:p>
            <a:pPr lvl="1"/>
            <a:r>
              <a:rPr lang="en-US" sz="1800" dirty="0" smtClean="0"/>
              <a:t>S2-2200938 23.502 CR 3390 (Rel-17, ‘F’): Remove indication of country of UE location</a:t>
            </a:r>
          </a:p>
          <a:p>
            <a:pPr lvl="1"/>
            <a:r>
              <a:rPr lang="en-US" sz="1800" dirty="0" smtClean="0"/>
              <a:t>S2-2200438: 23.501 CR 3502 (Rel-17, ‘F’): Removal of indication of country of UE location</a:t>
            </a:r>
          </a:p>
          <a:p>
            <a:pPr lvl="1"/>
            <a:r>
              <a:rPr lang="en-US" sz="1800" dirty="0" smtClean="0"/>
              <a:t>S2-2200439: 23.502 CR 3352 (Rel-17, ‘F’): Removal of indication of country of UE location</a:t>
            </a:r>
          </a:p>
          <a:p>
            <a:pPr lvl="1"/>
            <a:r>
              <a:rPr lang="en-US" sz="1800" dirty="0" smtClean="0"/>
              <a:t>S2-2200867: 23.501 CR 3544 (Rel-17, ‘C’): Remove </a:t>
            </a:r>
            <a:r>
              <a:rPr lang="en-US" sz="1800" dirty="0" err="1" smtClean="0"/>
              <a:t>indicaiton</a:t>
            </a:r>
            <a:r>
              <a:rPr lang="en-US" sz="1800" dirty="0" smtClean="0"/>
              <a:t> of country of UE location from TS23.501</a:t>
            </a:r>
          </a:p>
          <a:p>
            <a:pPr lvl="1"/>
            <a:r>
              <a:rPr lang="en-US" sz="1800" dirty="0" smtClean="0"/>
              <a:t>S2-2200868: 23.502 CR 3384 (Rel-17, ‘C’): Remove </a:t>
            </a:r>
            <a:r>
              <a:rPr lang="en-US" sz="1800" dirty="0" err="1" smtClean="0"/>
              <a:t>indicaiton</a:t>
            </a:r>
            <a:r>
              <a:rPr lang="en-US" sz="1800" dirty="0" smtClean="0"/>
              <a:t> of country of UE location from TS 23.502</a:t>
            </a:r>
          </a:p>
          <a:p>
            <a:pPr lvl="1"/>
            <a:r>
              <a:rPr lang="en-US" sz="1800" dirty="0" smtClean="0"/>
              <a:t>S2-2200395: 23.501 CR 3497 (Rel-17, ‘F’): NR NTN: Removal of Country of UE Location</a:t>
            </a:r>
          </a:p>
          <a:p>
            <a:pPr lvl="1"/>
            <a:r>
              <a:rPr lang="en-US" sz="1800" dirty="0" smtClean="0"/>
              <a:t>S2-2200396: 23.502 CR 3349 (Rel-17, ‘F’): NR NTN: Removal of Country of UE Location</a:t>
            </a:r>
          </a:p>
          <a:p>
            <a:pPr lvl="1"/>
            <a:r>
              <a:rPr lang="en-US" sz="1800" dirty="0" smtClean="0"/>
              <a:t>S2-2200569: 23.501 CR 3520 (Rel-17, ‘F’): The requirement of the indication of the UE location</a:t>
            </a:r>
            <a:endParaRPr lang="en-US" sz="1800" dirty="0"/>
          </a:p>
        </p:txBody>
      </p:sp>
      <p:sp>
        <p:nvSpPr>
          <p:cNvPr id="6" name="Content Placeholder 5"/>
          <p:cNvSpPr>
            <a:spLocks noGrp="1"/>
          </p:cNvSpPr>
          <p:nvPr>
            <p:ph sz="half" idx="2"/>
          </p:nvPr>
        </p:nvSpPr>
        <p:spPr/>
        <p:txBody>
          <a:bodyPr>
            <a:normAutofit fontScale="85000" lnSpcReduction="10000"/>
          </a:bodyPr>
          <a:lstStyle/>
          <a:p>
            <a:r>
              <a:rPr lang="en-US" sz="2000" dirty="0" smtClean="0"/>
              <a:t>CRs (</a:t>
            </a:r>
            <a:r>
              <a:rPr lang="en-US" sz="2000" dirty="0" err="1" smtClean="0"/>
              <a:t>IoT_SAT_ARCH_EPS</a:t>
            </a:r>
            <a:r>
              <a:rPr lang="en-US" sz="2000" dirty="0" smtClean="0"/>
              <a:t>)</a:t>
            </a:r>
          </a:p>
          <a:p>
            <a:pPr lvl="1"/>
            <a:r>
              <a:rPr lang="en-US" sz="1800" dirty="0" smtClean="0"/>
              <a:t>S2-2200397 23.401 CR 3682 (Rel-17, ‘F’): ’): </a:t>
            </a:r>
            <a:r>
              <a:rPr lang="en-US" sz="1800" dirty="0" err="1" smtClean="0"/>
              <a:t>IoT</a:t>
            </a:r>
            <a:r>
              <a:rPr lang="en-US" sz="1800" dirty="0" smtClean="0"/>
              <a:t> NTN: Removal of Country of UE Location</a:t>
            </a:r>
          </a:p>
        </p:txBody>
      </p:sp>
    </p:spTree>
    <p:extLst>
      <p:ext uri="{BB962C8B-B14F-4D97-AF65-F5344CB8AC3E}">
        <p14:creationId xmlns:p14="http://schemas.microsoft.com/office/powerpoint/2010/main" val="3297565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10000"/>
          </a:bodyPr>
          <a:lstStyle/>
          <a:p>
            <a:r>
              <a:rPr lang="en-US" sz="2400" b="1" dirty="0" smtClean="0"/>
              <a:t>SA2 had decided </a:t>
            </a:r>
            <a:r>
              <a:rPr lang="en-US" sz="2400" dirty="0" smtClean="0"/>
              <a:t>to include an indication of country of UE location in Reject message from AMF/MME to </a:t>
            </a:r>
            <a:r>
              <a:rPr lang="en-US" sz="2400" b="1" dirty="0" smtClean="0">
                <a:solidFill>
                  <a:srgbClr val="0070C0"/>
                </a:solidFill>
              </a:rPr>
              <a:t>assist UE’s PLMN selection </a:t>
            </a:r>
            <a:r>
              <a:rPr lang="en-US" sz="2400" dirty="0" smtClean="0"/>
              <a:t>in case the UE had selected a PLMN in a country where the PLMN is not allowed to operate</a:t>
            </a:r>
          </a:p>
          <a:p>
            <a:pPr lvl="1"/>
            <a:r>
              <a:rPr lang="en-US" sz="2000" dirty="0" smtClean="0"/>
              <a:t>SA2 decision was based on </a:t>
            </a:r>
            <a:r>
              <a:rPr lang="en-US" sz="2000" dirty="0" smtClean="0">
                <a:solidFill>
                  <a:srgbClr val="FF0000"/>
                </a:solidFill>
              </a:rPr>
              <a:t>assumptions in TR23.737 that are now obsolete</a:t>
            </a:r>
            <a:r>
              <a:rPr lang="en-US" sz="2000" dirty="0" smtClean="0"/>
              <a:t>: “</a:t>
            </a:r>
            <a:r>
              <a:rPr lang="en-US" sz="2000" i="1" dirty="0" smtClean="0">
                <a:latin typeface="Times New Roman" panose="02020603050405020304" pitchFamily="18" charset="0"/>
                <a:cs typeface="Times New Roman" panose="02020603050405020304" pitchFamily="18" charset="0"/>
              </a:rPr>
              <a:t>it cannot be assumed that all UEs would be aware of their location. Even if the UE knows its location, the positioning methods, frequency and accuracy of location measurements are UE implementation dependent</a:t>
            </a:r>
            <a:r>
              <a:rPr lang="en-US" sz="2000" dirty="0" smtClean="0"/>
              <a:t>”</a:t>
            </a:r>
          </a:p>
          <a:p>
            <a:pPr lvl="2"/>
            <a:r>
              <a:rPr lang="en-US" dirty="0" smtClean="0">
                <a:solidFill>
                  <a:srgbClr val="00B050"/>
                </a:solidFill>
              </a:rPr>
              <a:t>NTN UEs do support GNSS and are required to determine their location. RAN4 req. are also being defined. </a:t>
            </a:r>
          </a:p>
          <a:p>
            <a:r>
              <a:rPr lang="en-US" sz="2400" b="1" dirty="0" smtClean="0"/>
              <a:t>SA1 (S1-214208) [quote]</a:t>
            </a:r>
          </a:p>
          <a:p>
            <a:pPr lvl="1"/>
            <a:r>
              <a:rPr lang="en-US" sz="2000" dirty="0" smtClean="0"/>
              <a:t>do not see the purpose of “Indicated country of UE location”</a:t>
            </a:r>
          </a:p>
          <a:p>
            <a:pPr lvl="1"/>
            <a:r>
              <a:rPr lang="en-US" sz="2000" dirty="0" smtClean="0"/>
              <a:t>There is no impact of the “indicated country of UE location” on the PLMN selection procedures</a:t>
            </a:r>
          </a:p>
          <a:p>
            <a:r>
              <a:rPr lang="en-US" sz="2400" b="1" dirty="0" smtClean="0"/>
              <a:t>CT1 (C1-217150)</a:t>
            </a:r>
          </a:p>
          <a:p>
            <a:pPr lvl="1"/>
            <a:r>
              <a:rPr lang="en-US" sz="2200" b="1" dirty="0" smtClean="0">
                <a:solidFill>
                  <a:srgbClr val="0070C0"/>
                </a:solidFill>
              </a:rPr>
              <a:t>Request SA2 to provide their requirement </a:t>
            </a:r>
            <a:r>
              <a:rPr lang="en-US" sz="2200" dirty="0" smtClean="0"/>
              <a:t>on the use of “Indication of country of UE location” </a:t>
            </a:r>
            <a:r>
              <a:rPr lang="en-US" sz="2200" b="1" dirty="0" smtClean="0">
                <a:solidFill>
                  <a:srgbClr val="0070C0"/>
                </a:solidFill>
              </a:rPr>
              <a:t>or to remove </a:t>
            </a:r>
            <a:r>
              <a:rPr lang="en-US" sz="2200" dirty="0" smtClean="0"/>
              <a:t>that indication if no stage 2 requirement(s) exist</a:t>
            </a:r>
            <a:endParaRPr lang="en-US" sz="2200" dirty="0"/>
          </a:p>
        </p:txBody>
      </p:sp>
    </p:spTree>
    <p:extLst>
      <p:ext uri="{BB962C8B-B14F-4D97-AF65-F5344CB8AC3E}">
        <p14:creationId xmlns:p14="http://schemas.microsoft.com/office/powerpoint/2010/main" val="3201227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Way forward</a:t>
            </a:r>
            <a:endParaRPr lang="en-US" dirty="0"/>
          </a:p>
        </p:txBody>
      </p:sp>
      <p:sp>
        <p:nvSpPr>
          <p:cNvPr id="5" name="Content Placeholder 4"/>
          <p:cNvSpPr>
            <a:spLocks noGrp="1"/>
          </p:cNvSpPr>
          <p:nvPr>
            <p:ph idx="1"/>
          </p:nvPr>
        </p:nvSpPr>
        <p:spPr/>
        <p:txBody>
          <a:bodyPr/>
          <a:lstStyle/>
          <a:p>
            <a:r>
              <a:rPr lang="en-US" dirty="0" smtClean="0"/>
              <a:t>It is proposed to agree the following way forward at this meeting</a:t>
            </a:r>
          </a:p>
          <a:p>
            <a:pPr lvl="1"/>
            <a:r>
              <a:rPr lang="en-US" sz="2800" dirty="0" smtClean="0"/>
              <a:t>Remove the “Indicated country of UE location” from Stage 2 both for NR NTN and </a:t>
            </a:r>
            <a:r>
              <a:rPr lang="en-US" sz="2800" dirty="0" err="1" smtClean="0"/>
              <a:t>IoT</a:t>
            </a:r>
            <a:r>
              <a:rPr lang="en-US" sz="2800" dirty="0" smtClean="0"/>
              <a:t> NTN (23.401/501/502)</a:t>
            </a:r>
          </a:p>
          <a:p>
            <a:pPr lvl="1"/>
            <a:r>
              <a:rPr lang="en-US" sz="2800" dirty="0" smtClean="0"/>
              <a:t>Respond to SA1, CT1 accordingly</a:t>
            </a:r>
            <a:endParaRPr lang="en-US" dirty="0" smtClean="0"/>
          </a:p>
          <a:p>
            <a:endParaRPr lang="en-US" dirty="0"/>
          </a:p>
        </p:txBody>
      </p:sp>
    </p:spTree>
    <p:extLst>
      <p:ext uri="{BB962C8B-B14F-4D97-AF65-F5344CB8AC3E}">
        <p14:creationId xmlns:p14="http://schemas.microsoft.com/office/powerpoint/2010/main" val="3442374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651</Words>
  <Application>Microsoft Office PowerPoint</Application>
  <PresentationFormat>Widescreen</PresentationFormat>
  <Paragraphs>41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Way Forward on NTN – Indication of Country of UE Location</vt:lpstr>
      <vt:lpstr>Background TDocs [1/2]</vt:lpstr>
      <vt:lpstr>Background TDocs [2/2]</vt:lpstr>
      <vt:lpstr>Background</vt:lpstr>
      <vt:lpstr>Way forward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NTN – Indication of Country of UE Location</dc:title>
  <dc:creator>Rev MediaTek Inc.</dc:creator>
  <cp:lastModifiedBy>Rev MediaTek Inc.</cp:lastModifiedBy>
  <cp:revision>11</cp:revision>
  <dcterms:created xsi:type="dcterms:W3CDTF">2022-02-21T11:33:53Z</dcterms:created>
  <dcterms:modified xsi:type="dcterms:W3CDTF">2022-02-21T13:07:54Z</dcterms:modified>
</cp:coreProperties>
</file>