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7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62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6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9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7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7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1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4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5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56407-DE80-42AF-A7A5-E4A054CBA8B3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23FC2-0621-417C-B445-1AB14BD44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429AOpL_ds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Maurice!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Celebratory haikus (5-7-5)</a:t>
            </a:r>
          </a:p>
          <a:p>
            <a:endParaRPr lang="en-US" dirty="0"/>
          </a:p>
          <a:p>
            <a:r>
              <a:rPr lang="en-US" dirty="0" smtClean="0"/>
              <a:t>Guillaume, </a:t>
            </a:r>
            <a:r>
              <a:rPr lang="en-US" dirty="0" err="1" smtClean="0"/>
              <a:t>Sasǒ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4892" y="6291743"/>
            <a:ext cx="1113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3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4427" y="617608"/>
            <a:ext cx="4111305" cy="5766414"/>
          </a:xfr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Elvis, Maurice!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The King, The Macro King!</a:t>
            </a:r>
          </a:p>
          <a:p>
            <a:pPr marL="0" indent="0">
              <a:buNone/>
            </a:pP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Tdoc’n’Roller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SA2 problems:</a:t>
            </a:r>
          </a:p>
          <a:p>
            <a:pPr marL="0" indent="0">
              <a:buNone/>
            </a:pP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Tdoc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mess, conundrums: solved!</a:t>
            </a:r>
          </a:p>
          <a:p>
            <a:pPr marL="0" indent="0">
              <a:buNone/>
            </a:pP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Habemus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Maurice!</a:t>
            </a:r>
          </a:p>
          <a:p>
            <a:pPr marL="0" indent="0">
              <a:buNone/>
            </a:pP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Macro crash!!! What now?!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Damn! 9-1-1!? </a:t>
            </a:r>
            <a:r>
              <a:rPr lang="en-U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Batsignal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!?</a:t>
            </a:r>
          </a:p>
          <a:p>
            <a:pPr marL="0" indent="0">
              <a:buNone/>
            </a:pPr>
            <a:r>
              <a:rPr lang="en-US" sz="1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What!?! 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‘you mad!?! </a:t>
            </a:r>
            <a:r>
              <a:rPr lang="en-US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MAURICE!!!</a:t>
            </a:r>
          </a:p>
          <a:p>
            <a:pPr marL="0" indent="0">
              <a:buNone/>
            </a:pPr>
            <a:endParaRPr lang="en-US" sz="1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beginning…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God said: “Let there be light!”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there was Maurice. </a:t>
            </a:r>
          </a:p>
          <a:p>
            <a:pPr marL="0" indent="0">
              <a:buNone/>
            </a:pPr>
            <a:endParaRPr lang="en-US" sz="1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711191" y="617608"/>
            <a:ext cx="4046989" cy="5766414"/>
          </a:xfr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Who’s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man that would</a:t>
            </a:r>
          </a:p>
          <a:p>
            <a:pPr marL="0" indent="0"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in need his brother man?</a:t>
            </a:r>
          </a:p>
          <a:p>
            <a:pPr marL="0" indent="0"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(Maurice!)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damn right</a:t>
            </a:r>
          </a:p>
          <a:p>
            <a:pPr marL="0" indent="0">
              <a:buNone/>
            </a:pPr>
            <a:endParaRPr lang="en-U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Who's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cat that won't</a:t>
            </a:r>
          </a:p>
          <a:p>
            <a:pPr marL="0" indent="0"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 out when problems abound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Mo!) Can you dig it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Soundtrack: 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youtu.be/Q429AOpL_ds</a:t>
            </a:r>
            <a:r>
              <a:rPr lang="en-U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98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124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Thank you Maurice!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Maurice Celebration</dc:title>
  <dc:creator>MediaTek Inc.</dc:creator>
  <cp:lastModifiedBy>MediaTek Inc.</cp:lastModifiedBy>
  <cp:revision>7</cp:revision>
  <dcterms:created xsi:type="dcterms:W3CDTF">2021-05-18T11:26:05Z</dcterms:created>
  <dcterms:modified xsi:type="dcterms:W3CDTF">2021-05-18T11:56:29Z</dcterms:modified>
</cp:coreProperties>
</file>