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85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238240-E297-4AEF-8EA7-A3AFCD365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EC8CF58-DEE3-4582-8FFD-A4515860C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125425-68CA-42E9-9AFB-EADE5162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D20555-14B3-4E08-AB0A-137C6EF09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B62AAD-D57A-45BA-87AD-ECF0C1F8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91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38721B-04FE-40C1-AAB2-E05324763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7139C0D-9AD5-4CFC-92E1-BA7F13C77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10F101-3A56-4D57-BDA4-3D88E938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674494-A4BC-4440-AE55-0D8FFAFEC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ED476-FA5E-4E5A-890F-53FFC2DA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17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9565EBE-7545-4599-A017-6E23154B9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80B268-6D81-4D55-9873-525263548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CE1A55-7237-484B-91CF-06206043C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FF23C2-F037-4A41-BD28-91E7B2743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A937FC-E298-4E8C-B42C-C1C0ABFAB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4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49DF58-91D1-4EDC-A587-21747AA3C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7B81B8-2CC9-4C3D-A186-9EF7ECECA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AB1E7B-C1C2-4D49-9C5D-603D483D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1AA19A-3D8E-4B6D-A815-DBC2907F0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2BC84B-A483-4722-9704-9F1667BE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231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8D1E48-3DF2-4679-9700-87BD50A23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1E599C-5D84-4103-9B26-466F2C02E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E945F8-9229-433C-847F-12B7A6BC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3A3549-E87E-4890-9653-980E803D4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15C9AE-E274-419F-8D24-E5F4D177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3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1AB12C-357C-48B6-B0A2-4163E2C4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58B404-5CDF-4F5C-8989-E5181FF53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817A934-D52D-4BC3-99CB-4D1B21F4E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773BB0B-BB0D-4318-B945-A0490A3C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EED386-A251-473C-9BE3-0C7139BAD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A31606-2F11-45F6-A53E-20C3D786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76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D70C39-D94A-4151-ACB2-D523D2335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6466A7-09E3-43E8-8D18-699C63B1A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DC904DB-26E7-4AE4-A2BD-8A947BCF1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4E4BE42-A74A-48C2-8A88-506F6168E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0C902D3-D483-4458-9B17-4A7FD5029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72433BA-71E3-472D-8D63-A4377D5C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4FED55-3610-4896-A603-271C8FF99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427A459-2F79-4479-B770-228CF63E5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225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F8D62E-D3A8-46EC-90D8-2591C12DD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461AD5F-C62A-42C2-BC77-3B72822F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B8D95C6-D1AA-45FF-957B-2A5CC5FA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756B2D4-123C-4BF6-A741-1DAB46CB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346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9561C7B-3B40-43B9-8846-12E908CC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4F13E1-8B15-4AA5-B106-C1639ABF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1B59A2B-8E5A-4D26-97EE-57A8FD6B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58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DEC3A8-E1DA-48DE-A419-01922FD14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92CA46-F869-4CAA-B0BA-C54F9E8E9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674A99B-A24C-4E3E-834E-700781BA2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E4A431-7C28-4D3B-A741-3052D344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C735B6-887A-4B8A-9CDC-178816C4C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BFBD9E-4C8E-4217-BF98-F2D27532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095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41ED2B-9372-4B9E-9BE6-E2415EA6E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F211ED2-86FC-4812-8261-BBAC99F0D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E0B2E4-85BC-437D-85CA-41842B902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5DDFFB-B255-470F-A743-C49DCC8F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7CD1C3-8CF7-445B-90FD-090AC712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71CAC0E-DC53-45FA-960A-C1395DDB5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79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3A6AC85-D0DD-4399-8816-FEF4FEF8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F65C452-5F3E-47D5-9DEB-B59385224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92C4F8-9870-4842-83DC-ACBBD9221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93DC38-2BF9-48CD-B3CC-D63E9DFBD7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FBC938-5448-4337-B78F-0046DE201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78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21A564-D9D9-44EA-B796-0025171BBD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AIS, TSCAI and TSC Assistance Container 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FF010B7-2D24-4768-9422-AC12093F7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6524"/>
            <a:ext cx="9144000" cy="1296184"/>
          </a:xfrm>
        </p:spPr>
        <p:txBody>
          <a:bodyPr/>
          <a:lstStyle/>
          <a:p>
            <a:r>
              <a:rPr lang="en-US" altLang="zh-CN" dirty="0"/>
              <a:t>Chunshan Xiong</a:t>
            </a:r>
          </a:p>
          <a:p>
            <a:r>
              <a:rPr lang="en-US" altLang="zh-CN" dirty="0"/>
              <a:t>chunshxiong@tencent.com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184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4DC45D-4CFD-4CE1-9830-EC55D0045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092" y="236851"/>
            <a:ext cx="4689764" cy="798657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/>
              <a:t>TSC Assistance Container</a:t>
            </a:r>
            <a:br>
              <a:rPr lang="en-US" altLang="zh-CN" sz="3200" dirty="0"/>
            </a:br>
            <a:r>
              <a:rPr lang="en-US" altLang="zh-CN" sz="2400" dirty="0"/>
              <a:t>(PTP Time Domain) </a:t>
            </a:r>
            <a:endParaRPr lang="zh-CN" altLang="en-US" sz="3200" dirty="0"/>
          </a:p>
        </p:txBody>
      </p:sp>
      <p:sp>
        <p:nvSpPr>
          <p:cNvPr id="13" name="内容占位符 12">
            <a:extLst>
              <a:ext uri="{FF2B5EF4-FFF2-40B4-BE49-F238E27FC236}">
                <a16:creationId xmlns:a16="http://schemas.microsoft.com/office/drawing/2014/main" id="{FA717BBB-11BA-40AE-9CE2-A90BE2500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7254" y="1216025"/>
            <a:ext cx="5181600" cy="2048106"/>
          </a:xfrm>
          <a:ln>
            <a:solidFill>
              <a:srgbClr val="0000FF"/>
            </a:solidFill>
          </a:ln>
        </p:spPr>
        <p:txBody>
          <a:bodyPr>
            <a:normAutofit fontScale="92500" lnSpcReduction="20000"/>
          </a:bodyPr>
          <a:lstStyle/>
          <a:p>
            <a:pPr fontAlgn="t"/>
            <a:r>
              <a:rPr lang="en-GB" altLang="zh-CN" dirty="0">
                <a:solidFill>
                  <a:srgbClr val="0000FF"/>
                </a:solidFill>
              </a:rPr>
              <a:t>Time Domain</a:t>
            </a:r>
          </a:p>
          <a:p>
            <a:pPr fontAlgn="t"/>
            <a:r>
              <a:rPr lang="en-GB" altLang="zh-CN" dirty="0"/>
              <a:t>Flow Direction</a:t>
            </a:r>
            <a:endParaRPr lang="zh-CN" altLang="zh-CN" dirty="0"/>
          </a:p>
          <a:p>
            <a:pPr fontAlgn="t"/>
            <a:r>
              <a:rPr lang="en-GB" altLang="zh-CN" dirty="0"/>
              <a:t>Periodicity</a:t>
            </a:r>
            <a:endParaRPr lang="zh-CN" altLang="zh-CN" dirty="0"/>
          </a:p>
          <a:p>
            <a:pPr fontAlgn="t"/>
            <a:r>
              <a:rPr lang="en-GB" altLang="zh-CN" dirty="0"/>
              <a:t>Burst Arrival time (Optional)</a:t>
            </a:r>
            <a:endParaRPr lang="zh-CN" altLang="zh-CN" dirty="0"/>
          </a:p>
          <a:p>
            <a:pPr fontAlgn="t"/>
            <a:r>
              <a:rPr lang="en-GB" altLang="zh-CN" dirty="0"/>
              <a:t>Survival Time (Optional)</a:t>
            </a:r>
            <a:endParaRPr lang="zh-CN" altLang="en-US" dirty="0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11DB03F-C6F1-4DE4-8783-3B18A7858B3F}"/>
              </a:ext>
            </a:extLst>
          </p:cNvPr>
          <p:cNvSpPr txBox="1">
            <a:spLocks/>
          </p:cNvSpPr>
          <p:nvPr/>
        </p:nvSpPr>
        <p:spPr>
          <a:xfrm>
            <a:off x="6425738" y="133516"/>
            <a:ext cx="4015047" cy="10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3200" dirty="0"/>
              <a:t>TSCAI</a:t>
            </a:r>
          </a:p>
          <a:p>
            <a:pPr algn="ctr"/>
            <a:r>
              <a:rPr lang="en-US" altLang="zh-CN" sz="2400" dirty="0"/>
              <a:t>(5GS Time)</a:t>
            </a:r>
            <a:endParaRPr lang="zh-CN" altLang="en-US" sz="2400" dirty="0"/>
          </a:p>
        </p:txBody>
      </p:sp>
      <p:sp>
        <p:nvSpPr>
          <p:cNvPr id="15" name="内容占位符 14">
            <a:extLst>
              <a:ext uri="{FF2B5EF4-FFF2-40B4-BE49-F238E27FC236}">
                <a16:creationId xmlns:a16="http://schemas.microsoft.com/office/drawing/2014/main" id="{4641DA7C-70EB-484E-AF45-FB56DA0B5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216025"/>
            <a:ext cx="5181600" cy="2048106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fontAlgn="t"/>
            <a:r>
              <a:rPr lang="en-GB" altLang="zh-CN" dirty="0"/>
              <a:t>Flow Direction</a:t>
            </a:r>
            <a:endParaRPr lang="zh-CN" altLang="zh-CN" dirty="0"/>
          </a:p>
          <a:p>
            <a:pPr fontAlgn="t"/>
            <a:r>
              <a:rPr lang="en-GB" altLang="zh-CN" dirty="0"/>
              <a:t>Periodicity</a:t>
            </a:r>
            <a:endParaRPr lang="zh-CN" altLang="zh-CN" dirty="0"/>
          </a:p>
          <a:p>
            <a:pPr fontAlgn="t"/>
            <a:r>
              <a:rPr lang="en-GB" altLang="zh-CN" dirty="0"/>
              <a:t>Burst Arrival time (Optional)</a:t>
            </a:r>
            <a:endParaRPr lang="zh-CN" altLang="zh-CN" dirty="0"/>
          </a:p>
          <a:p>
            <a:pPr fontAlgn="t"/>
            <a:r>
              <a:rPr lang="en-GB" altLang="zh-CN" dirty="0"/>
              <a:t>Survival Time (Optional)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EFD02B8-F27B-4A8D-86B1-E55AB64BDFD1}"/>
              </a:ext>
            </a:extLst>
          </p:cNvPr>
          <p:cNvSpPr txBox="1"/>
          <p:nvPr/>
        </p:nvSpPr>
        <p:spPr>
          <a:xfrm>
            <a:off x="52460" y="4033306"/>
            <a:ext cx="1202100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/>
              <a:t>BAT in TSCA</a:t>
            </a:r>
            <a:r>
              <a:rPr lang="en-US" altLang="zh-CN" dirty="0"/>
              <a:t>I is determined based on </a:t>
            </a:r>
            <a:r>
              <a:rPr lang="en-US" altLang="zh-CN" b="1" dirty="0"/>
              <a:t>BAT in TSC-A-C </a:t>
            </a:r>
            <a:r>
              <a:rPr lang="en-US" altLang="zh-CN" dirty="0"/>
              <a:t>with the </a:t>
            </a:r>
            <a:r>
              <a:rPr lang="en-US" altLang="zh-CN" b="1" dirty="0"/>
              <a:t>time drift/rateRatio</a:t>
            </a:r>
            <a:r>
              <a:rPr lang="en-US" altLang="zh-CN" dirty="0"/>
              <a:t>, </a:t>
            </a:r>
            <a:r>
              <a:rPr lang="en-US" altLang="zh-CN" b="1" dirty="0"/>
              <a:t>CN-PDB</a:t>
            </a:r>
            <a:r>
              <a:rPr lang="en-US" altLang="zh-CN" dirty="0"/>
              <a:t> and </a:t>
            </a:r>
            <a:r>
              <a:rPr lang="en-US" altLang="zh-CN" b="1" dirty="0"/>
              <a:t>UE-DS-TT Resident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/>
              <a:t>Survival Time in TSCAI </a:t>
            </a:r>
            <a:r>
              <a:rPr lang="en-US" altLang="zh-CN" dirty="0"/>
              <a:t>is also determined based on </a:t>
            </a:r>
            <a:r>
              <a:rPr lang="en-US" altLang="zh-CN" b="1" dirty="0"/>
              <a:t>Survival Time in TSC-A-C </a:t>
            </a:r>
            <a:r>
              <a:rPr lang="en-US" altLang="zh-CN" dirty="0"/>
              <a:t>with the </a:t>
            </a:r>
            <a:r>
              <a:rPr lang="en-US" altLang="zh-CN" b="1" dirty="0"/>
              <a:t>rateRatio</a:t>
            </a:r>
            <a:r>
              <a:rPr lang="en-US" altLang="zh-CN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Periodicity in TSCAI </a:t>
            </a:r>
            <a:r>
              <a:rPr lang="en-US" altLang="zh-CN" b="1" dirty="0"/>
              <a:t>=</a:t>
            </a:r>
            <a:r>
              <a:rPr lang="en-US" altLang="zh-CN" dirty="0"/>
              <a:t> Periodicity in TSC-A-C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6A52581-803F-4AFD-9282-845BAEE4E44E}"/>
              </a:ext>
            </a:extLst>
          </p:cNvPr>
          <p:cNvSpPr txBox="1"/>
          <p:nvPr/>
        </p:nvSpPr>
        <p:spPr>
          <a:xfrm>
            <a:off x="5090538" y="3754138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</a:rPr>
              <a:t>SMF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394DA6F-2C94-4246-A079-C1CE6BD6DA04}"/>
              </a:ext>
            </a:extLst>
          </p:cNvPr>
          <p:cNvSpPr txBox="1"/>
          <p:nvPr/>
        </p:nvSpPr>
        <p:spPr>
          <a:xfrm>
            <a:off x="52460" y="5538472"/>
            <a:ext cx="117848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1: AF can directly create/generate the TSC Assistance Container and the SMF can determine the TSCAI based on TSC-A-C (</a:t>
            </a:r>
            <a:r>
              <a:rPr lang="en-US" altLang="zh-CN" b="1" dirty="0">
                <a:solidFill>
                  <a:srgbClr val="0000FF"/>
                </a:solidFill>
              </a:rPr>
              <a:t>both in the AF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</a:t>
            </a:r>
            <a:r>
              <a:rPr lang="en-US" altLang="zh-CN" b="1" dirty="0">
                <a:solidFill>
                  <a:srgbClr val="0000FF"/>
                </a:solidFill>
              </a:rPr>
              <a:t>PCF and AF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NEFPCF cases</a:t>
            </a:r>
            <a:r>
              <a:rPr lang="en-US" altLang="zh-CN" b="1" dirty="0">
                <a:solidFill>
                  <a:srgbClr val="C00000"/>
                </a:solidFill>
              </a:rPr>
              <a:t>).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2: NEF does NOT need to create/generate the TSC Assistance Container.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3: The TS23.501/2/3 needs to be updated based on above observations.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35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C6079B-E28A-4232-8363-A32525854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129" y="186719"/>
            <a:ext cx="3175463" cy="62409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1.AF TSC QoS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A2962-3BED-40E0-B7EC-124DFB490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365" y="959359"/>
            <a:ext cx="3924993" cy="1424651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GB" altLang="zh-CN" dirty="0"/>
              <a:t>Requested 5GS delay,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6FA3340B-A733-48EF-8820-4857E67C6F38}"/>
              </a:ext>
            </a:extLst>
          </p:cNvPr>
          <p:cNvSpPr txBox="1">
            <a:spLocks/>
          </p:cNvSpPr>
          <p:nvPr/>
        </p:nvSpPr>
        <p:spPr>
          <a:xfrm>
            <a:off x="4287981" y="32617"/>
            <a:ext cx="4174375" cy="62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2.NEF TSC QoS</a:t>
            </a:r>
            <a:endParaRPr lang="zh-CN" alt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8A36B407-B287-417D-84F2-E17B7E7CF275}"/>
              </a:ext>
            </a:extLst>
          </p:cNvPr>
          <p:cNvSpPr txBox="1">
            <a:spLocks/>
          </p:cNvSpPr>
          <p:nvPr/>
        </p:nvSpPr>
        <p:spPr>
          <a:xfrm>
            <a:off x="4138350" y="970240"/>
            <a:ext cx="3924993" cy="1424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CN" dirty="0"/>
              <a:t>Requested PDB,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70E79535-5E90-4E88-9A6B-06FE83C4B2B8}"/>
              </a:ext>
            </a:extLst>
          </p:cNvPr>
          <p:cNvSpPr txBox="1">
            <a:spLocks/>
          </p:cNvSpPr>
          <p:nvPr/>
        </p:nvSpPr>
        <p:spPr>
          <a:xfrm>
            <a:off x="8416788" y="206331"/>
            <a:ext cx="3616039" cy="62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3.PCF TSC QoS Rules</a:t>
            </a:r>
            <a:endParaRPr lang="zh-CN" altLang="en-US" dirty="0"/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0AB2CE6B-4EA9-4883-A538-292F0ABBD394}"/>
              </a:ext>
            </a:extLst>
          </p:cNvPr>
          <p:cNvSpPr/>
          <p:nvPr/>
        </p:nvSpPr>
        <p:spPr>
          <a:xfrm>
            <a:off x="3690851" y="216131"/>
            <a:ext cx="597130" cy="282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FFF49B63-CD77-4778-B952-070B9322371C}"/>
              </a:ext>
            </a:extLst>
          </p:cNvPr>
          <p:cNvSpPr/>
          <p:nvPr/>
        </p:nvSpPr>
        <p:spPr>
          <a:xfrm>
            <a:off x="7784869" y="253235"/>
            <a:ext cx="597130" cy="282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内容占位符 2">
            <a:extLst>
              <a:ext uri="{FF2B5EF4-FFF2-40B4-BE49-F238E27FC236}">
                <a16:creationId xmlns:a16="http://schemas.microsoft.com/office/drawing/2014/main" id="{19E1DDA2-0497-4CF6-B0B1-DA0509C18F7B}"/>
              </a:ext>
            </a:extLst>
          </p:cNvPr>
          <p:cNvSpPr txBox="1">
            <a:spLocks/>
          </p:cNvSpPr>
          <p:nvPr/>
        </p:nvSpPr>
        <p:spPr>
          <a:xfrm>
            <a:off x="8178335" y="972808"/>
            <a:ext cx="3924993" cy="1424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CN" dirty="0"/>
              <a:t>Requested PDB,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B8F98CE-9D33-407B-B38E-DFFA215E3F6A}"/>
              </a:ext>
            </a:extLst>
          </p:cNvPr>
          <p:cNvSpPr txBox="1"/>
          <p:nvPr/>
        </p:nvSpPr>
        <p:spPr>
          <a:xfrm>
            <a:off x="318497" y="2669346"/>
            <a:ext cx="329128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/>
              <a:t>GFBR(1)  =  GFBR(2) = GFBR(3)</a:t>
            </a:r>
          </a:p>
          <a:p>
            <a:r>
              <a:rPr lang="en-US" altLang="zh-CN" dirty="0"/>
              <a:t>MFBR(1) =  MFBR(2) = MFBR(3)</a:t>
            </a:r>
          </a:p>
          <a:p>
            <a:r>
              <a:rPr lang="en-US" altLang="zh-CN" dirty="0"/>
              <a:t>PDB(2)    =  PDB (3)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42DF23A-3D6F-4CB4-88BD-FB5951018636}"/>
              </a:ext>
            </a:extLst>
          </p:cNvPr>
          <p:cNvSpPr txBox="1"/>
          <p:nvPr/>
        </p:nvSpPr>
        <p:spPr>
          <a:xfrm>
            <a:off x="5335400" y="2792825"/>
            <a:ext cx="58721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/>
              <a:t>5GS delay(1) – (UE-DS-TT Resident Time) =  PDB (2 or 3) 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F3732B0-B73F-46F7-B3A8-64F605E70FAB}"/>
              </a:ext>
            </a:extLst>
          </p:cNvPr>
          <p:cNvSpPr txBox="1"/>
          <p:nvPr/>
        </p:nvSpPr>
        <p:spPr>
          <a:xfrm>
            <a:off x="5921406" y="2396695"/>
            <a:ext cx="4283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</a:rPr>
              <a:t>NEF (Untrusted AF) or PCF </a:t>
            </a:r>
            <a:r>
              <a:rPr lang="en-US" altLang="zh-CN" b="1" dirty="0">
                <a:solidFill>
                  <a:srgbClr val="00B050"/>
                </a:solidFill>
              </a:rPr>
              <a:t>(Trusted AF)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5910513-FE07-4C0D-8A6F-730DC724B56D}"/>
              </a:ext>
            </a:extLst>
          </p:cNvPr>
          <p:cNvSpPr txBox="1"/>
          <p:nvPr/>
        </p:nvSpPr>
        <p:spPr>
          <a:xfrm>
            <a:off x="203584" y="4073994"/>
            <a:ext cx="117848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4: PDB determination is NOT related with time domain(or time synchronization) but with </a:t>
            </a:r>
            <a:r>
              <a:rPr lang="en-US" altLang="zh-CN" b="1" u="sng" dirty="0">
                <a:solidFill>
                  <a:srgbClr val="C00000"/>
                </a:solidFill>
              </a:rPr>
              <a:t>the architecture </a:t>
            </a:r>
            <a:r>
              <a:rPr lang="en-US" altLang="zh-CN" b="1" dirty="0">
                <a:solidFill>
                  <a:srgbClr val="C00000"/>
                </a:solidFill>
              </a:rPr>
              <a:t>( with UE-DS-TT).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5: If the PCF receives the direct TSC QOS request from the AF, the PCF can determine the requested PDB based on the Requested 5GS delay and UE-DS-TT Resident Time. If there is no UE-DS-TT information, the PCF copies the PDB from the 5GS delay; 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 New CR </a:t>
            </a:r>
            <a:endParaRPr lang="en-US" altLang="zh-CN" b="1" dirty="0">
              <a:solidFill>
                <a:srgbClr val="0000FF"/>
              </a:solidFill>
            </a:endParaRP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6: If the PCF receives the TSC QOS request from the NEF, the PCF copy the PDB from the NEF TSC QoS Request ;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7: For the </a:t>
            </a:r>
            <a:r>
              <a:rPr lang="en-US" altLang="zh-CN" b="1" dirty="0">
                <a:solidFill>
                  <a:srgbClr val="0000FF"/>
                </a:solidFill>
              </a:rPr>
              <a:t>AIS</a:t>
            </a:r>
            <a:r>
              <a:rPr lang="en-US" altLang="zh-CN" b="1" dirty="0">
                <a:solidFill>
                  <a:srgbClr val="C00000"/>
                </a:solidFill>
              </a:rPr>
              <a:t>, normally, there is no UE-DS-TT is used for the cloud gaming/AR/VR, in such case, UE-DS-TT Resident Time=0, and the PCF can also copy the PDB from the direct AF TSC QoS Request.</a:t>
            </a:r>
          </a:p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7" name="箭头: 右 26">
            <a:extLst>
              <a:ext uri="{FF2B5EF4-FFF2-40B4-BE49-F238E27FC236}">
                <a16:creationId xmlns:a16="http://schemas.microsoft.com/office/drawing/2014/main" id="{343481CA-1E43-4BBD-87F2-3694269A0957}"/>
              </a:ext>
            </a:extLst>
          </p:cNvPr>
          <p:cNvSpPr/>
          <p:nvPr/>
        </p:nvSpPr>
        <p:spPr>
          <a:xfrm>
            <a:off x="3649287" y="566048"/>
            <a:ext cx="4732712" cy="2177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42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7A6CC-0106-4F79-9042-A61D9968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3" y="153459"/>
            <a:ext cx="10515600" cy="760942"/>
          </a:xfrm>
        </p:spPr>
        <p:txBody>
          <a:bodyPr/>
          <a:lstStyle/>
          <a:p>
            <a:r>
              <a:rPr lang="en-US" altLang="zh-CN" dirty="0"/>
              <a:t>AIS and TSC and Time Synchronization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BA2DB3-FF14-4423-A5A2-C9813A535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8667" y="1168401"/>
            <a:ext cx="11116733" cy="3454400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Cloud Gaming service are widely used from 4G and cloud gaming user are greater than several hundred Million user in global.</a:t>
            </a:r>
          </a:p>
          <a:p>
            <a:r>
              <a:rPr lang="en-US" altLang="zh-CN" dirty="0"/>
              <a:t>All these mobile CG users are connected to 4G and 5G without DS-TT and without time synchronization requirements.</a:t>
            </a:r>
          </a:p>
          <a:p>
            <a:r>
              <a:rPr lang="en-US" altLang="zh-CN" dirty="0"/>
              <a:t>The basic assumption for the AIS is no time synchronization is required and no DS-TT is used and Trusted AF can directly provide TSC Assistance container and QoS Requirements to the PCF with the 5GS delay = PDB.</a:t>
            </a:r>
          </a:p>
          <a:p>
            <a:r>
              <a:rPr lang="en-US" altLang="zh-CN" dirty="0"/>
              <a:t>It is allowed that the AIS can be provided in the time synchronized 5G network, e.g. the industrial AR/VR may need time synchronization. In such case,  the Trusted AF can directly provide TSC Assistance container and QoS Requirements to the PCF and the PCF can determine the PDB = 5GS Delay – ( UE-DS-TT Resident Time ).</a:t>
            </a:r>
          </a:p>
          <a:p>
            <a:r>
              <a:rPr lang="en-US" altLang="zh-CN" dirty="0"/>
              <a:t>The WID of</a:t>
            </a:r>
            <a:r>
              <a:rPr lang="zh-CN" altLang="en-US" dirty="0"/>
              <a:t> </a:t>
            </a:r>
            <a:r>
              <a:rPr lang="en-US" altLang="zh-CN" dirty="0"/>
              <a:t>AIS</a:t>
            </a:r>
            <a:r>
              <a:rPr lang="zh-CN" altLang="en-US" dirty="0"/>
              <a:t> </a:t>
            </a:r>
            <a:r>
              <a:rPr lang="en-US" altLang="zh-CN" dirty="0"/>
              <a:t>focuses on the QoS-related standards.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F0B5605-6B7A-4509-9369-02925C55F3CA}"/>
              </a:ext>
            </a:extLst>
          </p:cNvPr>
          <p:cNvSpPr txBox="1"/>
          <p:nvPr/>
        </p:nvSpPr>
        <p:spPr>
          <a:xfrm>
            <a:off x="203584" y="4785194"/>
            <a:ext cx="117848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8: The basic assumption for the AIS is no time synchronization is required and no DS-TT is used.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9: For the AIS, the Trusted AF can directly provide TSC Assistance container and QoS Requirements to the PCF with the 5GS Delay = PDB;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10: The industrial AR/VR may need time synchronization, in such case,  the Trusted AF can directly provide TSC Assistance container and QoS Requirements to the PCF and the PCF can determine the PDB = 5GS Delay – ( UE-DS-TT Resident Time ).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6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697</Words>
  <Application>Microsoft Office PowerPoint</Application>
  <PresentationFormat>宽屏</PresentationFormat>
  <Paragraphs>52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AIS, TSCAI and TSC Assistance Container </vt:lpstr>
      <vt:lpstr>TSC Assistance Container (PTP Time Domain) </vt:lpstr>
      <vt:lpstr>1.AF TSC QoS</vt:lpstr>
      <vt:lpstr>AIS and TSC and Time Synchronization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TSCAI and TSC Assistence Container</dc:title>
  <dc:creator>Chunshan Xiong - Tencent4</dc:creator>
  <cp:lastModifiedBy>Chunshan Xiong - Tencent4</cp:lastModifiedBy>
  <cp:revision>15</cp:revision>
  <dcterms:created xsi:type="dcterms:W3CDTF">2021-03-30T01:25:29Z</dcterms:created>
  <dcterms:modified xsi:type="dcterms:W3CDTF">2021-03-30T02:55:16Z</dcterms:modified>
</cp:coreProperties>
</file>