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595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y-Luc Champel" initials="MC" lastIdx="1" clrIdx="0">
    <p:extLst>
      <p:ext uri="{19B8F6BF-5375-455C-9EA6-DF929625EA0E}">
        <p15:presenceInfo xmlns:p15="http://schemas.microsoft.com/office/powerpoint/2012/main" userId="58b50b414dcfee8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53"/>
    <a:srgbClr val="FF9147"/>
    <a:srgbClr val="FFC39B"/>
    <a:srgbClr val="FFEBDD"/>
    <a:srgbClr val="FFDCC5"/>
    <a:srgbClr val="FFD5B9"/>
    <a:srgbClr val="FFEDE1"/>
    <a:srgbClr val="FFDAC1"/>
    <a:srgbClr val="FFD2B3"/>
    <a:srgbClr val="FFB6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56F64E-F47A-4842-9C06-E3F4ED7DE002}" v="216" dt="2021-04-06T10:30:25.1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8" autoAdjust="0"/>
    <p:restoredTop sz="95320" autoAdjust="0"/>
  </p:normalViewPr>
  <p:slideViewPr>
    <p:cSldViewPr snapToGrid="0">
      <p:cViewPr varScale="1">
        <p:scale>
          <a:sx n="103" d="100"/>
          <a:sy n="103" d="100"/>
        </p:scale>
        <p:origin x="132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298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bastien Lasserre" userId="bf358f12-62f7-4b56-b80b-8fd1b2849919" providerId="ADAL" clId="{9C56F64E-F47A-4842-9C06-E3F4ED7DE002}"/>
    <pc:docChg chg="custSel modSld modMainMaster">
      <pc:chgData name="Sebastien Lasserre" userId="bf358f12-62f7-4b56-b80b-8fd1b2849919" providerId="ADAL" clId="{9C56F64E-F47A-4842-9C06-E3F4ED7DE002}" dt="2021-04-06T10:30:25.146" v="271"/>
      <pc:docMkLst>
        <pc:docMk/>
      </pc:docMkLst>
      <pc:sldChg chg="setBg">
        <pc:chgData name="Sebastien Lasserre" userId="bf358f12-62f7-4b56-b80b-8fd1b2849919" providerId="ADAL" clId="{9C56F64E-F47A-4842-9C06-E3F4ED7DE002}" dt="2021-04-06T10:29:37.786" v="73"/>
        <pc:sldMkLst>
          <pc:docMk/>
          <pc:sldMk cId="2179350845" sldId="599"/>
        </pc:sldMkLst>
      </pc:sldChg>
      <pc:sldMasterChg chg="addSp delSp modSp mod modSldLayout">
        <pc:chgData name="Sebastien Lasserre" userId="bf358f12-62f7-4b56-b80b-8fd1b2849919" providerId="ADAL" clId="{9C56F64E-F47A-4842-9C06-E3F4ED7DE002}" dt="2021-04-06T10:30:25.146" v="271"/>
        <pc:sldMasterMkLst>
          <pc:docMk/>
          <pc:sldMasterMk cId="1907546111" sldId="2147483660"/>
        </pc:sldMasterMkLst>
        <pc:picChg chg="del">
          <ac:chgData name="Sebastien Lasserre" userId="bf358f12-62f7-4b56-b80b-8fd1b2849919" providerId="ADAL" clId="{9C56F64E-F47A-4842-9C06-E3F4ED7DE002}" dt="2021-04-06T10:24:48.420" v="18" actId="478"/>
          <ac:picMkLst>
            <pc:docMk/>
            <pc:sldMasterMk cId="1907546111" sldId="2147483660"/>
            <ac:picMk id="5" creationId="{55558EA2-F1C2-4D13-9F17-542BB4B6962A}"/>
          </ac:picMkLst>
        </pc:picChg>
        <pc:picChg chg="del">
          <ac:chgData name="Sebastien Lasserre" userId="bf358f12-62f7-4b56-b80b-8fd1b2849919" providerId="ADAL" clId="{9C56F64E-F47A-4842-9C06-E3F4ED7DE002}" dt="2021-04-06T10:26:03.040" v="52" actId="478"/>
          <ac:picMkLst>
            <pc:docMk/>
            <pc:sldMasterMk cId="1907546111" sldId="2147483660"/>
            <ac:picMk id="7" creationId="{7ADC1B80-87A8-4DF4-BD3E-9A9CB9C5FCC5}"/>
          </ac:picMkLst>
        </pc:picChg>
        <pc:picChg chg="add mod">
          <ac:chgData name="Sebastien Lasserre" userId="bf358f12-62f7-4b56-b80b-8fd1b2849919" providerId="ADAL" clId="{9C56F64E-F47A-4842-9C06-E3F4ED7DE002}" dt="2021-04-06T10:25:46.655" v="51" actId="1036"/>
          <ac:picMkLst>
            <pc:docMk/>
            <pc:sldMasterMk cId="1907546111" sldId="2147483660"/>
            <ac:picMk id="9" creationId="{04083B96-F9BE-45E6-BCE1-56F5EDC97DD8}"/>
          </ac:picMkLst>
        </pc:picChg>
        <pc:sldLayoutChg chg="modSp mod">
          <pc:chgData name="Sebastien Lasserre" userId="bf358f12-62f7-4b56-b80b-8fd1b2849919" providerId="ADAL" clId="{9C56F64E-F47A-4842-9C06-E3F4ED7DE002}" dt="2021-04-06T10:24:31.680" v="17" actId="1036"/>
          <pc:sldLayoutMkLst>
            <pc:docMk/>
            <pc:sldMasterMk cId="1907546111" sldId="2147483660"/>
            <pc:sldLayoutMk cId="2379138099" sldId="2147483661"/>
          </pc:sldLayoutMkLst>
          <pc:picChg chg="mod">
            <ac:chgData name="Sebastien Lasserre" userId="bf358f12-62f7-4b56-b80b-8fd1b2849919" providerId="ADAL" clId="{9C56F64E-F47A-4842-9C06-E3F4ED7DE002}" dt="2021-04-06T10:24:31.680" v="17" actId="1036"/>
            <ac:picMkLst>
              <pc:docMk/>
              <pc:sldMasterMk cId="1907546111" sldId="2147483660"/>
              <pc:sldLayoutMk cId="2379138099" sldId="2147483661"/>
              <ac:picMk id="13" creationId="{027274D0-C478-4DB6-B14C-4ABA0801F403}"/>
            </ac:picMkLst>
          </pc:picChg>
        </pc:sldLayoutChg>
        <pc:sldLayoutChg chg="addSp delSp modSp mod setBg">
          <pc:chgData name="Sebastien Lasserre" userId="bf358f12-62f7-4b56-b80b-8fd1b2849919" providerId="ADAL" clId="{9C56F64E-F47A-4842-9C06-E3F4ED7DE002}" dt="2021-04-06T10:30:25.146" v="271"/>
          <pc:sldLayoutMkLst>
            <pc:docMk/>
            <pc:sldMasterMk cId="1907546111" sldId="2147483660"/>
            <pc:sldLayoutMk cId="2261761370" sldId="2147483663"/>
          </pc:sldLayoutMkLst>
          <pc:picChg chg="del">
            <ac:chgData name="Sebastien Lasserre" userId="bf358f12-62f7-4b56-b80b-8fd1b2849919" providerId="ADAL" clId="{9C56F64E-F47A-4842-9C06-E3F4ED7DE002}" dt="2021-04-06T10:26:09.936" v="53" actId="478"/>
            <ac:picMkLst>
              <pc:docMk/>
              <pc:sldMasterMk cId="1907546111" sldId="2147483660"/>
              <pc:sldLayoutMk cId="2261761370" sldId="2147483663"/>
              <ac:picMk id="10" creationId="{58B00A4F-12D5-477C-854C-087549482111}"/>
            </ac:picMkLst>
          </pc:picChg>
          <pc:picChg chg="add mod">
            <ac:chgData name="Sebastien Lasserre" userId="bf358f12-62f7-4b56-b80b-8fd1b2849919" providerId="ADAL" clId="{9C56F64E-F47A-4842-9C06-E3F4ED7DE002}" dt="2021-04-06T10:26:14.192" v="55"/>
            <ac:picMkLst>
              <pc:docMk/>
              <pc:sldMasterMk cId="1907546111" sldId="2147483660"/>
              <pc:sldLayoutMk cId="2261761370" sldId="2147483663"/>
              <ac:picMk id="11" creationId="{6660E38D-5E03-4FF1-A608-F304CACBF5E3}"/>
            </ac:picMkLst>
          </pc:picChg>
          <pc:picChg chg="del">
            <ac:chgData name="Sebastien Lasserre" userId="bf358f12-62f7-4b56-b80b-8fd1b2849919" providerId="ADAL" clId="{9C56F64E-F47A-4842-9C06-E3F4ED7DE002}" dt="2021-04-06T10:26:13.024" v="54" actId="478"/>
            <ac:picMkLst>
              <pc:docMk/>
              <pc:sldMasterMk cId="1907546111" sldId="2147483660"/>
              <pc:sldLayoutMk cId="2261761370" sldId="2147483663"/>
              <ac:picMk id="13" creationId="{FC207263-3778-4565-A8BD-0A0C630B3091}"/>
            </ac:picMkLst>
          </pc:picChg>
        </pc:sldLayoutChg>
        <pc:sldLayoutChg chg="addSp delSp modSp mod">
          <pc:chgData name="Sebastien Lasserre" userId="bf358f12-62f7-4b56-b80b-8fd1b2849919" providerId="ADAL" clId="{9C56F64E-F47A-4842-9C06-E3F4ED7DE002}" dt="2021-04-06T10:26:34.368" v="58" actId="478"/>
          <pc:sldLayoutMkLst>
            <pc:docMk/>
            <pc:sldMasterMk cId="1907546111" sldId="2147483660"/>
            <pc:sldLayoutMk cId="1517464765" sldId="2147483667"/>
          </pc:sldLayoutMkLst>
          <pc:picChg chg="del">
            <ac:chgData name="Sebastien Lasserre" userId="bf358f12-62f7-4b56-b80b-8fd1b2849919" providerId="ADAL" clId="{9C56F64E-F47A-4842-9C06-E3F4ED7DE002}" dt="2021-04-06T10:26:31.632" v="56" actId="478"/>
            <ac:picMkLst>
              <pc:docMk/>
              <pc:sldMasterMk cId="1907546111" sldId="2147483660"/>
              <pc:sldLayoutMk cId="1517464765" sldId="2147483667"/>
              <ac:picMk id="6" creationId="{AC35E4C8-52CF-4953-B51A-A1F3279509DF}"/>
            </ac:picMkLst>
          </pc:picChg>
          <pc:picChg chg="add mod">
            <ac:chgData name="Sebastien Lasserre" userId="bf358f12-62f7-4b56-b80b-8fd1b2849919" providerId="ADAL" clId="{9C56F64E-F47A-4842-9C06-E3F4ED7DE002}" dt="2021-04-06T10:26:32.201" v="57"/>
            <ac:picMkLst>
              <pc:docMk/>
              <pc:sldMasterMk cId="1907546111" sldId="2147483660"/>
              <pc:sldLayoutMk cId="1517464765" sldId="2147483667"/>
              <ac:picMk id="7" creationId="{00766D7F-247F-4494-AD5A-9217EB136FE6}"/>
            </ac:picMkLst>
          </pc:picChg>
          <pc:picChg chg="del">
            <ac:chgData name="Sebastien Lasserre" userId="bf358f12-62f7-4b56-b80b-8fd1b2849919" providerId="ADAL" clId="{9C56F64E-F47A-4842-9C06-E3F4ED7DE002}" dt="2021-04-06T10:26:34.368" v="58" actId="478"/>
            <ac:picMkLst>
              <pc:docMk/>
              <pc:sldMasterMk cId="1907546111" sldId="2147483660"/>
              <pc:sldLayoutMk cId="1517464765" sldId="2147483667"/>
              <ac:picMk id="9" creationId="{29AED044-26FC-4747-B0D3-30C753DB9680}"/>
            </ac:picMkLst>
          </pc:picChg>
        </pc:sldLayoutChg>
        <pc:sldLayoutChg chg="addSp delSp modSp mod">
          <pc:chgData name="Sebastien Lasserre" userId="bf358f12-62f7-4b56-b80b-8fd1b2849919" providerId="ADAL" clId="{9C56F64E-F47A-4842-9C06-E3F4ED7DE002}" dt="2021-04-06T10:26:40.801" v="61" actId="478"/>
          <pc:sldLayoutMkLst>
            <pc:docMk/>
            <pc:sldMasterMk cId="1907546111" sldId="2147483660"/>
            <pc:sldLayoutMk cId="1740160263" sldId="2147483668"/>
          </pc:sldLayoutMkLst>
          <pc:picChg chg="del">
            <ac:chgData name="Sebastien Lasserre" userId="bf358f12-62f7-4b56-b80b-8fd1b2849919" providerId="ADAL" clId="{9C56F64E-F47A-4842-9C06-E3F4ED7DE002}" dt="2021-04-06T10:26:37.872" v="59" actId="478"/>
            <ac:picMkLst>
              <pc:docMk/>
              <pc:sldMasterMk cId="1907546111" sldId="2147483660"/>
              <pc:sldLayoutMk cId="1740160263" sldId="2147483668"/>
              <ac:picMk id="11" creationId="{CC420835-76ED-4CF2-AACB-A4893299CE00}"/>
            </ac:picMkLst>
          </pc:picChg>
          <pc:picChg chg="add mod">
            <ac:chgData name="Sebastien Lasserre" userId="bf358f12-62f7-4b56-b80b-8fd1b2849919" providerId="ADAL" clId="{9C56F64E-F47A-4842-9C06-E3F4ED7DE002}" dt="2021-04-06T10:26:38.565" v="60"/>
            <ac:picMkLst>
              <pc:docMk/>
              <pc:sldMasterMk cId="1907546111" sldId="2147483660"/>
              <pc:sldLayoutMk cId="1740160263" sldId="2147483668"/>
              <ac:picMk id="12" creationId="{854B8E81-B3C3-4F18-B92F-5B702B54A26F}"/>
            </ac:picMkLst>
          </pc:picChg>
          <pc:picChg chg="del">
            <ac:chgData name="Sebastien Lasserre" userId="bf358f12-62f7-4b56-b80b-8fd1b2849919" providerId="ADAL" clId="{9C56F64E-F47A-4842-9C06-E3F4ED7DE002}" dt="2021-04-06T10:26:40.801" v="61" actId="478"/>
            <ac:picMkLst>
              <pc:docMk/>
              <pc:sldMasterMk cId="1907546111" sldId="2147483660"/>
              <pc:sldLayoutMk cId="1740160263" sldId="2147483668"/>
              <ac:picMk id="14" creationId="{1E20E818-629A-4B07-BE10-929169AE0E5D}"/>
            </ac:picMkLst>
          </pc:picChg>
        </pc:sldLayoutChg>
        <pc:sldLayoutChg chg="addSp delSp modSp mod">
          <pc:chgData name="Sebastien Lasserre" userId="bf358f12-62f7-4b56-b80b-8fd1b2849919" providerId="ADAL" clId="{9C56F64E-F47A-4842-9C06-E3F4ED7DE002}" dt="2021-04-06T10:26:46.288" v="64" actId="478"/>
          <pc:sldLayoutMkLst>
            <pc:docMk/>
            <pc:sldMasterMk cId="1907546111" sldId="2147483660"/>
            <pc:sldLayoutMk cId="3685537757" sldId="2147483670"/>
          </pc:sldLayoutMkLst>
          <pc:picChg chg="del">
            <ac:chgData name="Sebastien Lasserre" userId="bf358f12-62f7-4b56-b80b-8fd1b2849919" providerId="ADAL" clId="{9C56F64E-F47A-4842-9C06-E3F4ED7DE002}" dt="2021-04-06T10:26:43.856" v="62" actId="478"/>
            <ac:picMkLst>
              <pc:docMk/>
              <pc:sldMasterMk cId="1907546111" sldId="2147483660"/>
              <pc:sldLayoutMk cId="3685537757" sldId="2147483670"/>
              <ac:picMk id="8" creationId="{AC9B53D8-6553-482D-889D-330AB0680ED7}"/>
            </ac:picMkLst>
          </pc:picChg>
          <pc:picChg chg="add mod">
            <ac:chgData name="Sebastien Lasserre" userId="bf358f12-62f7-4b56-b80b-8fd1b2849919" providerId="ADAL" clId="{9C56F64E-F47A-4842-9C06-E3F4ED7DE002}" dt="2021-04-06T10:26:44.311" v="63"/>
            <ac:picMkLst>
              <pc:docMk/>
              <pc:sldMasterMk cId="1907546111" sldId="2147483660"/>
              <pc:sldLayoutMk cId="3685537757" sldId="2147483670"/>
              <ac:picMk id="9" creationId="{C1E24205-50E2-4A05-ABCA-009EF8D05302}"/>
            </ac:picMkLst>
          </pc:picChg>
          <pc:picChg chg="del">
            <ac:chgData name="Sebastien Lasserre" userId="bf358f12-62f7-4b56-b80b-8fd1b2849919" providerId="ADAL" clId="{9C56F64E-F47A-4842-9C06-E3F4ED7DE002}" dt="2021-04-06T10:26:46.288" v="64" actId="478"/>
            <ac:picMkLst>
              <pc:docMk/>
              <pc:sldMasterMk cId="1907546111" sldId="2147483660"/>
              <pc:sldLayoutMk cId="3685537757" sldId="2147483670"/>
              <ac:picMk id="12" creationId="{6EC8C961-0C7E-4023-841E-7A335EF7C461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A9D5B87-F48F-467D-8316-6F67632ED6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7BCF97-9189-4C05-9F87-23A3F2332CF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F3602-E4F2-40AA-BB5D-2B017FE547C4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0E993E-D230-4635-BE24-A7C7940B68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85808-49E4-4ED9-B30D-F66439F47A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6DAE8A-BC92-4234-8B39-F27B914E4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337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D3DE37-79BB-4896-9BB5-53AB977D136D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CCA36-1B41-459C-B9D9-F4E1156B1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99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gradFill flip="none" rotWithShape="1">
          <a:gsLst>
            <a:gs pos="61000">
              <a:srgbClr val="FFB685">
                <a:alpha val="75000"/>
              </a:srgbClr>
            </a:gs>
            <a:gs pos="38000">
              <a:srgbClr val="FFDCC5">
                <a:alpha val="40000"/>
              </a:srgbClr>
            </a:gs>
            <a:gs pos="0">
              <a:schemeClr val="bg1"/>
            </a:gs>
            <a:gs pos="100000">
              <a:srgbClr val="FF761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66799" y="2503554"/>
            <a:ext cx="10058400" cy="1850891"/>
          </a:xfrm>
        </p:spPr>
        <p:txBody>
          <a:bodyPr anchor="ctr">
            <a:normAutofit/>
          </a:bodyPr>
          <a:lstStyle>
            <a:lvl1pPr algn="ctr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3575" y="4949911"/>
            <a:ext cx="7404847" cy="1149675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3200" i="0" cap="all" spc="2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 dirty="0"/>
              <a:t>单击此处编辑母版副标题样式</a:t>
            </a:r>
            <a:endParaRPr lang="en-US" dirty="0"/>
          </a:p>
        </p:txBody>
      </p:sp>
      <p:sp>
        <p:nvSpPr>
          <p:cNvPr id="9" name="矩形 16">
            <a:extLst>
              <a:ext uri="{FF2B5EF4-FFF2-40B4-BE49-F238E27FC236}">
                <a16:creationId xmlns:a16="http://schemas.microsoft.com/office/drawing/2014/main" id="{C238DDC1-55F6-44F2-9279-4D27C5211E97}"/>
              </a:ext>
            </a:extLst>
          </p:cNvPr>
          <p:cNvSpPr/>
          <p:nvPr userDrawn="1"/>
        </p:nvSpPr>
        <p:spPr>
          <a:xfrm>
            <a:off x="0" y="6596390"/>
            <a:ext cx="12192000" cy="261610"/>
          </a:xfrm>
          <a:prstGeom prst="rect">
            <a:avLst/>
          </a:prstGeom>
          <a:solidFill>
            <a:srgbClr val="FF7619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1100" b="1" cap="all" dirty="0">
                <a:solidFill>
                  <a:prstClr val="black"/>
                </a:solidFill>
              </a:rPr>
              <a:t>小米集团技术委员会 </a:t>
            </a:r>
            <a:r>
              <a:rPr lang="en-US" altLang="zh-CN" sz="1100" b="1" cap="all" dirty="0">
                <a:solidFill>
                  <a:prstClr val="black"/>
                </a:solidFill>
              </a:rPr>
              <a:t>- </a:t>
            </a:r>
            <a:r>
              <a:rPr lang="zh-CN" altLang="en-US" sz="1100" b="1" cap="all" dirty="0">
                <a:solidFill>
                  <a:prstClr val="black"/>
                </a:solidFill>
              </a:rPr>
              <a:t>标准与新技术部  </a:t>
            </a:r>
            <a:r>
              <a:rPr kumimoji="0" lang="en-US" altLang="zh-CN" sz="1100" b="1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2021,  all rights reserved</a:t>
            </a:r>
            <a:endParaRPr kumimoji="0" lang="zh-CN" altLang="en-US" sz="1100" b="1" i="0" u="none" strike="noStrike" kern="12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027274D0-C478-4DB6-B14C-4ABA0801F40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390" y="336457"/>
            <a:ext cx="1397220" cy="1717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138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7" name="矩形 16">
            <a:extLst>
              <a:ext uri="{FF2B5EF4-FFF2-40B4-BE49-F238E27FC236}">
                <a16:creationId xmlns:a16="http://schemas.microsoft.com/office/drawing/2014/main" id="{143429F2-D541-43C9-9B6C-A48577D2C57B}"/>
              </a:ext>
            </a:extLst>
          </p:cNvPr>
          <p:cNvSpPr/>
          <p:nvPr userDrawn="1"/>
        </p:nvSpPr>
        <p:spPr>
          <a:xfrm>
            <a:off x="0" y="6596390"/>
            <a:ext cx="12192000" cy="261610"/>
          </a:xfrm>
          <a:prstGeom prst="rect">
            <a:avLst/>
          </a:prstGeom>
          <a:solidFill>
            <a:srgbClr val="FF8633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1100" b="1" cap="all" dirty="0">
                <a:solidFill>
                  <a:prstClr val="black"/>
                </a:solidFill>
              </a:rPr>
              <a:t>小米集团技术委员会 </a:t>
            </a:r>
            <a:r>
              <a:rPr lang="en-US" altLang="zh-CN" sz="1100" b="1" cap="all" dirty="0">
                <a:solidFill>
                  <a:prstClr val="black"/>
                </a:solidFill>
              </a:rPr>
              <a:t>- </a:t>
            </a:r>
            <a:r>
              <a:rPr lang="zh-CN" altLang="en-US" sz="1100" b="1" cap="all" dirty="0">
                <a:solidFill>
                  <a:prstClr val="black"/>
                </a:solidFill>
              </a:rPr>
              <a:t>标准与新技术部  </a:t>
            </a:r>
            <a:r>
              <a:rPr kumimoji="0" lang="en-US" altLang="zh-CN" sz="1100" b="1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2021,  all rights reserved</a:t>
            </a:r>
            <a:endParaRPr kumimoji="0" lang="zh-CN" altLang="en-US" sz="1100" b="1" i="0" u="none" strike="noStrike" kern="12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幻灯片编号">
            <a:extLst>
              <a:ext uri="{FF2B5EF4-FFF2-40B4-BE49-F238E27FC236}">
                <a16:creationId xmlns:a16="http://schemas.microsoft.com/office/drawing/2014/main" id="{BEC53EF5-6451-460A-8E8E-0CA5039EB982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0575175" y="6528500"/>
            <a:ext cx="1312025" cy="382884"/>
          </a:xfrm>
          <a:prstGeom prst="rect">
            <a:avLst/>
          </a:prstGeom>
        </p:spPr>
        <p:txBody>
          <a:bodyPr/>
          <a:lstStyle>
            <a:lvl1pPr algn="r">
              <a:defRPr b="1"/>
            </a:lvl1pPr>
          </a:lstStyle>
          <a:p>
            <a:fld id="{86CB4B4D-7CA3-9044-876B-883B54F8677D}" type="slidenum">
              <a:rPr lang="fr-FR" smtClean="0"/>
              <a:pPr/>
              <a:t>‹#›</a:t>
            </a:fld>
            <a:endParaRPr lang="fr-FR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C1E24205-50E2-4A05-ABCA-009EF8D053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6826" y="98031"/>
            <a:ext cx="500352" cy="61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537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506" y="116542"/>
            <a:ext cx="11030174" cy="722623"/>
          </a:xfrm>
        </p:spPr>
        <p:txBody>
          <a:bodyPr/>
          <a:lstStyle>
            <a:lvl1pPr marL="0">
              <a:defRPr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222049"/>
            <a:ext cx="10058400" cy="5044280"/>
          </a:xfrm>
        </p:spPr>
        <p:txBody>
          <a:bodyPr/>
          <a:lstStyle>
            <a:lvl1pPr>
              <a:defRPr sz="2800" b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7" name="幻灯片编号">
            <a:extLst>
              <a:ext uri="{FF2B5EF4-FFF2-40B4-BE49-F238E27FC236}">
                <a16:creationId xmlns:a16="http://schemas.microsoft.com/office/drawing/2014/main" id="{8EAC6922-795E-4BB6-9976-CA3B373D92FA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0575175" y="6528500"/>
            <a:ext cx="1312025" cy="382884"/>
          </a:xfrm>
          <a:prstGeom prst="rect">
            <a:avLst/>
          </a:prstGeom>
        </p:spPr>
        <p:txBody>
          <a:bodyPr/>
          <a:lstStyle>
            <a:lvl1pPr algn="r">
              <a:defRPr b="1"/>
            </a:lvl1pPr>
          </a:lstStyle>
          <a:p>
            <a:fld id="{86CB4B4D-7CA3-9044-876B-883B54F8677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61508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gradFill>
          <a:gsLst>
            <a:gs pos="46000">
              <a:srgbClr val="FFEBDD"/>
            </a:gs>
            <a:gs pos="0">
              <a:schemeClr val="bg1"/>
            </a:gs>
            <a:gs pos="100000">
              <a:srgbClr val="FF9953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931" y="1663298"/>
            <a:ext cx="5691967" cy="1629225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5400" b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796" y="4244797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>
            <a:off x="372931" y="2164976"/>
            <a:ext cx="1087060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16">
            <a:extLst>
              <a:ext uri="{FF2B5EF4-FFF2-40B4-BE49-F238E27FC236}">
                <a16:creationId xmlns:a16="http://schemas.microsoft.com/office/drawing/2014/main" id="{6214F692-E04F-45DC-A997-ECBB4ECD6FDB}"/>
              </a:ext>
            </a:extLst>
          </p:cNvPr>
          <p:cNvSpPr/>
          <p:nvPr userDrawn="1"/>
        </p:nvSpPr>
        <p:spPr>
          <a:xfrm>
            <a:off x="0" y="6596390"/>
            <a:ext cx="12192000" cy="261610"/>
          </a:xfrm>
          <a:prstGeom prst="rect">
            <a:avLst/>
          </a:prstGeom>
          <a:solidFill>
            <a:srgbClr val="FF8633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1100" b="1" cap="all" dirty="0">
                <a:solidFill>
                  <a:prstClr val="black"/>
                </a:solidFill>
              </a:rPr>
              <a:t>小米集团技术委员会 </a:t>
            </a:r>
            <a:r>
              <a:rPr lang="en-US" altLang="zh-CN" sz="1100" b="1" cap="all" dirty="0">
                <a:solidFill>
                  <a:prstClr val="black"/>
                </a:solidFill>
              </a:rPr>
              <a:t>- </a:t>
            </a:r>
            <a:r>
              <a:rPr lang="zh-CN" altLang="en-US" sz="1100" b="1" cap="all" dirty="0">
                <a:solidFill>
                  <a:prstClr val="black"/>
                </a:solidFill>
              </a:rPr>
              <a:t>标准与新技术部  </a:t>
            </a:r>
            <a:r>
              <a:rPr kumimoji="0" lang="en-US" altLang="zh-CN" sz="1100" b="1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2021,  all rights reserved</a:t>
            </a:r>
            <a:endParaRPr kumimoji="0" lang="zh-CN" altLang="en-US" sz="1100" b="1" i="0" u="none" strike="noStrike" kern="12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6660E38D-5E03-4FF1-A608-F304CACBF5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6826" y="130106"/>
            <a:ext cx="500352" cy="615202"/>
          </a:xfrm>
          <a:prstGeom prst="rect">
            <a:avLst/>
          </a:prstGeom>
        </p:spPr>
      </p:pic>
      <p:pic>
        <p:nvPicPr>
          <p:cNvPr id="1026" name="Picture 2" descr="https://p4.itc.cn/images01/20210331/e229594b8e3040b5b2e8be62172240df.jpe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383" y="865389"/>
            <a:ext cx="6388795" cy="425503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1761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40659" y="1187865"/>
            <a:ext cx="5694380" cy="4681229"/>
          </a:xfrm>
        </p:spPr>
        <p:txBody>
          <a:bodyPr/>
          <a:lstStyle>
            <a:lvl1pPr>
              <a:defRPr b="1">
                <a:solidFill>
                  <a:schemeClr val="tx1">
                    <a:lumMod val="85000"/>
                    <a:lumOff val="15000"/>
                  </a:schemeClr>
                </a:solidFill>
                <a:ea typeface="Arial Unicode MS" panose="020B0604020202020204"/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  <a:ea typeface="Arial Unicode MS" panose="020B0604020202020204"/>
              </a:defRPr>
            </a:lvl2pPr>
            <a:lvl3pPr>
              <a:defRPr>
                <a:ea typeface="Arial Unicode MS" panose="020B0604020202020204"/>
              </a:defRPr>
            </a:lvl3pPr>
            <a:lvl4pPr>
              <a:defRPr>
                <a:ea typeface="Arial Unicode MS" panose="020B0604020202020204"/>
              </a:defRPr>
            </a:lvl4pPr>
            <a:lvl5pPr>
              <a:defRPr>
                <a:ea typeface="Arial Unicode MS" panose="020B0604020202020204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19" y="1187866"/>
            <a:ext cx="5633421" cy="4681230"/>
          </a:xfrm>
        </p:spPr>
        <p:txBody>
          <a:bodyPr/>
          <a:lstStyle>
            <a:lvl1pPr>
              <a:defRPr b="1">
                <a:solidFill>
                  <a:schemeClr val="tx1">
                    <a:lumMod val="85000"/>
                    <a:lumOff val="15000"/>
                  </a:schemeClr>
                </a:solidFill>
                <a:ea typeface="Arial Unicode MS" panose="020B0604020202020204"/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  <a:ea typeface="Arial Unicode MS" panose="020B0604020202020204"/>
              </a:defRPr>
            </a:lvl2pPr>
            <a:lvl3pPr>
              <a:defRPr>
                <a:ea typeface="Arial Unicode MS" panose="020B0604020202020204"/>
              </a:defRPr>
            </a:lvl3pPr>
            <a:lvl4pPr>
              <a:defRPr>
                <a:ea typeface="Arial Unicode MS" panose="020B0604020202020204"/>
              </a:defRPr>
            </a:lvl4pPr>
            <a:lvl5pPr>
              <a:defRPr>
                <a:ea typeface="Arial Unicode MS" panose="020B0604020202020204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196856" y="116545"/>
            <a:ext cx="10058400" cy="7187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8" name="幻灯片编号">
            <a:extLst>
              <a:ext uri="{FF2B5EF4-FFF2-40B4-BE49-F238E27FC236}">
                <a16:creationId xmlns:a16="http://schemas.microsoft.com/office/drawing/2014/main" id="{ABAE451F-BE1F-434F-8FDE-BB1DB04FA6C8}"/>
              </a:ext>
            </a:extLst>
          </p:cNvPr>
          <p:cNvSpPr txBox="1">
            <a:spLocks noGrp="1"/>
          </p:cNvSpPr>
          <p:nvPr>
            <p:ph type="sldNum" sz="quarter" idx="10"/>
          </p:nvPr>
        </p:nvSpPr>
        <p:spPr>
          <a:xfrm>
            <a:off x="10575175" y="6528500"/>
            <a:ext cx="1312025" cy="382884"/>
          </a:xfrm>
          <a:prstGeom prst="rect">
            <a:avLst/>
          </a:prstGeom>
        </p:spPr>
        <p:txBody>
          <a:bodyPr/>
          <a:lstStyle>
            <a:lvl1pPr algn="r">
              <a:defRPr b="1"/>
            </a:lvl1pPr>
          </a:lstStyle>
          <a:p>
            <a:fld id="{86CB4B4D-7CA3-9044-876B-883B54F8677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6782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34353"/>
            <a:ext cx="5577840" cy="753035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4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39788"/>
            <a:ext cx="5577840" cy="3620746"/>
          </a:xfrm>
        </p:spPr>
        <p:txBody>
          <a:bodyPr/>
          <a:lstStyle>
            <a:lvl1pPr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  <a:ea typeface="Arial Unicode MS" panose="020B0604020202020204"/>
              </a:defRPr>
            </a:lvl1pPr>
            <a:lvl2pPr>
              <a:defRPr>
                <a:ea typeface="Arial Unicode MS" panose="020B0604020202020204"/>
              </a:defRPr>
            </a:lvl2pPr>
            <a:lvl3pPr>
              <a:defRPr>
                <a:ea typeface="Arial Unicode MS" panose="020B0604020202020204"/>
              </a:defRPr>
            </a:lvl3pPr>
            <a:lvl4pPr>
              <a:defRPr>
                <a:ea typeface="Arial Unicode MS" panose="020B0604020202020204"/>
              </a:defRPr>
            </a:lvl4pPr>
            <a:lvl5pPr>
              <a:defRPr>
                <a:ea typeface="Arial Unicode MS" panose="020B0604020202020204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434353"/>
            <a:ext cx="5669280" cy="753035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4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339788"/>
            <a:ext cx="5669280" cy="3620746"/>
          </a:xfrm>
        </p:spPr>
        <p:txBody>
          <a:bodyPr/>
          <a:lstStyle>
            <a:lvl1pPr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  <a:ea typeface="Arial Unicode MS" panose="020B0604020202020204"/>
              </a:defRPr>
            </a:lvl1pPr>
            <a:lvl2pPr>
              <a:defRPr>
                <a:ea typeface="Arial Unicode MS" panose="020B0604020202020204"/>
              </a:defRPr>
            </a:lvl2pPr>
            <a:lvl3pPr>
              <a:defRPr>
                <a:ea typeface="Arial Unicode MS" panose="020B0604020202020204"/>
              </a:defRPr>
            </a:lvl3pPr>
            <a:lvl4pPr>
              <a:defRPr>
                <a:ea typeface="Arial Unicode MS" panose="020B0604020202020204"/>
              </a:defRPr>
            </a:lvl4pPr>
            <a:lvl5pPr>
              <a:defRPr>
                <a:ea typeface="Arial Unicode MS" panose="020B0604020202020204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A8BAC526-C427-4827-8229-E9C733331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856" y="116545"/>
            <a:ext cx="10058400" cy="7187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12" name="幻灯片编号">
            <a:extLst>
              <a:ext uri="{FF2B5EF4-FFF2-40B4-BE49-F238E27FC236}">
                <a16:creationId xmlns:a16="http://schemas.microsoft.com/office/drawing/2014/main" id="{26F98CB0-EFCB-4CD4-A86C-C5706ED56359}"/>
              </a:ext>
            </a:extLst>
          </p:cNvPr>
          <p:cNvSpPr txBox="1">
            <a:spLocks noGrp="1"/>
          </p:cNvSpPr>
          <p:nvPr>
            <p:ph type="sldNum" sz="quarter" idx="10"/>
          </p:nvPr>
        </p:nvSpPr>
        <p:spPr>
          <a:xfrm>
            <a:off x="10575175" y="6528500"/>
            <a:ext cx="1312025" cy="382884"/>
          </a:xfrm>
          <a:prstGeom prst="rect">
            <a:avLst/>
          </a:prstGeom>
        </p:spPr>
        <p:txBody>
          <a:bodyPr/>
          <a:lstStyle>
            <a:lvl1pPr algn="r">
              <a:defRPr b="1"/>
            </a:lvl1pPr>
          </a:lstStyle>
          <a:p>
            <a:fld id="{86CB4B4D-7CA3-9044-876B-883B54F8677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44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AC6D51D2-C549-4579-B851-306D47A2E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856" y="116545"/>
            <a:ext cx="10058400" cy="7187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7" name="幻灯片编号">
            <a:extLst>
              <a:ext uri="{FF2B5EF4-FFF2-40B4-BE49-F238E27FC236}">
                <a16:creationId xmlns:a16="http://schemas.microsoft.com/office/drawing/2014/main" id="{C05F180D-37B7-4287-9D53-17C3B76F942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0575175" y="6539258"/>
            <a:ext cx="1312025" cy="382884"/>
          </a:xfrm>
          <a:prstGeom prst="rect">
            <a:avLst/>
          </a:prstGeom>
        </p:spPr>
        <p:txBody>
          <a:bodyPr/>
          <a:lstStyle>
            <a:lvl1pPr algn="r">
              <a:defRPr b="1"/>
            </a:lvl1pPr>
          </a:lstStyle>
          <a:p>
            <a:fld id="{86CB4B4D-7CA3-9044-876B-883B54F8677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5743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16">
            <a:extLst>
              <a:ext uri="{FF2B5EF4-FFF2-40B4-BE49-F238E27FC236}">
                <a16:creationId xmlns:a16="http://schemas.microsoft.com/office/drawing/2014/main" id="{8381E0D2-9DE5-4F3B-99C9-F7D61449054D}"/>
              </a:ext>
            </a:extLst>
          </p:cNvPr>
          <p:cNvSpPr/>
          <p:nvPr userDrawn="1"/>
        </p:nvSpPr>
        <p:spPr>
          <a:xfrm>
            <a:off x="0" y="6596390"/>
            <a:ext cx="12192000" cy="261610"/>
          </a:xfrm>
          <a:prstGeom prst="rect">
            <a:avLst/>
          </a:prstGeom>
          <a:solidFill>
            <a:srgbClr val="FF8633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1100" b="1" cap="all" dirty="0">
                <a:solidFill>
                  <a:prstClr val="black"/>
                </a:solidFill>
              </a:rPr>
              <a:t>小米集团技术委员会 </a:t>
            </a:r>
            <a:r>
              <a:rPr lang="en-US" altLang="zh-CN" sz="1100" b="1" cap="all" dirty="0">
                <a:solidFill>
                  <a:prstClr val="black"/>
                </a:solidFill>
              </a:rPr>
              <a:t>- </a:t>
            </a:r>
            <a:r>
              <a:rPr lang="zh-CN" altLang="en-US" sz="1100" b="1" cap="all" dirty="0">
                <a:solidFill>
                  <a:prstClr val="black"/>
                </a:solidFill>
              </a:rPr>
              <a:t>标准与新技术部  </a:t>
            </a:r>
            <a:r>
              <a:rPr kumimoji="0" lang="en-US" altLang="zh-CN" sz="1100" b="1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2021,  all rights reserved</a:t>
            </a:r>
            <a:endParaRPr kumimoji="0" lang="zh-CN" altLang="en-US" sz="1100" b="1" i="0" u="none" strike="noStrike" kern="12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幻灯片编号">
            <a:extLst>
              <a:ext uri="{FF2B5EF4-FFF2-40B4-BE49-F238E27FC236}">
                <a16:creationId xmlns:a16="http://schemas.microsoft.com/office/drawing/2014/main" id="{471428E6-486D-415E-86E9-97B4CEB52764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0575175" y="6528500"/>
            <a:ext cx="1312025" cy="382884"/>
          </a:xfrm>
          <a:prstGeom prst="rect">
            <a:avLst/>
          </a:prstGeom>
        </p:spPr>
        <p:txBody>
          <a:bodyPr/>
          <a:lstStyle>
            <a:lvl1pPr algn="r">
              <a:defRPr b="1"/>
            </a:lvl1pPr>
          </a:lstStyle>
          <a:p>
            <a:fld id="{86CB4B4D-7CA3-9044-876B-883B54F8677D}" type="slidenum">
              <a:rPr lang="fr-FR" smtClean="0"/>
              <a:pPr/>
              <a:t>‹#›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0766D7F-247F-4494-AD5A-9217EB136F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6826" y="98031"/>
            <a:ext cx="500352" cy="61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464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16">
            <a:extLst>
              <a:ext uri="{FF2B5EF4-FFF2-40B4-BE49-F238E27FC236}">
                <a16:creationId xmlns:a16="http://schemas.microsoft.com/office/drawing/2014/main" id="{71B7A3D6-CB65-4C97-B8BE-E5872AF69941}"/>
              </a:ext>
            </a:extLst>
          </p:cNvPr>
          <p:cNvSpPr/>
          <p:nvPr userDrawn="1"/>
        </p:nvSpPr>
        <p:spPr>
          <a:xfrm>
            <a:off x="0" y="6596390"/>
            <a:ext cx="12192000" cy="261610"/>
          </a:xfrm>
          <a:prstGeom prst="rect">
            <a:avLst/>
          </a:prstGeom>
          <a:solidFill>
            <a:srgbClr val="FF8633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1100" b="1" cap="all" dirty="0">
                <a:solidFill>
                  <a:prstClr val="black"/>
                </a:solidFill>
              </a:rPr>
              <a:t>                                小米集团技术委员会 </a:t>
            </a:r>
            <a:r>
              <a:rPr lang="en-US" altLang="zh-CN" sz="1100" b="1" cap="all" dirty="0">
                <a:solidFill>
                  <a:prstClr val="black"/>
                </a:solidFill>
              </a:rPr>
              <a:t>- </a:t>
            </a:r>
            <a:r>
              <a:rPr lang="zh-CN" altLang="en-US" sz="1100" b="1" cap="all" dirty="0">
                <a:solidFill>
                  <a:prstClr val="black"/>
                </a:solidFill>
              </a:rPr>
              <a:t>标准与新技术部  </a:t>
            </a:r>
            <a:r>
              <a:rPr kumimoji="0" lang="en-US" altLang="zh-CN" sz="1100" b="1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2021,  all rights reserved</a:t>
            </a:r>
            <a:endParaRPr kumimoji="0" lang="zh-CN" altLang="en-US" sz="1100" b="1" i="0" u="none" strike="noStrike" kern="12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BD58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 sz="2800" b="1">
                <a:solidFill>
                  <a:schemeClr val="tx1">
                    <a:lumMod val="85000"/>
                    <a:lumOff val="15000"/>
                  </a:schemeClr>
                </a:solidFill>
                <a:ea typeface="Arial Unicode MS" panose="020B0604020202020204"/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  <a:ea typeface="Arial Unicode MS" panose="020B0604020202020204"/>
              </a:defRPr>
            </a:lvl2pPr>
            <a:lvl3pPr>
              <a:defRPr sz="2000">
                <a:ea typeface="Arial Unicode MS" panose="020B0604020202020204"/>
              </a:defRPr>
            </a:lvl3pPr>
            <a:lvl4pPr>
              <a:defRPr sz="1800">
                <a:ea typeface="Arial Unicode MS" panose="020B0604020202020204"/>
              </a:defRPr>
            </a:lvl4pPr>
            <a:lvl5pPr>
              <a:defRPr>
                <a:ea typeface="Arial Unicode MS" panose="020B0604020202020204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 b="1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3" name="幻灯片编号">
            <a:extLst>
              <a:ext uri="{FF2B5EF4-FFF2-40B4-BE49-F238E27FC236}">
                <a16:creationId xmlns:a16="http://schemas.microsoft.com/office/drawing/2014/main" id="{3BA75596-6051-49F7-BA89-BDF42A355992}"/>
              </a:ext>
            </a:extLst>
          </p:cNvPr>
          <p:cNvSpPr txBox="1">
            <a:spLocks noGrp="1"/>
          </p:cNvSpPr>
          <p:nvPr>
            <p:ph type="sldNum" sz="quarter" idx="10"/>
          </p:nvPr>
        </p:nvSpPr>
        <p:spPr>
          <a:xfrm>
            <a:off x="10575175" y="6528500"/>
            <a:ext cx="1312025" cy="382884"/>
          </a:xfrm>
          <a:prstGeom prst="rect">
            <a:avLst/>
          </a:prstGeom>
        </p:spPr>
        <p:txBody>
          <a:bodyPr/>
          <a:lstStyle>
            <a:lvl1pPr algn="r">
              <a:defRPr b="1"/>
            </a:lvl1pPr>
          </a:lstStyle>
          <a:p>
            <a:fld id="{86CB4B4D-7CA3-9044-876B-883B54F8677D}" type="slidenum">
              <a:rPr lang="fr-FR" smtClean="0"/>
              <a:pPr/>
              <a:t>‹#›</a:t>
            </a:fld>
            <a:endParaRPr lang="fr-FR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854B8E81-B3C3-4F18-B92F-5B702B54A26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6826" y="98031"/>
            <a:ext cx="500352" cy="61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160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772B0354-F662-4949-8154-16B0E141B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856" y="116545"/>
            <a:ext cx="10058400" cy="7187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8" name="幻灯片编号">
            <a:extLst>
              <a:ext uri="{FF2B5EF4-FFF2-40B4-BE49-F238E27FC236}">
                <a16:creationId xmlns:a16="http://schemas.microsoft.com/office/drawing/2014/main" id="{4581C19D-DF69-48CE-96AA-B58D9B3D620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0575175" y="6528500"/>
            <a:ext cx="1312025" cy="382884"/>
          </a:xfrm>
          <a:prstGeom prst="rect">
            <a:avLst/>
          </a:prstGeom>
        </p:spPr>
        <p:txBody>
          <a:bodyPr/>
          <a:lstStyle>
            <a:lvl1pPr algn="r">
              <a:defRPr b="1"/>
            </a:lvl1pPr>
          </a:lstStyle>
          <a:p>
            <a:fld id="{86CB4B4D-7CA3-9044-876B-883B54F8677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221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914" y="34022"/>
            <a:ext cx="11275404" cy="7287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135739"/>
            <a:ext cx="10058400" cy="47333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</p:txBody>
      </p:sp>
      <p:sp>
        <p:nvSpPr>
          <p:cNvPr id="17" name="矩形 16"/>
          <p:cNvSpPr/>
          <p:nvPr/>
        </p:nvSpPr>
        <p:spPr>
          <a:xfrm>
            <a:off x="0" y="6596390"/>
            <a:ext cx="12192000" cy="261610"/>
          </a:xfrm>
          <a:prstGeom prst="rect">
            <a:avLst/>
          </a:prstGeom>
          <a:solidFill>
            <a:srgbClr val="FF8633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1100" b="1" cap="all" dirty="0">
                <a:solidFill>
                  <a:prstClr val="black"/>
                </a:solidFill>
              </a:rPr>
              <a:t>小米集团技术委员会 </a:t>
            </a:r>
            <a:r>
              <a:rPr lang="en-US" altLang="zh-CN" sz="1100" b="1" cap="all" dirty="0">
                <a:solidFill>
                  <a:prstClr val="black"/>
                </a:solidFill>
              </a:rPr>
              <a:t>- </a:t>
            </a:r>
            <a:r>
              <a:rPr lang="zh-CN" altLang="en-US" sz="1100" b="1" cap="all" dirty="0">
                <a:solidFill>
                  <a:prstClr val="black"/>
                </a:solidFill>
              </a:rPr>
              <a:t>标准与新技术部  </a:t>
            </a:r>
            <a:r>
              <a:rPr kumimoji="0" lang="en-US" altLang="zh-CN" sz="1100" b="1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2021,  all rights reserved</a:t>
            </a:r>
            <a:endParaRPr kumimoji="0" lang="zh-CN" altLang="en-US" sz="1100" b="1" i="0" u="none" strike="noStrike" kern="12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2" name="Straight Connector 9">
            <a:extLst>
              <a:ext uri="{FF2B5EF4-FFF2-40B4-BE49-F238E27FC236}">
                <a16:creationId xmlns:a16="http://schemas.microsoft.com/office/drawing/2014/main" id="{EF6486CC-A419-47DB-AE97-687783F97157}"/>
              </a:ext>
            </a:extLst>
          </p:cNvPr>
          <p:cNvCxnSpPr/>
          <p:nvPr userDrawn="1"/>
        </p:nvCxnSpPr>
        <p:spPr>
          <a:xfrm>
            <a:off x="0" y="797437"/>
            <a:ext cx="12192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幻灯片编号">
            <a:extLst>
              <a:ext uri="{FF2B5EF4-FFF2-40B4-BE49-F238E27FC236}">
                <a16:creationId xmlns:a16="http://schemas.microsoft.com/office/drawing/2014/main" id="{AEF8560A-07C1-48B1-A51C-2CC6DC5A4F35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0575175" y="6517742"/>
            <a:ext cx="1312025" cy="382884"/>
          </a:xfrm>
          <a:prstGeom prst="rect">
            <a:avLst/>
          </a:prstGeo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86CB4B4D-7CA3-9044-876B-883B54F8677D}" type="slidenum">
              <a:rPr lang="fr-FR" smtClean="0"/>
              <a:pPr/>
              <a:t>‹#›</a:t>
            </a:fld>
            <a:endParaRPr lang="fr-FR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4083B96-F9BE-45E6-BCE1-56F5EDC97DD8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6826" y="98031"/>
            <a:ext cx="500352" cy="61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546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Arial Unicode MS" panose="020B0604020202020204" pitchFamily="34" charset="-122"/>
          <a:ea typeface="Arial Unicode MS" panose="020B0604020202020204" pitchFamily="34" charset="-122"/>
          <a:cs typeface="Arial Unicode MS" panose="020B0604020202020204" pitchFamily="34" charset="-122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n"/>
        <a:defRPr sz="2800" b="1" kern="1200">
          <a:solidFill>
            <a:schemeClr val="tx1">
              <a:lumMod val="85000"/>
              <a:lumOff val="15000"/>
            </a:schemeClr>
          </a:solidFill>
          <a:latin typeface="Arial Unicode MS" panose="020B0604020202020204"/>
          <a:ea typeface="Arial Unicode MS" panose="020B0604020202020204"/>
          <a:cs typeface="Arial Unicode MS" panose="020B0604020202020204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●"/>
        <a:defRPr sz="2400" kern="1200">
          <a:solidFill>
            <a:schemeClr val="tx1">
              <a:lumMod val="85000"/>
              <a:lumOff val="15000"/>
            </a:schemeClr>
          </a:solidFill>
          <a:latin typeface="Arial Unicode MS" panose="020B0604020202020204"/>
          <a:ea typeface="Arial Unicode MS" panose="020B0604020202020204"/>
          <a:cs typeface="Arial Unicode MS" panose="020B0604020202020204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宋体" panose="02010600030101010101" pitchFamily="2" charset="-122"/>
        <a:buChar char="－"/>
        <a:defRPr sz="2000" kern="1200">
          <a:solidFill>
            <a:schemeClr val="tx1">
              <a:lumMod val="75000"/>
              <a:lumOff val="25000"/>
            </a:schemeClr>
          </a:solidFill>
          <a:latin typeface="Arial Unicode MS" panose="020B0604020202020204"/>
          <a:ea typeface="Arial Unicode MS" panose="020B0604020202020204"/>
          <a:cs typeface="Arial Unicode MS" panose="020B0604020202020204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Arial Unicode MS" panose="020B0604020202020204"/>
          <a:ea typeface="Arial Unicode MS" panose="020B0604020202020204"/>
          <a:cs typeface="Arial Unicode MS" panose="020B0604020202020204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8768A2-92F9-4C94-B4BE-8A5223E25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689" y="69889"/>
            <a:ext cx="9531678" cy="722623"/>
          </a:xfrm>
        </p:spPr>
        <p:txBody>
          <a:bodyPr>
            <a:noAutofit/>
          </a:bodyPr>
          <a:lstStyle/>
          <a:p>
            <a:r>
              <a:rPr lang="en-US" altLang="zh-CN" sz="3200" dirty="0" smtClean="0"/>
              <a:t>PDU session/PDN connection level paging restriction </a:t>
            </a:r>
            <a:endParaRPr lang="en-GB" sz="32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075F701-B64C-4302-BF53-6DB5DA28393F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1</a:t>
            </a:fld>
            <a:endParaRPr lang="fr-FR"/>
          </a:p>
        </p:txBody>
      </p:sp>
      <p:sp>
        <p:nvSpPr>
          <p:cNvPr id="8" name="矩形 7"/>
          <p:cNvSpPr/>
          <p:nvPr/>
        </p:nvSpPr>
        <p:spPr>
          <a:xfrm>
            <a:off x="360784" y="1059826"/>
            <a:ext cx="11311812" cy="5055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n"/>
            </a:pPr>
            <a:r>
              <a:rPr lang="en-US" altLang="zh-CN" b="1" dirty="0"/>
              <a:t>S2-2102170, and S2-2102169 proposes Paging Restriction including  </a:t>
            </a:r>
            <a:r>
              <a:rPr lang="en-US" altLang="zh-CN" b="1" dirty="0" smtClean="0"/>
              <a:t>PDN/PDU level paging restriction as: </a:t>
            </a:r>
            <a:endParaRPr lang="en-US" altLang="zh-CN" b="1" dirty="0"/>
          </a:p>
          <a:p>
            <a:pPr marL="742950" lvl="1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altLang="zh-CN" sz="1600" dirty="0" smtClean="0"/>
              <a:t>The </a:t>
            </a:r>
            <a:r>
              <a:rPr lang="en-US" altLang="zh-CN" sz="1600" dirty="0"/>
              <a:t>Paging Restriction Information may indicate any of the following</a:t>
            </a:r>
            <a:r>
              <a:rPr lang="en-US" altLang="zh-CN" sz="1600" dirty="0" smtClean="0"/>
              <a:t>: (</a:t>
            </a:r>
            <a:r>
              <a:rPr lang="en-US" altLang="zh-CN" sz="1600" dirty="0"/>
              <a:t>2169r16 </a:t>
            </a:r>
            <a:r>
              <a:rPr lang="en-US" altLang="zh-CN" sz="1600" dirty="0" smtClean="0"/>
              <a:t>)</a:t>
            </a:r>
            <a:endParaRPr lang="en-US" altLang="zh-CN" sz="1600" dirty="0"/>
          </a:p>
          <a:p>
            <a:pPr marL="1022400" lvl="3" indent="-228600">
              <a:lnSpc>
                <a:spcPct val="130000"/>
              </a:lnSpc>
              <a:buFont typeface="+mj-lt"/>
              <a:buAutoNum type="alphaLcParenR"/>
            </a:pPr>
            <a:r>
              <a:rPr lang="en-US" altLang="zh-CN" sz="1200" dirty="0"/>
              <a:t>all </a:t>
            </a:r>
            <a:r>
              <a:rPr lang="en-US" altLang="zh-CN" sz="1200" dirty="0"/>
              <a:t>paging is restricted, </a:t>
            </a:r>
            <a:r>
              <a:rPr lang="en-US" altLang="zh-CN" sz="1200" dirty="0"/>
              <a:t>or</a:t>
            </a:r>
          </a:p>
          <a:p>
            <a:pPr marL="1022400" lvl="3" indent="-228600">
              <a:lnSpc>
                <a:spcPct val="130000"/>
              </a:lnSpc>
              <a:buFont typeface="+mj-lt"/>
              <a:buAutoNum type="alphaLcParenR"/>
            </a:pPr>
            <a:r>
              <a:rPr lang="en-US" altLang="zh-CN" sz="1200" dirty="0"/>
              <a:t>all </a:t>
            </a:r>
            <a:r>
              <a:rPr lang="en-US" altLang="zh-CN" sz="1200" dirty="0"/>
              <a:t>paging is restricted, except paging for voice service (</a:t>
            </a:r>
            <a:r>
              <a:rPr lang="en-US" altLang="zh-CN" sz="1200" dirty="0" err="1"/>
              <a:t>MMTel</a:t>
            </a:r>
            <a:r>
              <a:rPr lang="en-US" altLang="zh-CN" sz="1200" dirty="0"/>
              <a:t> voice or CS domain voice), </a:t>
            </a:r>
            <a:r>
              <a:rPr lang="en-US" altLang="zh-CN" sz="1200" dirty="0"/>
              <a:t>or</a:t>
            </a:r>
          </a:p>
          <a:p>
            <a:pPr marL="1022400" lvl="3" indent="-228600">
              <a:lnSpc>
                <a:spcPct val="130000"/>
              </a:lnSpc>
              <a:buFont typeface="+mj-lt"/>
              <a:buAutoNum type="alphaLcParenR"/>
            </a:pPr>
            <a:r>
              <a:rPr lang="en-US" altLang="zh-CN" sz="1200" dirty="0"/>
              <a:t>all </a:t>
            </a:r>
            <a:r>
              <a:rPr lang="en-US" altLang="zh-CN" sz="1200" dirty="0"/>
              <a:t>paging is restricted, except for certain PDN Connection(s), </a:t>
            </a:r>
            <a:r>
              <a:rPr lang="en-US" altLang="zh-CN" sz="1200" dirty="0"/>
              <a:t>or</a:t>
            </a:r>
          </a:p>
          <a:p>
            <a:pPr marL="1022400" lvl="3" indent="-228600">
              <a:lnSpc>
                <a:spcPct val="130000"/>
              </a:lnSpc>
              <a:buFont typeface="+mj-lt"/>
              <a:buAutoNum type="alphaLcParenR"/>
            </a:pPr>
            <a:r>
              <a:rPr lang="en-US" altLang="zh-CN" sz="1200" dirty="0"/>
              <a:t>all </a:t>
            </a:r>
            <a:r>
              <a:rPr lang="en-US" altLang="zh-CN" sz="1200" dirty="0"/>
              <a:t>paging is restricted, except for certain PDN Connection(s) and voice service (</a:t>
            </a:r>
            <a:r>
              <a:rPr lang="en-US" altLang="zh-CN" sz="1200" dirty="0" err="1"/>
              <a:t>MMTel</a:t>
            </a:r>
            <a:r>
              <a:rPr lang="en-US" altLang="zh-CN" sz="1200" dirty="0"/>
              <a:t> voice or CS domain voice</a:t>
            </a:r>
            <a:r>
              <a:rPr lang="en-US" altLang="zh-CN" sz="1200" dirty="0" smtClean="0"/>
              <a:t>).</a:t>
            </a:r>
            <a:endParaRPr lang="en-US" altLang="zh-CN" sz="1200" dirty="0"/>
          </a:p>
          <a:p>
            <a:pPr marL="742950" lvl="1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GB" altLang="zh-CN" sz="1600" dirty="0"/>
              <a:t>The Paging Restriction Information may indicate any of the following</a:t>
            </a:r>
            <a:r>
              <a:rPr lang="en-GB" altLang="zh-CN" sz="1600" dirty="0" smtClean="0"/>
              <a:t>: (2170r04)</a:t>
            </a:r>
            <a:endParaRPr lang="zh-CN" altLang="zh-CN" sz="1600" dirty="0"/>
          </a:p>
          <a:p>
            <a:pPr marL="1022400" lvl="2" indent="-228600">
              <a:lnSpc>
                <a:spcPct val="130000"/>
              </a:lnSpc>
              <a:buAutoNum type="alphaLcParenR" startAt="4"/>
            </a:pPr>
            <a:r>
              <a:rPr lang="en-GB" altLang="zh-CN" sz="1200" dirty="0" smtClean="0"/>
              <a:t>all </a:t>
            </a:r>
            <a:r>
              <a:rPr lang="en-GB" altLang="zh-CN" sz="1200" dirty="0"/>
              <a:t>paging is restricted, </a:t>
            </a:r>
            <a:r>
              <a:rPr lang="en-GB" altLang="zh-CN" sz="1200" dirty="0" smtClean="0"/>
              <a:t>or</a:t>
            </a:r>
          </a:p>
          <a:p>
            <a:pPr marL="1022400" lvl="2" indent="-228600">
              <a:lnSpc>
                <a:spcPct val="130000"/>
              </a:lnSpc>
              <a:buAutoNum type="alphaLcParenR" startAt="4"/>
            </a:pPr>
            <a:r>
              <a:rPr lang="en-GB" altLang="zh-CN" sz="1200" dirty="0" smtClean="0"/>
              <a:t>all </a:t>
            </a:r>
            <a:r>
              <a:rPr lang="en-GB" altLang="zh-CN" sz="1200" dirty="0"/>
              <a:t>paging is restricted, except paging for voice service (IMS voice), </a:t>
            </a:r>
            <a:r>
              <a:rPr lang="en-GB" altLang="zh-CN" sz="1200" dirty="0" smtClean="0"/>
              <a:t>or</a:t>
            </a:r>
          </a:p>
          <a:p>
            <a:pPr marL="1022400" lvl="2" indent="-228600">
              <a:lnSpc>
                <a:spcPct val="130000"/>
              </a:lnSpc>
              <a:buAutoNum type="alphaLcParenR" startAt="4"/>
            </a:pPr>
            <a:r>
              <a:rPr lang="en-GB" altLang="zh-CN" sz="1200" dirty="0" smtClean="0"/>
              <a:t>all </a:t>
            </a:r>
            <a:r>
              <a:rPr lang="en-GB" altLang="zh-CN" sz="1200" dirty="0"/>
              <a:t>paging is restricted, except for certain PDU Session(s), </a:t>
            </a:r>
            <a:r>
              <a:rPr lang="en-GB" altLang="zh-CN" sz="1200" dirty="0" smtClean="0"/>
              <a:t>or</a:t>
            </a:r>
          </a:p>
          <a:p>
            <a:pPr marL="1022400" lvl="2" indent="-228600">
              <a:lnSpc>
                <a:spcPct val="130000"/>
              </a:lnSpc>
              <a:buAutoNum type="alphaLcParenR" startAt="4"/>
            </a:pPr>
            <a:r>
              <a:rPr lang="en-GB" altLang="zh-CN" sz="1200" dirty="0" smtClean="0"/>
              <a:t>all </a:t>
            </a:r>
            <a:r>
              <a:rPr lang="en-GB" altLang="zh-CN" sz="1200" dirty="0"/>
              <a:t>paging is restricted, except paging for voice service (IMS voice) and certain PDU session(s</a:t>
            </a:r>
            <a:r>
              <a:rPr lang="en-GB" altLang="zh-CN" sz="1200" dirty="0" smtClean="0"/>
              <a:t>).</a:t>
            </a:r>
          </a:p>
          <a:p>
            <a:pPr marL="768600" lvl="1" indent="-228600">
              <a:lnSpc>
                <a:spcPct val="130000"/>
              </a:lnSpc>
              <a:buAutoNum type="alphaLcParenR" startAt="4"/>
            </a:pPr>
            <a:endParaRPr lang="en-GB" altLang="zh-CN" sz="1200" dirty="0"/>
          </a:p>
          <a:p>
            <a:pPr marL="368550" indent="-285750">
              <a:lnSpc>
                <a:spcPct val="130000"/>
              </a:lnSpc>
              <a:buFont typeface="Wingdings" panose="05000000000000000000" pitchFamily="2" charset="2"/>
              <a:buChar char="n"/>
            </a:pPr>
            <a:r>
              <a:rPr lang="en-US" altLang="zh-CN" b="1" dirty="0" smtClean="0"/>
              <a:t>Controversial issue:  Whether the PDU/PDN level paging restriction is needed?</a:t>
            </a:r>
          </a:p>
          <a:p>
            <a:pPr marL="825750" lvl="1" indent="-285750">
              <a:lnSpc>
                <a:spcPct val="130000"/>
              </a:lnSpc>
              <a:buFont typeface="Wingdings" panose="05000000000000000000" pitchFamily="2" charset="2"/>
              <a:buChar char="n"/>
            </a:pPr>
            <a:r>
              <a:rPr lang="en-US" altLang="zh-CN" sz="1400" dirty="0" smtClean="0"/>
              <a:t>Yes, it is useful, providing flexible paging restriction based on PDU/PDN level </a:t>
            </a:r>
          </a:p>
          <a:p>
            <a:pPr marL="825750" lvl="1" indent="-285750">
              <a:lnSpc>
                <a:spcPct val="130000"/>
              </a:lnSpc>
              <a:buFont typeface="Wingdings" panose="05000000000000000000" pitchFamily="2" charset="2"/>
              <a:buChar char="n"/>
            </a:pPr>
            <a:r>
              <a:rPr lang="en-US" altLang="zh-CN" sz="1400" dirty="0" smtClean="0"/>
              <a:t>No,  the benefit is unclear, may bring confusing to user. Paging restriction should be well served for user’s intention, any unclear/confusing things should be avoided. </a:t>
            </a:r>
          </a:p>
          <a:p>
            <a:pPr marL="1282950" lvl="2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altLang="zh-CN" sz="1400" dirty="0" smtClean="0"/>
              <a:t>It cannot make sure that the restricted PDU session carries all the services which user exactly do not wants to receive</a:t>
            </a:r>
          </a:p>
          <a:p>
            <a:pPr marL="1282950" lvl="2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altLang="zh-CN" sz="1400" dirty="0" smtClean="0"/>
              <a:t>Currently, APN/DNN are normally for “Internet”, “IMS”. in case the IMS is not deployed in one PLMN. it is not necessary at all.</a:t>
            </a:r>
            <a:endParaRPr lang="zh-CN" altLang="zh-CN" sz="1600" dirty="0"/>
          </a:p>
        </p:txBody>
      </p:sp>
    </p:spTree>
    <p:extLst>
      <p:ext uri="{BB962C8B-B14F-4D97-AF65-F5344CB8AC3E}">
        <p14:creationId xmlns:p14="http://schemas.microsoft.com/office/powerpoint/2010/main" val="3368537418"/>
      </p:ext>
    </p:extLst>
  </p:cSld>
  <p:clrMapOvr>
    <a:masterClrMapping/>
  </p:clrMapOvr>
</p:sld>
</file>

<file path=ppt/theme/theme1.xml><?xml version="1.0" encoding="utf-8"?>
<a:theme xmlns:a="http://schemas.openxmlformats.org/drawingml/2006/main" name="回顾">
  <a:themeElements>
    <a:clrScheme name="橙色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solidFill>
          <a:srgbClr val="FF8633"/>
        </a:solidFill>
      </a:spPr>
      <a:bodyPr wrap="square">
        <a:spAutoFit/>
      </a:bodyPr>
      <a:lstStyle>
        <a:defPPr algn="ctr">
          <a:defRPr sz="1100" b="1" cap="all" dirty="0">
            <a:solidFill>
              <a:prstClr val="black"/>
            </a:solidFill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8371A9B2F58942932503DC52E58014" ma:contentTypeVersion="8" ma:contentTypeDescription="Create a new document." ma:contentTypeScope="" ma:versionID="2f4ade17a1b1d64a9f981bd4ca7294e1">
  <xsd:schema xmlns:xsd="http://www.w3.org/2001/XMLSchema" xmlns:xs="http://www.w3.org/2001/XMLSchema" xmlns:p="http://schemas.microsoft.com/office/2006/metadata/properties" xmlns:ns2="c872df49-ebad-488d-a324-025e4f6ab39d" targetNamespace="http://schemas.microsoft.com/office/2006/metadata/properties" ma:root="true" ma:fieldsID="202bd81cf72ec03c0303ef5a5197350b" ns2:_="">
    <xsd:import namespace="c872df49-ebad-488d-a324-025e4f6ab3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72df49-ebad-488d-a324-025e4f6ab3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C4FFF8A-5B8B-44E9-9440-D7B91A98DBB2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terms/"/>
    <ds:schemaRef ds:uri="http://www.w3.org/XML/1998/namespace"/>
    <ds:schemaRef ds:uri="http://schemas.openxmlformats.org/package/2006/metadata/core-properties"/>
    <ds:schemaRef ds:uri="c872df49-ebad-488d-a324-025e4f6ab39d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296EA37-9EF2-4C4A-B9AC-858F5ACD14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72df49-ebad-488d-a324-025e4f6ab3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A9C63B-5ED3-4629-A184-394BC20F55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WUS-general summary</Template>
  <TotalTime>79770</TotalTime>
  <Words>267</Words>
  <Application>Microsoft Office PowerPoint</Application>
  <PresentationFormat>宽屏</PresentationFormat>
  <Paragraphs>19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 Unicode MS</vt:lpstr>
      <vt:lpstr>宋体</vt:lpstr>
      <vt:lpstr>Arial</vt:lpstr>
      <vt:lpstr>Calibri</vt:lpstr>
      <vt:lpstr>Calibri Light</vt:lpstr>
      <vt:lpstr>Wingdings</vt:lpstr>
      <vt:lpstr>回顾</vt:lpstr>
      <vt:lpstr>PDU session/PDN connection level paging restriction </vt:lpstr>
    </vt:vector>
  </TitlesOfParts>
  <Company>Xiaomi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Xiaomi</dc:creator>
  <cp:lastModifiedBy>XM1</cp:lastModifiedBy>
  <cp:revision>913</cp:revision>
  <dcterms:created xsi:type="dcterms:W3CDTF">2018-04-28T02:54:17Z</dcterms:created>
  <dcterms:modified xsi:type="dcterms:W3CDTF">2021-04-16T10:29:19Z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0x010100598371A9B2F58942932503DC52E58014</vt:lpwstr>
  </property>
</Properties>
</file>