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Default Extension="png" ContentType="image/png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8"/>
  </p:notesMasterIdLst>
  <p:handoutMasterIdLst>
    <p:handoutMasterId r:id="rId9"/>
  </p:handoutMasterIdLst>
  <p:sldIdLst>
    <p:sldId id="303" r:id="rId6"/>
    <p:sldId id="15050" r:id="rId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3300"/>
    <a:srgbClr val="0968E7"/>
    <a:srgbClr val="FFE181"/>
    <a:srgbClr val="62A14D"/>
    <a:srgbClr val="000000"/>
    <a:srgbClr val="C6D254"/>
    <a:srgbClr val="B1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2673" autoAdjust="0"/>
  </p:normalViewPr>
  <p:slideViewPr>
    <p:cSldViewPr snapToGrid="0">
      <p:cViewPr varScale="1">
        <p:scale>
          <a:sx n="65" d="100"/>
          <a:sy n="65" d="100"/>
        </p:scale>
        <p:origin x="-724" y="-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gh, Shubhranshu (Nokia - DE/Munich)" userId="097f1207-65ae-4ec2-ab78-00d0c1d73a58" providerId="ADAL" clId="{ADA50FE6-3247-4DDE-8F25-36DFAEEB33B1}"/>
    <pc:docChg chg="custSel delSld modSld">
      <pc:chgData name="Singh, Shubhranshu (Nokia - DE/Munich)" userId="097f1207-65ae-4ec2-ab78-00d0c1d73a58" providerId="ADAL" clId="{ADA50FE6-3247-4DDE-8F25-36DFAEEB33B1}" dt="2021-04-12T12:57:37.199" v="97" actId="20577"/>
      <pc:docMkLst>
        <pc:docMk/>
      </pc:docMkLst>
      <pc:sldChg chg="del">
        <pc:chgData name="Singh, Shubhranshu (Nokia - DE/Munich)" userId="097f1207-65ae-4ec2-ab78-00d0c1d73a58" providerId="ADAL" clId="{ADA50FE6-3247-4DDE-8F25-36DFAEEB33B1}" dt="2021-04-12T12:53:01.528" v="55" actId="47"/>
        <pc:sldMkLst>
          <pc:docMk/>
          <pc:sldMk cId="1898165413" sldId="15051"/>
        </pc:sldMkLst>
      </pc:sldChg>
      <pc:sldChg chg="modSp mod">
        <pc:chgData name="Singh, Shubhranshu (Nokia - DE/Munich)" userId="097f1207-65ae-4ec2-ab78-00d0c1d73a58" providerId="ADAL" clId="{ADA50FE6-3247-4DDE-8F25-36DFAEEB33B1}" dt="2021-04-12T12:52:57.460" v="54" actId="20577"/>
        <pc:sldMkLst>
          <pc:docMk/>
          <pc:sldMk cId="1723595602" sldId="15052"/>
        </pc:sldMkLst>
        <pc:spChg chg="mod">
          <ac:chgData name="Singh, Shubhranshu (Nokia - DE/Munich)" userId="097f1207-65ae-4ec2-ab78-00d0c1d73a58" providerId="ADAL" clId="{ADA50FE6-3247-4DDE-8F25-36DFAEEB33B1}" dt="2021-04-12T12:52:57.460" v="54" actId="20577"/>
          <ac:spMkLst>
            <pc:docMk/>
            <pc:sldMk cId="1723595602" sldId="15052"/>
            <ac:spMk id="6" creationId="{79F7C886-74F4-4EE6-999E-E2D2447B08F1}"/>
          </ac:spMkLst>
        </pc:spChg>
      </pc:sldChg>
      <pc:sldChg chg="modSp mod">
        <pc:chgData name="Singh, Shubhranshu (Nokia - DE/Munich)" userId="097f1207-65ae-4ec2-ab78-00d0c1d73a58" providerId="ADAL" clId="{ADA50FE6-3247-4DDE-8F25-36DFAEEB33B1}" dt="2021-04-12T12:57:37.199" v="97" actId="20577"/>
        <pc:sldMkLst>
          <pc:docMk/>
          <pc:sldMk cId="2346053881" sldId="15053"/>
        </pc:sldMkLst>
        <pc:spChg chg="mod">
          <ac:chgData name="Singh, Shubhranshu (Nokia - DE/Munich)" userId="097f1207-65ae-4ec2-ab78-00d0c1d73a58" providerId="ADAL" clId="{ADA50FE6-3247-4DDE-8F25-36DFAEEB33B1}" dt="2021-04-12T12:57:37.199" v="97" actId="20577"/>
          <ac:spMkLst>
            <pc:docMk/>
            <pc:sldMk cId="2346053881" sldId="15053"/>
            <ac:spMk id="6" creationId="{79F7C886-74F4-4EE6-999E-E2D2447B08F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4/15/2021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4/15/2021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xmlns="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8660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9101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7220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3737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7889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6685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6809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8169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96542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2692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90682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1211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2564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86149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98608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7304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48690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27046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55112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71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29643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77257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63390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05358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9330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33760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60220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58915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91205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8596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13464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04753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14902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15259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54355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1783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564786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40777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205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902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1603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262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353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33465" y="1694234"/>
            <a:ext cx="10865795" cy="2411601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3600" b="1" dirty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600" b="1" dirty="0" smtClean="0"/>
              <a:t>Introducing UPF service to support local network information exposure with low latency</a:t>
            </a:r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3600" b="1" dirty="0" smtClean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CN" sz="3600" b="1" dirty="0" smtClean="0"/>
              <a:t>SA2#144E CC2</a:t>
            </a:r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3600" b="1" dirty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3600" dirty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36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160" y="1643957"/>
            <a:ext cx="5181600" cy="692459"/>
          </a:xfrm>
        </p:spPr>
        <p:txBody>
          <a:bodyPr/>
          <a:lstStyle/>
          <a:p>
            <a:r>
              <a:rPr lang="en-US" b="1" dirty="0"/>
              <a:t>Proposal on the table</a:t>
            </a:r>
          </a:p>
        </p:txBody>
      </p:sp>
      <p:sp>
        <p:nvSpPr>
          <p:cNvPr id="4" name="矩形 3"/>
          <p:cNvSpPr/>
          <p:nvPr/>
        </p:nvSpPr>
        <p:spPr>
          <a:xfrm>
            <a:off x="326405" y="2105600"/>
            <a:ext cx="11855867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0"/>
              </a:spcAft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 smtClean="0"/>
              <a:t>S2-2102659/S2-2102687 proposed by China </a:t>
            </a:r>
            <a:r>
              <a:rPr lang="en-US" altLang="zh-CN" sz="1800" dirty="0" smtClean="0"/>
              <a:t>Mobile, </a:t>
            </a:r>
            <a:r>
              <a:rPr lang="en-US" altLang="zh-CN" sz="1800" dirty="0" smtClean="0"/>
              <a:t>AT&amp;T</a:t>
            </a:r>
            <a:r>
              <a:rPr lang="en-US" altLang="zh-CN" sz="1800" dirty="0" smtClean="0"/>
              <a:t>, CATT, China Telecom, Samsung, Telecom Italia, US Cellular, Verizon, </a:t>
            </a:r>
            <a:r>
              <a:rPr lang="en-US" altLang="zh-CN" sz="1800" dirty="0" smtClean="0"/>
              <a:t>ZTE.</a:t>
            </a:r>
            <a:endParaRPr lang="en-US" altLang="zh-CN" sz="1800" dirty="0"/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 smtClean="0"/>
              <a:t>TS 23.548 CR: </a:t>
            </a:r>
            <a:r>
              <a:rPr lang="en-GB" altLang="zh-CN" sz="1800" dirty="0" smtClean="0"/>
              <a:t>The L-UPF sends the notification related with </a:t>
            </a:r>
            <a:r>
              <a:rPr lang="en-GB" altLang="zh-CN" sz="1800" dirty="0" err="1" smtClean="0"/>
              <a:t>QoS</a:t>
            </a:r>
            <a:r>
              <a:rPr lang="en-GB" altLang="zh-CN" sz="1800" dirty="0" smtClean="0"/>
              <a:t> monitoring information over </a:t>
            </a:r>
            <a:r>
              <a:rPr lang="en-GB" altLang="zh-CN" sz="1800" dirty="0" err="1" smtClean="0"/>
              <a:t>Nupf_EventExposure_Notify</a:t>
            </a:r>
            <a:r>
              <a:rPr lang="en-GB" altLang="zh-CN" sz="1800" dirty="0" smtClean="0"/>
              <a:t> service operation.</a:t>
            </a:r>
            <a:r>
              <a:rPr lang="en-US" altLang="zh-CN" sz="1800" dirty="0" smtClean="0"/>
              <a:t> Based on online and offline discussion, this paper is also co-signed </a:t>
            </a:r>
            <a:r>
              <a:rPr lang="en-US" altLang="zh-CN" sz="1800" dirty="0" smtClean="0"/>
              <a:t>by.</a:t>
            </a:r>
            <a:endParaRPr lang="en-US" altLang="zh-CN" sz="1800" dirty="0"/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502 CR</a:t>
            </a:r>
            <a:r>
              <a:rPr lang="en-US" altLang="zh-CN" sz="1800" dirty="0" smtClean="0"/>
              <a:t>: introducing UPF </a:t>
            </a:r>
            <a:r>
              <a:rPr lang="en-GB" altLang="zh-CN" sz="1800" dirty="0" err="1" smtClean="0"/>
              <a:t>EventExposure</a:t>
            </a:r>
            <a:r>
              <a:rPr lang="en-GB" altLang="zh-CN" sz="1800" dirty="0" smtClean="0"/>
              <a:t> service.</a:t>
            </a:r>
            <a:endParaRPr lang="en-US" altLang="zh-CN" sz="1800" dirty="0"/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 smtClean="0"/>
              <a:t>S2-2102503 proposed by </a:t>
            </a:r>
            <a:r>
              <a:rPr lang="en-US" altLang="zh-CN" sz="1800" dirty="0" err="1" smtClean="0"/>
              <a:t>Huawei</a:t>
            </a:r>
            <a:r>
              <a:rPr lang="en-US" altLang="zh-CN" sz="1800" dirty="0" smtClean="0"/>
              <a:t> </a:t>
            </a:r>
            <a:endParaRPr lang="en-US" altLang="zh-CN" sz="1800" dirty="0"/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 smtClean="0"/>
              <a:t>TS 23.548 CR :</a:t>
            </a:r>
            <a:r>
              <a:rPr lang="en-GB" altLang="zh-CN" sz="1800" dirty="0" smtClean="0"/>
              <a:t> NOTE</a:t>
            </a:r>
            <a:r>
              <a:rPr lang="en-GB" altLang="zh-CN" sz="1800" dirty="0" smtClean="0"/>
              <a:t>: How </a:t>
            </a:r>
            <a:r>
              <a:rPr lang="en-GB" altLang="zh-CN" sz="1800" dirty="0" smtClean="0"/>
              <a:t>the L-PSA interacts with Local NEF is not defined in this Release of the specification</a:t>
            </a:r>
            <a:r>
              <a:rPr lang="en-GB" altLang="zh-CN" sz="1800" dirty="0" smtClean="0"/>
              <a:t>.</a:t>
            </a:r>
            <a:endParaRPr lang="zh-CN" altLang="en-US" sz="20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A14090A8-1EF6-48E0-AC16-59DB60838A38}"/>
              </a:ext>
            </a:extLst>
          </p:cNvPr>
          <p:cNvSpPr txBox="1">
            <a:spLocks/>
          </p:cNvSpPr>
          <p:nvPr/>
        </p:nvSpPr>
        <p:spPr bwMode="auto">
          <a:xfrm>
            <a:off x="262647" y="369651"/>
            <a:ext cx="11184467" cy="692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Background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36133" y="925334"/>
            <a:ext cx="11855867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181818"/>
              </a:buClr>
              <a:defRPr/>
            </a:pPr>
            <a:r>
              <a:rPr lang="en-US" altLang="zh-CN" sz="1800" dirty="0" smtClean="0"/>
              <a:t>In R17 enhanced Edge Computing, it has been concluded in TR 23.748:</a:t>
            </a:r>
          </a:p>
          <a:p>
            <a:pPr marL="342900" indent="-342900">
              <a:spcBef>
                <a:spcPts val="600"/>
              </a:spcBef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GB" altLang="zh-CN" sz="1800" dirty="0" smtClean="0"/>
              <a:t>Local PSA UPF exposes the </a:t>
            </a:r>
            <a:r>
              <a:rPr lang="en-GB" altLang="zh-CN" sz="1800" dirty="0" err="1" smtClean="0"/>
              <a:t>QoS</a:t>
            </a:r>
            <a:r>
              <a:rPr lang="en-GB" altLang="zh-CN" sz="1800" dirty="0" smtClean="0"/>
              <a:t> monitoring results to local AF via local NEF</a:t>
            </a:r>
            <a:r>
              <a:rPr lang="en-GB" altLang="zh-CN" sz="1800" dirty="0" smtClean="0"/>
              <a:t>.</a:t>
            </a:r>
            <a:endParaRPr lang="en-US" altLang="zh-CN" sz="1800" dirty="0" smtClean="0"/>
          </a:p>
          <a:p>
            <a:pPr marL="342900" indent="-342900">
              <a:spcBef>
                <a:spcPts val="600"/>
              </a:spcBef>
              <a:buClr>
                <a:srgbClr val="181818"/>
              </a:buClr>
              <a:defRPr/>
            </a:pPr>
            <a:endParaRPr lang="en-US" altLang="zh-CN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79F7C886-74F4-4EE6-999E-E2D2447B08F1}"/>
              </a:ext>
            </a:extLst>
          </p:cNvPr>
          <p:cNvSpPr txBox="1">
            <a:spLocks/>
          </p:cNvSpPr>
          <p:nvPr/>
        </p:nvSpPr>
        <p:spPr>
          <a:xfrm>
            <a:off x="214010" y="4937498"/>
            <a:ext cx="11621534" cy="488923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eaLnBrk="0" hangingPunct="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800" b="1" dirty="0" smtClean="0"/>
              <a:t>Proposal for this issue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kern="1200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For this meeting, an working agreement is expected that UPF event exposure service can be introduced for local UPF exposing </a:t>
            </a:r>
            <a:r>
              <a:rPr lang="en-US" altLang="zh-CN" kern="1200" dirty="0" err="1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QoS</a:t>
            </a:r>
            <a:r>
              <a:rPr lang="en-US" altLang="zh-CN" kern="1200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 monitoring results to </a:t>
            </a:r>
            <a:r>
              <a:rPr lang="en-GB" altLang="zh-CN" kern="1200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local AF via local NEF</a:t>
            </a:r>
            <a:r>
              <a:rPr lang="en-US" altLang="zh-CN" kern="1200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ea typeface="Arial Unicode MS" pitchFamily="34" charset="-122"/>
              <a:cs typeface="Arial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8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8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76778475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</TotalTime>
  <Words>177</Words>
  <Application>Microsoft Office PowerPoint</Application>
  <PresentationFormat>自定义</PresentationFormat>
  <Paragraphs>19</Paragraphs>
  <Slides>2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5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Office Theme</vt:lpstr>
      <vt:lpstr>3_Custom Design</vt:lpstr>
      <vt:lpstr>2_Custom Design</vt:lpstr>
      <vt:lpstr>1_Custom Design</vt:lpstr>
      <vt:lpstr>Custom Design</vt:lpstr>
      <vt:lpstr>幻灯片 1</vt:lpstr>
      <vt:lpstr>幻灯片 2</vt:lpstr>
    </vt:vector>
  </TitlesOfParts>
  <Company>3GPP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cmcc-new</cp:lastModifiedBy>
  <cp:revision>2095</cp:revision>
  <dcterms:created xsi:type="dcterms:W3CDTF">2008-08-30T09:32:10Z</dcterms:created>
  <dcterms:modified xsi:type="dcterms:W3CDTF">2021-04-15T12:46:02Z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(2)/3/7SllchBaSwGxtcNJQgtPpgLwK8202pAY3+saMvBBVfpe/QwapXJVS9xsR9NrOFclv1RjB
+RjnURdNeK6EpbwweVCxs0V1kc0uuQ1sQrNn9iWWVb7m9G0GJb/OW3hKJszIM2StVlSPCdnU
12f5lkU5gpOzQVfxZGmHmaM9osJB7gBt0XBMqlNPtg4E8MJkw8FS3Q/DXw7Z73sCUguLL1ZD
5IIgkm+B2PktnU1pLl</vt:lpwstr>
  </property>
  <property fmtid="{D5CDD505-2E9C-101B-9397-08002B2CF9AE}" pid="3" name="_2015_ms_pID_7253431">
    <vt:lpwstr>zFexn6XaHxL7yGqsG+9xk6hCUKGo4Xx8u/1j5H3Q0Qx0nQ8RkU+ADq
lvPyAKE1VUT2n17mQDSHTWykLpUX/3x09c2pYPYJvQV1yWeAme8SykXzGM4weLUNd9338KR4
gqxd2jhpMvYp9ZkNIO3GE4GtgNbwQLPWcdCGHwuR1YZwNeV4B2dJJlo5JoiUGqfWoQm0PQlc
wLJ0ui7qXljfrRAs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1618103164</vt:lpwstr>
  </property>
</Properties>
</file>