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sdx" ContentType="application/vnd.ms-visio.drawing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6" d="100"/>
          <a:sy n="66" d="100"/>
        </p:scale>
        <p:origin x="644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722AFA3-BEDC-4E89-8F83-D3B41D9CD599}" type="datetimeFigureOut">
              <a:rPr lang="zh-CN" altLang="en-US" smtClean="0"/>
              <a:t>2021/4/9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2DB5F10-F679-4569-B1E7-9E7C280E946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260691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DB5F10-F679-4569-B1E7-9E7C280E9467}" type="slidenum">
              <a:rPr lang="zh-CN" altLang="en-US" smtClean="0"/>
              <a:t>4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455160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AB16E8-EB28-4FFC-8318-1D5C2F03F90D}" type="datetimeFigureOut">
              <a:rPr lang="zh-CN" altLang="en-US" smtClean="0"/>
              <a:t>2021/4/9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7B8E2D-B992-4D39-8967-3C09430A567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589401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AB16E8-EB28-4FFC-8318-1D5C2F03F90D}" type="datetimeFigureOut">
              <a:rPr lang="zh-CN" altLang="en-US" smtClean="0"/>
              <a:t>2021/4/9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7B8E2D-B992-4D39-8967-3C09430A567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465669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AB16E8-EB28-4FFC-8318-1D5C2F03F90D}" type="datetimeFigureOut">
              <a:rPr lang="zh-CN" altLang="en-US" smtClean="0"/>
              <a:t>2021/4/9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7B8E2D-B992-4D39-8967-3C09430A567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981218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AB16E8-EB28-4FFC-8318-1D5C2F03F90D}" type="datetimeFigureOut">
              <a:rPr lang="zh-CN" altLang="en-US" smtClean="0"/>
              <a:t>2021/4/9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7B8E2D-B992-4D39-8967-3C09430A567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184860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AB16E8-EB28-4FFC-8318-1D5C2F03F90D}" type="datetimeFigureOut">
              <a:rPr lang="zh-CN" altLang="en-US" smtClean="0"/>
              <a:t>2021/4/9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7B8E2D-B992-4D39-8967-3C09430A567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6387589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AB16E8-EB28-4FFC-8318-1D5C2F03F90D}" type="datetimeFigureOut">
              <a:rPr lang="zh-CN" altLang="en-US" smtClean="0"/>
              <a:t>2021/4/9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7B8E2D-B992-4D39-8967-3C09430A567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2756513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AB16E8-EB28-4FFC-8318-1D5C2F03F90D}" type="datetimeFigureOut">
              <a:rPr lang="zh-CN" altLang="en-US" smtClean="0"/>
              <a:t>2021/4/9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7B8E2D-B992-4D39-8967-3C09430A567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787395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AB16E8-EB28-4FFC-8318-1D5C2F03F90D}" type="datetimeFigureOut">
              <a:rPr lang="zh-CN" altLang="en-US" smtClean="0"/>
              <a:t>2021/4/9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7B8E2D-B992-4D39-8967-3C09430A567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6279270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AB16E8-EB28-4FFC-8318-1D5C2F03F90D}" type="datetimeFigureOut">
              <a:rPr lang="zh-CN" altLang="en-US" smtClean="0"/>
              <a:t>2021/4/9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7B8E2D-B992-4D39-8967-3C09430A567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4594638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AB16E8-EB28-4FFC-8318-1D5C2F03F90D}" type="datetimeFigureOut">
              <a:rPr lang="zh-CN" altLang="en-US" smtClean="0"/>
              <a:t>2021/4/9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7B8E2D-B992-4D39-8967-3C09430A567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864277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AB16E8-EB28-4FFC-8318-1D5C2F03F90D}" type="datetimeFigureOut">
              <a:rPr lang="zh-CN" altLang="en-US" smtClean="0"/>
              <a:t>2021/4/9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7B8E2D-B992-4D39-8967-3C09430A567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302299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AB16E8-EB28-4FFC-8318-1D5C2F03F90D}" type="datetimeFigureOut">
              <a:rPr lang="zh-CN" altLang="en-US" smtClean="0"/>
              <a:t>2021/4/9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7B8E2D-B992-4D39-8967-3C09430A567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475088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Visio___1.vsd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emf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CN" dirty="0" smtClean="0"/>
              <a:t>SA2#144E eNS_Ph2 CC#1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5332325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Topic 1 </a:t>
            </a:r>
            <a:r>
              <a:rPr lang="en-US" altLang="zh-CN" dirty="0" smtClean="0"/>
              <a:t>NSAC for number of PDU session(KI#2)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 smtClean="0"/>
              <a:t>How to perform NSAC for number of PDU session(KI#2)</a:t>
            </a:r>
          </a:p>
          <a:p>
            <a:pPr lvl="1"/>
            <a:r>
              <a:rPr lang="en-US" altLang="zh-CN" dirty="0" smtClean="0"/>
              <a:t>Option 1: AMF interacts with NSACF (2322(NTT DoCoMo),2931(Lenovo))</a:t>
            </a:r>
          </a:p>
          <a:p>
            <a:pPr lvl="1"/>
            <a:r>
              <a:rPr lang="en-US" altLang="zh-CN" dirty="0" smtClean="0"/>
              <a:t>Option 2: SMF interacts with NSACF(</a:t>
            </a:r>
            <a:r>
              <a:rPr lang="en-GB" altLang="zh-CN" dirty="0" smtClean="0"/>
              <a:t>2572(Huawei), 2622(Samsung), 2856(NEC, Apple</a:t>
            </a:r>
            <a:r>
              <a:rPr lang="en-GB" altLang="zh-CN" dirty="0"/>
              <a:t>, Nokia, Nokia Shanghai Bell, Ericsson, LG </a:t>
            </a:r>
            <a:r>
              <a:rPr lang="en-GB" altLang="zh-CN" dirty="0" smtClean="0"/>
              <a:t>Electronic</a:t>
            </a:r>
            <a:r>
              <a:rPr lang="en-US" altLang="zh-CN" dirty="0" smtClean="0"/>
              <a:t>).</a:t>
            </a:r>
          </a:p>
          <a:p>
            <a:pPr lvl="1"/>
            <a:endParaRPr lang="en-US" altLang="zh-CN" dirty="0"/>
          </a:p>
          <a:p>
            <a:pPr lvl="1"/>
            <a:r>
              <a:rPr lang="en-US" altLang="zh-CN" dirty="0" smtClean="0"/>
              <a:t>Proposal 1a: agree option 2 </a:t>
            </a:r>
          </a:p>
          <a:p>
            <a:pPr lvl="1"/>
            <a:r>
              <a:rPr lang="en-US" altLang="zh-CN" dirty="0" smtClean="0"/>
              <a:t>Proposal 1b: further work on roaming/ETSUN case in which whether AMF or V-SMF/I-SMF interacts with NSACF.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6931493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Topic 2 Distributed NSACF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03801" y="1822450"/>
            <a:ext cx="6659880" cy="4351338"/>
          </a:xfrm>
        </p:spPr>
        <p:txBody>
          <a:bodyPr>
            <a:normAutofit fontScale="92500" lnSpcReduction="20000"/>
          </a:bodyPr>
          <a:lstStyle/>
          <a:p>
            <a:r>
              <a:rPr lang="en-US" altLang="zh-CN" dirty="0" smtClean="0"/>
              <a:t>There are several FFS on how to support distributed NSACF.</a:t>
            </a:r>
            <a:endParaRPr lang="en-US" altLang="zh-CN" dirty="0"/>
          </a:p>
          <a:p>
            <a:r>
              <a:rPr lang="en-US" altLang="zh-CN" dirty="0" smtClean="0"/>
              <a:t>One solution is proposed </a:t>
            </a:r>
            <a:r>
              <a:rPr lang="en-GB" altLang="zh-CN" dirty="0" smtClean="0"/>
              <a:t>2569(Huawei</a:t>
            </a:r>
            <a:r>
              <a:rPr lang="en-GB" altLang="zh-CN" dirty="0"/>
              <a:t>, </a:t>
            </a:r>
            <a:r>
              <a:rPr lang="en-GB" altLang="zh-CN" dirty="0" err="1"/>
              <a:t>HiSilicon,China</a:t>
            </a:r>
            <a:r>
              <a:rPr lang="en-GB" altLang="zh-CN" dirty="0"/>
              <a:t> Unicom, China Telecom</a:t>
            </a:r>
            <a:r>
              <a:rPr lang="en-GB" altLang="zh-CN" dirty="0" smtClean="0"/>
              <a:t>) to introduce primary NSACF and secondary NSACF in order to resolve the FFS. </a:t>
            </a:r>
          </a:p>
          <a:p>
            <a:r>
              <a:rPr lang="en-GB" altLang="zh-CN" dirty="0" smtClean="0"/>
              <a:t>Corresponding CR  </a:t>
            </a:r>
            <a:r>
              <a:rPr lang="en-US" altLang="zh-CN" dirty="0" smtClean="0"/>
              <a:t>in 2570/2571 for KI#1 and 2572 for KI#2</a:t>
            </a:r>
          </a:p>
          <a:p>
            <a:endParaRPr lang="en-US" altLang="zh-CN" dirty="0"/>
          </a:p>
          <a:p>
            <a:pPr marL="228600" lvl="1">
              <a:spcBef>
                <a:spcPts val="1000"/>
              </a:spcBef>
            </a:pPr>
            <a:r>
              <a:rPr lang="en-US" altLang="zh-CN" sz="2800" dirty="0" smtClean="0"/>
              <a:t>Proposal 2: agree the principles in the solution above and further work in details during this meeting</a:t>
            </a:r>
            <a:endParaRPr lang="zh-CN" altLang="en-US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6766560" y="2906829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graphicFrame>
        <p:nvGraphicFramePr>
          <p:cNvPr id="5" name="对象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2342541"/>
              </p:ext>
            </p:extLst>
          </p:nvPr>
        </p:nvGraphicFramePr>
        <p:xfrm>
          <a:off x="7235673" y="1822450"/>
          <a:ext cx="4831199" cy="355489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0" name="Visio" r:id="rId3" imgW="7648687" imgH="5696079" progId="Visio.Drawing.15">
                  <p:embed/>
                </p:oleObj>
              </mc:Choice>
              <mc:Fallback>
                <p:oleObj name="Visio" r:id="rId3" imgW="7648687" imgH="5696079" progId="Visio.Drawing.15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 l="2635" t="3665" r="4895" b="4488"/>
                      <a:stretch>
                        <a:fillRect/>
                      </a:stretch>
                    </p:blipFill>
                    <p:spPr bwMode="auto">
                      <a:xfrm>
                        <a:off x="7235673" y="1822450"/>
                        <a:ext cx="4831199" cy="355489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8805605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Topic 3 Service on NSACF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478922"/>
          </a:xfrm>
        </p:spPr>
        <p:txBody>
          <a:bodyPr>
            <a:normAutofit/>
          </a:bodyPr>
          <a:lstStyle/>
          <a:p>
            <a:r>
              <a:rPr lang="en-US" altLang="zh-CN" dirty="0" smtClean="0"/>
              <a:t>Whether to use common service in NSACF for KI#1(</a:t>
            </a:r>
            <a:r>
              <a:rPr lang="en-US" altLang="zh-CN" dirty="0" smtClean="0"/>
              <a:t>number of UE </a:t>
            </a:r>
            <a:r>
              <a:rPr lang="en-US" altLang="zh-CN" dirty="0" smtClean="0"/>
              <a:t>) and KI#2(number of PDU session)</a:t>
            </a:r>
          </a:p>
          <a:p>
            <a:pPr lvl="1"/>
            <a:r>
              <a:rPr lang="en-US" altLang="zh-CN" dirty="0" smtClean="0"/>
              <a:t>Option 1: common service</a:t>
            </a:r>
          </a:p>
          <a:p>
            <a:pPr lvl="2"/>
            <a:r>
              <a:rPr lang="en-GB" altLang="zh-CN" dirty="0" err="1" smtClean="0"/>
              <a:t>Nnsacf_NSAC_Check</a:t>
            </a:r>
            <a:r>
              <a:rPr lang="en-GB" altLang="zh-CN" dirty="0" smtClean="0"/>
              <a:t> for both(</a:t>
            </a:r>
            <a:r>
              <a:rPr lang="en-US" altLang="zh-CN" dirty="0" smtClean="0"/>
              <a:t>2910(ZTE)), NSAC type to differentiate KI#1 and KI#2</a:t>
            </a:r>
            <a:endParaRPr lang="en-US" altLang="zh-CN" dirty="0" smtClean="0"/>
          </a:p>
          <a:p>
            <a:pPr lvl="1"/>
            <a:r>
              <a:rPr lang="en-US" altLang="zh-CN" dirty="0" smtClean="0"/>
              <a:t>Option 2: different service</a:t>
            </a:r>
          </a:p>
          <a:p>
            <a:pPr lvl="2"/>
            <a:r>
              <a:rPr lang="en-GB" altLang="zh-CN" dirty="0" smtClean="0"/>
              <a:t>KI#1: </a:t>
            </a:r>
            <a:r>
              <a:rPr lang="en-GB" altLang="zh-CN" dirty="0" err="1" smtClean="0"/>
              <a:t>Nnsacf_NumberOfUEsPerSliceAvailabilityCheckAndUpdate</a:t>
            </a:r>
            <a:r>
              <a:rPr lang="en-GB" altLang="zh-CN" dirty="0" smtClean="0"/>
              <a:t> (Existing)</a:t>
            </a:r>
          </a:p>
          <a:p>
            <a:pPr lvl="2"/>
            <a:r>
              <a:rPr lang="en-GB" altLang="zh-CN" dirty="0" smtClean="0"/>
              <a:t>KI#2: </a:t>
            </a:r>
            <a:r>
              <a:rPr lang="en-GB" altLang="zh-CN" dirty="0" err="1" smtClean="0"/>
              <a:t>Nnsacf_NumberOfPDUsPerSliceAvailabilityCheckAndUpdate</a:t>
            </a:r>
            <a:r>
              <a:rPr lang="en-GB" altLang="zh-CN" dirty="0" smtClean="0"/>
              <a:t>(2857(NEC, Apple, Nokia, Nokia Shanghai Bell, Ericsson, LG Electronics),2622(Samsung))</a:t>
            </a:r>
            <a:endParaRPr lang="en-GB" altLang="zh-CN" dirty="0"/>
          </a:p>
          <a:p>
            <a:pPr lvl="2"/>
            <a:endParaRPr lang="en-GB" altLang="zh-CN" dirty="0" smtClean="0"/>
          </a:p>
          <a:p>
            <a:r>
              <a:rPr lang="en-GB" altLang="zh-CN" dirty="0" smtClean="0"/>
              <a:t>Proposal 3: discuss this topic, quick </a:t>
            </a:r>
            <a:r>
              <a:rPr lang="en-GB" altLang="zh-CN" dirty="0" err="1" smtClean="0"/>
              <a:t>SoH</a:t>
            </a:r>
            <a:r>
              <a:rPr lang="en-GB" altLang="zh-CN" dirty="0" smtClean="0"/>
              <a:t> on question which option is preferred</a:t>
            </a:r>
          </a:p>
        </p:txBody>
      </p:sp>
    </p:spTree>
    <p:extLst>
      <p:ext uri="{BB962C8B-B14F-4D97-AF65-F5344CB8AC3E}">
        <p14:creationId xmlns:p14="http://schemas.microsoft.com/office/powerpoint/2010/main" val="9813203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865343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76</TotalTime>
  <Words>240</Words>
  <Application>Microsoft Office PowerPoint</Application>
  <PresentationFormat>宽屏</PresentationFormat>
  <Paragraphs>24</Paragraphs>
  <Slides>5</Slides>
  <Notes>1</Notes>
  <HiddenSlides>0</HiddenSlides>
  <MMClips>0</MMClips>
  <ScaleCrop>false</ScaleCrop>
  <HeadingPairs>
    <vt:vector size="8" baseType="variant">
      <vt:variant>
        <vt:lpstr>已用的字体</vt:lpstr>
      </vt:variant>
      <vt:variant>
        <vt:i4>4</vt:i4>
      </vt:variant>
      <vt:variant>
        <vt:lpstr>主题</vt:lpstr>
      </vt:variant>
      <vt:variant>
        <vt:i4>1</vt:i4>
      </vt:variant>
      <vt:variant>
        <vt:lpstr>嵌入 OLE 服务器</vt:lpstr>
      </vt:variant>
      <vt:variant>
        <vt:i4>1</vt:i4>
      </vt:variant>
      <vt:variant>
        <vt:lpstr>幻灯片标题</vt:lpstr>
      </vt:variant>
      <vt:variant>
        <vt:i4>5</vt:i4>
      </vt:variant>
    </vt:vector>
  </HeadingPairs>
  <TitlesOfParts>
    <vt:vector size="11" baseType="lpstr">
      <vt:lpstr>宋体</vt:lpstr>
      <vt:lpstr>Arial</vt:lpstr>
      <vt:lpstr>Calibri</vt:lpstr>
      <vt:lpstr>Calibri Light</vt:lpstr>
      <vt:lpstr>Office 主题</vt:lpstr>
      <vt:lpstr>Microsoft Visio 绘图</vt:lpstr>
      <vt:lpstr>SA2#144E eNS_Ph2 CC#1</vt:lpstr>
      <vt:lpstr>Topic 1 NSAC for number of PDU session(KI#2)</vt:lpstr>
      <vt:lpstr>Topic 2 Distributed NSACF</vt:lpstr>
      <vt:lpstr>Topic 3 Service on NSACF</vt:lpstr>
      <vt:lpstr>PowerPoint 演示文稿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SA2#144E eNS_Ph2 CC#1</dc:title>
  <dc:creator>ZTE</dc:creator>
  <cp:lastModifiedBy>ZTE</cp:lastModifiedBy>
  <cp:revision>4</cp:revision>
  <dcterms:created xsi:type="dcterms:W3CDTF">2021-04-09T11:56:55Z</dcterms:created>
  <dcterms:modified xsi:type="dcterms:W3CDTF">2021-04-09T13:13:10Z</dcterms:modified>
</cp:coreProperties>
</file>