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773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01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9162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38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254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701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285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064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3733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037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1556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831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 smtClean="0"/>
              <a:t>5MBS:</a:t>
            </a:r>
            <a:r>
              <a:rPr lang="en-US" altLang="zh-CN" dirty="0" smtClean="0"/>
              <a:t> Way Forward proposals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1913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0525" y="403225"/>
            <a:ext cx="10515600" cy="492125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/>
              <a:t>Summary of the Way Forward proposal</a:t>
            </a:r>
            <a:endParaRPr lang="zh-CN" altLang="en-US" b="1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021921"/>
              </p:ext>
            </p:extLst>
          </p:nvPr>
        </p:nvGraphicFramePr>
        <p:xfrm>
          <a:off x="502857" y="1142997"/>
          <a:ext cx="10863049" cy="46606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83207"/>
                <a:gridCol w="74798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177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600" b="1" kern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Topic </a:t>
                      </a:r>
                      <a:endParaRPr lang="en-GB" altLang="zh-CN" sz="1600" b="1" kern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WF </a:t>
                      </a:r>
                      <a:r>
                        <a:rPr kumimoji="0" lang="en-US" altLang="zh-CN" sz="1600" b="1" i="0" u="none" strike="noStrike" kern="1000" cap="none" spc="-30" normalizeH="0" baseline="0" noProof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Proposal</a:t>
                      </a:r>
                      <a:endParaRPr lang="en-GB" altLang="zh-CN" sz="1600" kern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41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 smtClean="0"/>
                        <a:t>UP Join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kern="0" dirty="0" smtClean="0">
                          <a:solidFill>
                            <a:srgbClr val="000000"/>
                          </a:solidFill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Remove UP join alternative in Conclusion.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3419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 smtClean="0"/>
                        <a:t>MB-SMF discovery</a:t>
                      </a:r>
                      <a:endParaRPr lang="en-US" altLang="zh-CN" sz="12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1" i="0" u="none" strike="noStrike" kern="1000" cap="none" spc="-30" normalizeH="0" baseline="0" noProof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NRF </a:t>
                      </a:r>
                      <a:r>
                        <a:rPr kumimoji="0" lang="en-US" altLang="zh-CN" sz="1200" b="1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based </a:t>
                      </a:r>
                      <a:r>
                        <a:rPr kumimoji="0" lang="en-US" altLang="zh-CN" sz="1200" b="0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mechanism is </a:t>
                      </a:r>
                      <a:r>
                        <a:rPr kumimoji="0" lang="en-US" altLang="zh-CN" sz="1200" b="0" i="0" u="none" strike="noStrike" kern="1000" cap="none" spc="-3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selected</a:t>
                      </a:r>
                      <a:r>
                        <a:rPr kumimoji="0" lang="en-GB" altLang="zh-CN" sz="1200" b="0" i="0" u="none" strike="noStrike" kern="1000" cap="none" spc="-30" normalizeH="0" baseline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341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 smtClean="0">
                          <a:solidFill>
                            <a:schemeClr val="tx1"/>
                          </a:solidFill>
                        </a:rPr>
                        <a:t>Roaming, ETSUN and National content delivery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0" u="none" strike="noStrike" kern="1000" cap="none" spc="-30" normalizeH="0" baseline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Will </a:t>
                      </a:r>
                      <a:r>
                        <a:rPr kumimoji="0" lang="en-US" altLang="zh-CN" sz="1200" b="0" i="0" u="none" strike="noStrike" kern="1000" cap="none" spc="-30" normalizeH="0" baseline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be addressed in R17.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 smtClean="0"/>
                        <a:t>MBS traffic over N6/N9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0" cap="none" spc="-30" normalizeH="0" baseline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Using GTP based, N9-like interface between MB-UPF and  </a:t>
                      </a:r>
                      <a:r>
                        <a:rPr kumimoji="0" lang="en-US" altLang="zh-CN" sz="1200" b="0" i="0" u="none" strike="noStrike" kern="1000" cap="none" spc="-3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PSA-UPF</a:t>
                      </a:r>
                      <a:r>
                        <a:rPr kumimoji="0" lang="en-US" altLang="zh-CN" sz="1200" b="0" i="0" u="none" strike="noStrike" kern="1000" cap="none" spc="-30" normalizeH="0" baseline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1200" b="1" i="0" u="none" strike="noStrike" kern="1000" cap="none" spc="-30" normalizeH="0" baseline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as the basis</a:t>
                      </a:r>
                      <a:r>
                        <a:rPr kumimoji="0" lang="en-US" altLang="zh-CN" sz="1200" b="0" i="0" u="none" strike="noStrike" kern="1000" cap="none" spc="-30" normalizeH="0" baseline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 smtClean="0"/>
                        <a:t>Establish/Update the associated PDU session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+mn-lt"/>
                        </a:rPr>
                        <a:t>When UE joins MBS, associated PDU session is updated with the mapped </a:t>
                      </a:r>
                      <a:r>
                        <a:rPr kumimoji="0" lang="en-US" altLang="zh-CN" sz="12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+mn-lt"/>
                        </a:rPr>
                        <a:t>QoS</a:t>
                      </a:r>
                      <a:r>
                        <a:rPr kumimoji="0" lang="en-US" altLang="zh-CN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flow info.  </a:t>
                      </a:r>
                      <a:endParaRPr lang="en-GB" altLang="zh-CN" sz="1200" kern="0" dirty="0" smtClean="0">
                        <a:solidFill>
                          <a:srgbClr val="000000"/>
                        </a:solidFill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zh-CN" sz="1200" b="1" dirty="0" smtClean="0"/>
                        <a:t>UE notifie 5GC via NAS signalling</a:t>
                      </a:r>
                      <a:endParaRPr lang="en-US" altLang="zh-CN" sz="1200" b="1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UE always notify 5GC via NAS </a:t>
                      </a:r>
                      <a:r>
                        <a:rPr kumimoji="0" lang="en-US" altLang="zh-CN" sz="12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signalling</a:t>
                      </a:r>
                      <a:r>
                        <a:rPr kumimoji="0" lang="en-US" altLang="zh-CN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 regardless of the RRC state when UE joins or leaves.</a:t>
                      </a:r>
                      <a:endParaRPr kumimoji="0" lang="en-US" altLang="zh-CN" sz="1200" b="0" i="0" u="none" strike="noStrike" kern="1000" cap="none" spc="-30" normalizeH="0" baseline="0" dirty="0" smtClean="0">
                        <a:ln>
                          <a:noFill/>
                        </a:ln>
                        <a:solidFill>
                          <a:srgbClr val="18181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649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 smtClean="0"/>
                        <a:t>NG-RAN notify session activation to UEs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0" cap="none" spc="-30" normalizeH="0" baseline="0" noProof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Confirm beneficial of group level session activation notification to RRC Idle UEs.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0" u="none" strike="noStrike" kern="1000" cap="none" spc="-30" normalizeH="0" baseline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SA2 normative work will be pending RAN2 confirmation and conclusion.</a:t>
                      </a:r>
                      <a:endParaRPr kumimoji="0" lang="en-US" altLang="zh-CN" sz="1200" b="0" i="0" u="none" strike="noStrike" kern="1000" cap="none" spc="-30" normalizeH="0" baseline="0" noProof="0" dirty="0" smtClean="0">
                        <a:ln>
                          <a:noFill/>
                        </a:ln>
                        <a:solidFill>
                          <a:srgbClr val="18181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092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139</Words>
  <Application>Microsoft Office PowerPoint</Application>
  <PresentationFormat>宽屏</PresentationFormat>
  <Paragraphs>19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宋体</vt:lpstr>
      <vt:lpstr>Arial</vt:lpstr>
      <vt:lpstr>Calibri</vt:lpstr>
      <vt:lpstr>Calibri Light</vt:lpstr>
      <vt:lpstr>Times New Roman</vt:lpstr>
      <vt:lpstr>Office 主题</vt:lpstr>
      <vt:lpstr>5MBS: Way Forward proposals</vt:lpstr>
      <vt:lpstr>Summary of the Way Forward proposal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5MBS: WF proposals worked offline</dc:title>
  <dc:creator>Huawei Revision</dc:creator>
  <cp:lastModifiedBy>Huawei Revision</cp:lastModifiedBy>
  <cp:revision>34</cp:revision>
  <dcterms:created xsi:type="dcterms:W3CDTF">2021-03-04T07:15:25Z</dcterms:created>
  <dcterms:modified xsi:type="dcterms:W3CDTF">2021-03-04T09:15:35Z</dcterms:modified>
</cp:coreProperties>
</file>