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  <p:sldId id="259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773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01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9162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38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254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701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285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064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3733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037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1556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45C47-FE80-4DAE-B818-2BCB6FF1B32F}" type="datetimeFigureOut">
              <a:rPr lang="zh-CN" altLang="en-US" smtClean="0"/>
              <a:t>2021/3/4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36F4F-4281-4E79-A3EB-8D59A42CA7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831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5MBS:</a:t>
            </a:r>
            <a:r>
              <a:rPr lang="en-US" altLang="zh-CN" dirty="0"/>
              <a:t> Way Forward proposals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1913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0525" y="403225"/>
            <a:ext cx="10515600" cy="492125"/>
          </a:xfrm>
        </p:spPr>
        <p:txBody>
          <a:bodyPr>
            <a:normAutofit fontScale="90000"/>
          </a:bodyPr>
          <a:lstStyle/>
          <a:p>
            <a:r>
              <a:rPr lang="en-US" altLang="zh-CN" b="1" dirty="0"/>
              <a:t>Summary of the Way Forward proposal</a:t>
            </a:r>
            <a:endParaRPr lang="zh-CN" altLang="en-US" b="1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373963"/>
              </p:ext>
            </p:extLst>
          </p:nvPr>
        </p:nvGraphicFramePr>
        <p:xfrm>
          <a:off x="502857" y="1142997"/>
          <a:ext cx="10863049" cy="4868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832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79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77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600" b="1" kern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Topic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1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WF Proposal</a:t>
                      </a:r>
                      <a:endParaRPr lang="en-GB" altLang="zh-CN" sz="1600" kern="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1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UP Join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kern="0" dirty="0">
                          <a:solidFill>
                            <a:srgbClr val="000000"/>
                          </a:solidFill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Remove UP join alternative in Conclusion.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19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MB-SMF discovery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1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NRF based </a:t>
                      </a:r>
                      <a:r>
                        <a:rPr kumimoji="0" lang="en-US" altLang="zh-CN" sz="1200" b="0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mechanism is selected</a:t>
                      </a:r>
                      <a:r>
                        <a:rPr kumimoji="0" lang="en-GB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1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May be revisited in normative phase if NRF is not found suitable for fast-changing information about multicast sessions. Need for addition database to hold data about multicast session to be evaluated in normative phase.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1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>
                          <a:solidFill>
                            <a:schemeClr val="tx1"/>
                          </a:solidFill>
                        </a:rPr>
                        <a:t>Roaming, ETSUN and National content delivery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Will </a:t>
                      </a:r>
                      <a:r>
                        <a:rPr kumimoji="0" lang="en-US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not be addressed in R17.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MBS traffic over N6/N9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Using GTP based, N9-like interface between MB-UPF and  PSA-UPF </a:t>
                      </a:r>
                      <a:r>
                        <a:rPr kumimoji="0" lang="en-US" altLang="zh-CN" sz="1200" b="1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as the basis</a:t>
                      </a:r>
                      <a:r>
                        <a:rPr kumimoji="0" lang="en-US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Establish/Update the associated PDU session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+mn-lt"/>
                        </a:rPr>
                        <a:t>When UE joins MBS, associated PDU session is updated with the associated QoS flow info.  </a:t>
                      </a:r>
                      <a:endParaRPr lang="en-GB" altLang="zh-CN" sz="1200" kern="0" dirty="0">
                        <a:solidFill>
                          <a:srgbClr val="000000"/>
                        </a:solidFill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5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zh-CN" sz="1200" b="1" dirty="0"/>
                        <a:t>UE notifie 5GC via NAS signalling</a:t>
                      </a:r>
                      <a:endParaRPr lang="en-US" altLang="zh-CN" sz="1200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UE always notify 5GC via NAS </a:t>
                      </a:r>
                      <a:r>
                        <a:rPr kumimoji="0" lang="en-US" altLang="zh-CN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signalling</a:t>
                      </a:r>
                      <a:r>
                        <a:rPr kumimoji="0" lang="en-US" altLang="zh-CN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</a:rPr>
                        <a:t> regardless of the RRC state when UE joins or leaves.</a:t>
                      </a:r>
                      <a:endParaRPr kumimoji="0" lang="en-US" altLang="zh-CN" sz="1200" b="0" i="0" u="none" strike="noStrike" kern="1000" cap="none" spc="-30" normalizeH="0" baseline="0" dirty="0">
                        <a:ln>
                          <a:noFill/>
                        </a:ln>
                        <a:solidFill>
                          <a:srgbClr val="18181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649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NG-RAN notify session activation to UEs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kern="1000" cap="none" spc="-30" normalizeH="0" baseline="0" noProof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Confirm beneficial of group level session activation notification to RRC Idle UEs for 5MBS-capable RAN.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200" b="0" i="0" u="none" strike="noStrike" kern="1000" cap="none" spc="-30" normalizeH="0" baseline="0" dirty="0">
                          <a:ln>
                            <a:noFill/>
                          </a:ln>
                          <a:solidFill>
                            <a:srgbClr val="18181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SA2 normative work will be pending RAN2 confirmation and conclusion.</a:t>
                      </a:r>
                      <a:endParaRPr kumimoji="0" lang="en-US" altLang="zh-CN" sz="1200" b="0" i="0" u="none" strike="noStrike" kern="1000" cap="none" spc="-30" normalizeH="0" baseline="0" noProof="0" dirty="0">
                        <a:ln>
                          <a:noFill/>
                        </a:ln>
                        <a:solidFill>
                          <a:srgbClr val="18181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0926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7580F38B32B4992660A7BC2D6E51C" ma:contentTypeVersion="16" ma:contentTypeDescription="Create a new document." ma:contentTypeScope="" ma:versionID="c3d621215bba041890bb5ac82f83fa16">
  <xsd:schema xmlns:xsd="http://www.w3.org/2001/XMLSchema" xmlns:xs="http://www.w3.org/2001/XMLSchema" xmlns:p="http://schemas.microsoft.com/office/2006/metadata/properties" xmlns:ns3="71c5aaf6-e6ce-465b-b873-5148d2a4c105" xmlns:ns4="b672847a-5f88-42a2-b3e2-50bdf8de63d5" xmlns:ns5="063c6eb4-0fc5-41cf-90f7-6fad9b894f44" targetNamespace="http://schemas.microsoft.com/office/2006/metadata/properties" ma:root="true" ma:fieldsID="52dbc4f663d72f2e65f319fa881cb5ba" ns3:_="" ns4:_="" ns5:_="">
    <xsd:import namespace="71c5aaf6-e6ce-465b-b873-5148d2a4c105"/>
    <xsd:import namespace="b672847a-5f88-42a2-b3e2-50bdf8de63d5"/>
    <xsd:import namespace="063c6eb4-0fc5-41cf-90f7-6fad9b894f44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5:SharedWithUsers" minOccurs="0"/>
                <xsd:element ref="ns5:SharedWithDetails" minOccurs="0"/>
                <xsd:element ref="ns5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2847a-5f88-42a2-b3e2-50bdf8de6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c6eb4-0fc5-41cf-90f7-6fad9b894f44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AF8513-2982-43DA-967B-EAC37D26B8B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8DF91C9B-C957-415C-BFD1-DD801CCDF4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3569FB-D169-4277-BAF1-820055B7297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27F26B13-54DA-4A68-A724-9382A42A8B0B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C06B367C-8589-4286-9C91-0B5875D47F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b672847a-5f88-42a2-b3e2-50bdf8de63d5"/>
    <ds:schemaRef ds:uri="063c6eb4-0fc5-41cf-90f7-6fad9b894f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182</Words>
  <Application>Microsoft Office PowerPoint</Application>
  <PresentationFormat>宽屏</PresentationFormat>
  <Paragraphs>20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主题</vt:lpstr>
      <vt:lpstr>5MBS: Way Forward proposals</vt:lpstr>
      <vt:lpstr>Summary of the Way Forward proposal</vt:lpstr>
    </vt:vector>
  </TitlesOfParts>
  <Company>Huawei Technologies Co.,Ltd.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5MBS: WF proposals worked offline</dc:title>
  <dc:creator>Huawei Revision</dc:creator>
  <cp:lastModifiedBy>vivo</cp:lastModifiedBy>
  <cp:revision>37</cp:revision>
  <dcterms:created xsi:type="dcterms:W3CDTF">2021-03-04T07:15:25Z</dcterms:created>
  <dcterms:modified xsi:type="dcterms:W3CDTF">2021-03-04T11:28:17Z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0x0101009AB7580F38B32B4992660A7BC2D6E51C</vt:lpwstr>
  </property>
</Properties>
</file>