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BB65B828-9FEF-4185-B4CC-6FFC87C16BF2}"/>
    <pc:docChg chg="modSld">
      <pc:chgData name="Belling, Thomas (Nokia - DE/Munich)" userId="38e53bf5-7a59-41ec-8bf1-bf611b810166" providerId="ADAL" clId="{BB65B828-9FEF-4185-B4CC-6FFC87C16BF2}" dt="2021-03-04T09:28:38.146" v="0" actId="114"/>
      <pc:docMkLst>
        <pc:docMk/>
      </pc:docMkLst>
      <pc:sldChg chg="modSp">
        <pc:chgData name="Belling, Thomas (Nokia - DE/Munich)" userId="38e53bf5-7a59-41ec-8bf1-bf611b810166" providerId="ADAL" clId="{BB65B828-9FEF-4185-B4CC-6FFC87C16BF2}" dt="2021-03-04T09:28:38.146" v="0" actId="114"/>
        <pc:sldMkLst>
          <pc:docMk/>
          <pc:sldMk cId="3060926078" sldId="259"/>
        </pc:sldMkLst>
        <pc:graphicFrameChg chg="modGraphic">
          <ac:chgData name="Belling, Thomas (Nokia - DE/Munich)" userId="38e53bf5-7a59-41ec-8bf1-bf611b810166" providerId="ADAL" clId="{BB65B828-9FEF-4185-B4CC-6FFC87C16BF2}" dt="2021-03-04T09:28:38.146" v="0" actId="114"/>
          <ac:graphicFrameMkLst>
            <pc:docMk/>
            <pc:sldMk cId="3060926078" sldId="259"/>
            <ac:graphicFrameMk id="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5MBS:</a:t>
            </a:r>
            <a:r>
              <a:rPr lang="en-US" altLang="zh-CN" dirty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474967"/>
              </p:ext>
            </p:extLst>
          </p:nvPr>
        </p:nvGraphicFramePr>
        <p:xfrm>
          <a:off x="502857" y="1142997"/>
          <a:ext cx="10863049" cy="486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9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MB-SMF discovery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selected</a:t>
                      </a: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May be revisited in normative phase if NRF is not found suitable for fast-changing information about multicast sessions. Need for addition database to hold data about multicast session to be evaluated in normative phase.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PSA-UPF </a:t>
                      </a:r>
                      <a:r>
                        <a:rPr kumimoji="0" lang="en-US" altLang="zh-CN" sz="1200" b="1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mapped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QoS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flow info.  </a:t>
                      </a:r>
                      <a:endParaRPr lang="en-GB" altLang="zh-CN" sz="1200" kern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/>
                        <a:t>UE notifie 5GC via NAS signalling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C06B367C-8589-4286-9C91-0B5875D47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F26B13-54DA-4A68-A724-9382A42A8B0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083569FB-D169-4277-BAF1-820055B7297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DF91C9B-C957-415C-BFD1-DD801CCDF4F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4AF8513-2982-43DA-967B-EAC37D26B8B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179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Nokia r01</cp:lastModifiedBy>
  <cp:revision>35</cp:revision>
  <dcterms:created xsi:type="dcterms:W3CDTF">2021-03-04T07:15:25Z</dcterms:created>
  <dcterms:modified xsi:type="dcterms:W3CDTF">2021-03-04T09:28:44Z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</Properties>
</file>