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9B88-6F01-43E6-BE19-3B59169E9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B5F9A3-9200-4538-A8DC-727AB124A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973F0-642B-429A-803E-E3AD9221A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DCF76-DB05-4870-B661-4567010D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A2DE6-2301-4582-A909-C3B1BFFE0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8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A3596-610D-49C2-A2C5-1FFC2B11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80550E-9658-468C-92A5-12DF23033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36EE6-0288-4D6D-BF2E-40DBB758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B8881-0F54-467E-9F60-DCBC2848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DB45-3D74-4714-A198-358DD3FA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5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62260C-CD93-40C6-8698-2E19609C56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64C1A5-D2E2-43CA-9490-69FDF8747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C26BD-99A8-41B7-B24F-F8098C00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E165F-5D32-40E5-95D5-C792B1EC3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CCB71-C274-49E5-A937-31336379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3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F23DE-DCE6-445A-9267-6ED0CBE7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52CBD-E67A-47A4-9CA3-29730BC83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591B0-06D0-46E5-9107-7A070E433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77A38-990F-4E35-BA2C-F13C63F7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9C9CB-F759-4CE9-B143-A5E872A15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5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3004-45AA-4D43-9CC2-B6C9B81E5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36E90-7610-4F80-8EE7-F998722B9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A3880-A12D-47DB-A69D-4F6886B93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35320-5806-45F3-B137-27E9C5CB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1CE7D-76B9-4374-B261-A96E65F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6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3CA80-7F0B-4D31-8D72-0836A88A2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06E7B-1FEA-4C26-8038-C5A735114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6FCEF-471A-492A-A300-02687F609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C119F-FAF7-4E2E-84AA-4B49FEE23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08D0E-2577-4FAF-8D17-982F77D3C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7C684-35BD-45CE-AE5F-D3A9F4A0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8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57C8C-3E15-4051-A3EF-1A32F3B2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20600-70A8-416B-8DC2-B43B54F58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1256A3-5A29-4E35-93CE-1B931FB15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413BF-091D-4763-A0B8-8AC1150811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24860-8CB1-4DB0-8B51-F9F43CD60A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FA251F-985D-414A-9888-589106915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B925D3-E5E9-4DD3-8E3C-6051ED7B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98C37B-9A31-4C3E-8B5B-B2C5E1B9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7834-F5C6-4159-B8B1-2D9A9993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95416F-FCB9-41A9-9793-9D1A4AD7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6971D-138F-4FD1-80DD-424F5708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CE77E-DD5E-4419-A6E0-E85756AB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59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D4107-061F-4490-AF72-57FFC056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A678E4-24CA-4624-A0C0-4F92D0A3B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DEAEB-A2F9-4703-A5B3-C05AC58EC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3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EA90-DFDC-4CB1-A50B-9020DAA71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4C0F6-6AAA-4F59-A7C4-6CF158071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E4A93-E0C2-441F-9FFF-C5E8F3760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71097-747B-4ABB-A7BB-C461419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6471DA-298A-40AE-A44B-40ABCF66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E58B5-1A24-477A-964C-4306F807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3FAC-E67D-48C1-AC4D-0DBB6C4FC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AC50AD-CA3C-4F4C-B4A3-FC2D70017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0B956-84E7-42F4-B952-C116E2CA1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2937A-9666-4196-A3BE-D5F2DD2AF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FEA54-0BF8-4470-803F-BCDCE7AEF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BDE2A-9E03-4E41-A7A8-8D6C096F7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9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2C382D-C852-4EF2-B017-E16E051D8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CAF37-69B5-48A2-B9F2-6CBF96A3B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89838-239C-4896-B66E-C870D60F5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0C692-65AE-43C0-8222-4333F1D67A90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C56DB-534C-49A7-95A3-48D54414C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37B03-724F-409D-859C-0F2625F5A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036A2-E68B-4549-B83B-285A97B43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20E7E6-730F-4422-A3CC-C01E5AFAEED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535613" y="6751320"/>
            <a:ext cx="957262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ctr"/>
            <a:r>
              <a:rPr lang="en-US" sz="7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Juniper Business Use Only</a:t>
            </a:r>
          </a:p>
        </p:txBody>
      </p:sp>
    </p:spTree>
    <p:extLst>
      <p:ext uri="{BB962C8B-B14F-4D97-AF65-F5344CB8AC3E}">
        <p14:creationId xmlns:p14="http://schemas.microsoft.com/office/powerpoint/2010/main" val="228670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E6CF-D9FF-45D4-AE62-CED2F4827A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Join Authorization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085C84-7CE3-410D-A8D4-EE708E6084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Jeffrey Zhang</a:t>
            </a:r>
          </a:p>
          <a:p>
            <a:r>
              <a:rPr lang="en-US" dirty="0"/>
              <a:t>Juniper Networks</a:t>
            </a:r>
          </a:p>
        </p:txBody>
      </p:sp>
    </p:spTree>
    <p:extLst>
      <p:ext uri="{BB962C8B-B14F-4D97-AF65-F5344CB8AC3E}">
        <p14:creationId xmlns:p14="http://schemas.microsoft.com/office/powerpoint/2010/main" val="55139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87F3-D7E2-4AE6-92A3-BD08FDA8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6AE08-8D8C-4829-9C33-C04BE8474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have been confusion/disconnect on authorization and people were just talking about different things</a:t>
            </a:r>
          </a:p>
          <a:p>
            <a:r>
              <a:rPr lang="en-US" dirty="0"/>
              <a:t>This slide deck tries to list all aspects related to session join authorization, and try to get closer to consensus</a:t>
            </a:r>
          </a:p>
        </p:txBody>
      </p:sp>
    </p:spTree>
    <p:extLst>
      <p:ext uri="{BB962C8B-B14F-4D97-AF65-F5344CB8AC3E}">
        <p14:creationId xmlns:p14="http://schemas.microsoft.com/office/powerpoint/2010/main" val="406944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1EA7-7E53-4EC0-A9B1-E78C6AED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session join 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7E2DE-E32F-4E25-8EF8-4100FCFC8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 level vs. service/session level</a:t>
            </a:r>
          </a:p>
          <a:p>
            <a:pPr lvl="1"/>
            <a:r>
              <a:rPr lang="en-US" dirty="0"/>
              <a:t>Feature level: whether a UE is allowed to join any multicast session at all</a:t>
            </a:r>
          </a:p>
          <a:p>
            <a:pPr lvl="1"/>
            <a:r>
              <a:rPr lang="en-US" dirty="0"/>
              <a:t>Service/session level: whether a UE is allowed join a particular session</a:t>
            </a:r>
          </a:p>
          <a:p>
            <a:pPr lvl="2"/>
            <a:r>
              <a:rPr lang="en-US" dirty="0"/>
              <a:t>A UE may be allowed to join session 1 while denied to join session 2</a:t>
            </a:r>
          </a:p>
          <a:p>
            <a:pPr lvl="2"/>
            <a:endParaRPr lang="en-US" dirty="0"/>
          </a:p>
          <a:p>
            <a:r>
              <a:rPr lang="en-US" dirty="0"/>
              <a:t>Consensus in 23.757, Clause 8.9 – both are to be standardized</a:t>
            </a:r>
          </a:p>
          <a:p>
            <a:pPr lvl="1"/>
            <a:r>
              <a:rPr lang="en-US" dirty="0"/>
              <a:t>5GC Authorization of UE joining 5MBS multicast sessions on 5MBS feature level.</a:t>
            </a:r>
          </a:p>
          <a:p>
            <a:pPr lvl="1"/>
            <a:r>
              <a:rPr lang="en-US" dirty="0"/>
              <a:t>5GC Authorization of UE joining a specific multicast MBS Service.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30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27D2-1996-4DB9-BE4A-73603ED9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performs per-session join 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0741-4719-4290-A91D-10E2FFFBF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5GS based authorization</a:t>
            </a:r>
          </a:p>
          <a:p>
            <a:pPr lvl="1"/>
            <a:r>
              <a:rPr lang="en-US" dirty="0"/>
              <a:t>5GS performs authorization based on AF-provided information</a:t>
            </a:r>
          </a:p>
          <a:p>
            <a:pPr lvl="1"/>
            <a:r>
              <a:rPr lang="en-US" dirty="0"/>
              <a:t>Consensus in Clause 8.9 of 23.757: to be supported</a:t>
            </a:r>
          </a:p>
          <a:p>
            <a:r>
              <a:rPr lang="en-US" dirty="0"/>
              <a:t>AS based authorization</a:t>
            </a:r>
          </a:p>
          <a:p>
            <a:pPr lvl="1"/>
            <a:r>
              <a:rPr lang="en-US" dirty="0"/>
              <a:t>Authorization is deferred to the AS</a:t>
            </a:r>
          </a:p>
          <a:p>
            <a:pPr lvl="1"/>
            <a:r>
              <a:rPr lang="en-US" dirty="0"/>
              <a:t>Whether it is to be supported is to be determined during normative phase</a:t>
            </a:r>
          </a:p>
          <a:p>
            <a:pPr lvl="1"/>
            <a:r>
              <a:rPr lang="en-US" dirty="0"/>
              <a:t>Discussed in pre-143e CC#1 but there were lots of confusions/disconnect</a:t>
            </a:r>
          </a:p>
          <a:p>
            <a:pPr lvl="2"/>
            <a:r>
              <a:rPr lang="en-US" dirty="0"/>
              <a:t>This slide deck tries to restate/clarify some points made during CC#1</a:t>
            </a:r>
          </a:p>
        </p:txBody>
      </p:sp>
    </p:spTree>
    <p:extLst>
      <p:ext uri="{BB962C8B-B14F-4D97-AF65-F5344CB8AC3E}">
        <p14:creationId xmlns:p14="http://schemas.microsoft.com/office/powerpoint/2010/main" val="244144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E60A1-B1AB-4F6E-AD1B-6C758A2A5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based 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B70D4-A819-4D59-94B0-16471FB8B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types of AS based authorization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5GS asks AS to authorize 5MBS session join request sent by UE to 5GS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AS and UE interact at application layer; AS then notifies 5GS to start/stop sending multicast session data to the UE</a:t>
            </a:r>
          </a:p>
          <a:p>
            <a:pPr lvl="2"/>
            <a:r>
              <a:rPr lang="en-US" dirty="0"/>
              <a:t>Solution #6.34 in 23.757; only the notification part needs to </a:t>
            </a:r>
            <a:r>
              <a:rPr lang="en-US"/>
              <a:t>be standardized.</a:t>
            </a:r>
            <a:endParaRPr lang="en-US" dirty="0"/>
          </a:p>
          <a:p>
            <a:pPr lvl="2"/>
            <a:r>
              <a:rPr lang="en-US" dirty="0"/>
              <a:t>Consensus: to be supported, as stated in 8.2.2.2 of 23.757:</a:t>
            </a:r>
          </a:p>
          <a:p>
            <a:pPr lvl="3"/>
            <a:r>
              <a:rPr lang="en-US" dirty="0"/>
              <a:t>The UE may perform application level join/leave to a multicast session, the 5GC shall support multicast session join/leave operation for a user, </a:t>
            </a:r>
            <a:r>
              <a:rPr lang="en-US" dirty="0" err="1"/>
              <a:t>e.g</a:t>
            </a:r>
            <a:r>
              <a:rPr lang="en-US" dirty="0"/>
              <a:t> based on AF request</a:t>
            </a:r>
          </a:p>
          <a:p>
            <a:r>
              <a:rPr lang="en-US" dirty="0"/>
              <a:t>So only #1 remains open</a:t>
            </a:r>
          </a:p>
          <a:p>
            <a:pPr lvl="1"/>
            <a:r>
              <a:rPr lang="en-US" dirty="0"/>
              <a:t>This should clarify the disconnects/confusions during CC#1 and recorded in the minutes</a:t>
            </a:r>
          </a:p>
          <a:p>
            <a:pPr lvl="1"/>
            <a:r>
              <a:rPr lang="en-US" dirty="0"/>
              <a:t>Only one real question (from Judy) remains – next slide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82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704F-7D8E-4619-A601-4DB7D0077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 concern?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8C20C-7CD9-40C4-B181-75D298D36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we defer the authorization to AS when the join request comes in from a UE, would the latency be too large?</a:t>
            </a:r>
          </a:p>
          <a:p>
            <a:r>
              <a:rPr lang="en-US" dirty="0"/>
              <a:t>This is indeed not appropriate for latency sensitive services</a:t>
            </a:r>
          </a:p>
          <a:p>
            <a:r>
              <a:rPr lang="en-US" dirty="0"/>
              <a:t>But it may be acceptable and preferred for other services</a:t>
            </a:r>
          </a:p>
          <a:p>
            <a:pPr lvl="1"/>
            <a:r>
              <a:rPr lang="en-US" dirty="0"/>
              <a:t>It saves the trouble of AF providing authorization information and 5GS storing the information</a:t>
            </a:r>
          </a:p>
          <a:p>
            <a:pPr lvl="1"/>
            <a:r>
              <a:rPr lang="en-US" dirty="0"/>
              <a:t>For CP based joins, authorization is needed only once when the initial join is received, unlike up based joins</a:t>
            </a:r>
          </a:p>
          <a:p>
            <a:pPr lvl="2"/>
            <a:r>
              <a:rPr lang="en-US" dirty="0"/>
              <a:t>Is this true?</a:t>
            </a:r>
          </a:p>
          <a:p>
            <a:pPr lvl="2"/>
            <a:r>
              <a:rPr lang="en-US" dirty="0"/>
              <a:t>If UP based join is to be supported, the authorization can also be optimized to only apply for the initial join</a:t>
            </a:r>
          </a:p>
          <a:p>
            <a:pPr lvl="1"/>
            <a:r>
              <a:rPr lang="en-US" dirty="0"/>
              <a:t>Implementation wise, only need an API for 5GS to request the authorization</a:t>
            </a:r>
          </a:p>
          <a:p>
            <a:pPr lvl="2"/>
            <a:r>
              <a:rPr lang="en-US" dirty="0"/>
              <a:t>For the AS to provide the authorization result, the procedure for method #2 of AS based authorization can be used (the AS asks 5GS to start/stop sending to a UE)</a:t>
            </a:r>
          </a:p>
        </p:txBody>
      </p:sp>
    </p:spTree>
    <p:extLst>
      <p:ext uri="{BB962C8B-B14F-4D97-AF65-F5344CB8AC3E}">
        <p14:creationId xmlns:p14="http://schemas.microsoft.com/office/powerpoint/2010/main" val="1544832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C3EEA-D837-4AB0-9B67-ABF1A8A0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33AB2-06E1-464B-B092-41100EF36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for 5GS to request AS to perform per-session authorization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Regardless the conclusion on the above, other authorization level/methods are to be supported as already concluded:</a:t>
            </a:r>
          </a:p>
          <a:p>
            <a:pPr lvl="1"/>
            <a:r>
              <a:rPr lang="en-US" dirty="0"/>
              <a:t>Per feature/service level authorization</a:t>
            </a:r>
          </a:p>
          <a:p>
            <a:pPr lvl="1"/>
            <a:r>
              <a:rPr lang="en-US" dirty="0"/>
              <a:t>Per service level authorization by 5GS based on AF-provided information</a:t>
            </a:r>
          </a:p>
          <a:p>
            <a:pPr lvl="1"/>
            <a:r>
              <a:rPr lang="en-US" dirty="0"/>
              <a:t>Application layer authorization between AS and UE, then AS requests 5GC to start/stop sending session data to a particular UE</a:t>
            </a:r>
          </a:p>
        </p:txBody>
      </p:sp>
    </p:spTree>
    <p:extLst>
      <p:ext uri="{BB962C8B-B14F-4D97-AF65-F5344CB8AC3E}">
        <p14:creationId xmlns:p14="http://schemas.microsoft.com/office/powerpoint/2010/main" val="2428990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585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Session Join Authorization</vt:lpstr>
      <vt:lpstr>Why this discussion</vt:lpstr>
      <vt:lpstr>Level of session join authorization</vt:lpstr>
      <vt:lpstr>Who performs per-session join authorization</vt:lpstr>
      <vt:lpstr>AS based authorization</vt:lpstr>
      <vt:lpstr>Latency concern?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Join Authorization</dc:title>
  <dc:creator>Jeffrey (Zhaohui) Zhang</dc:creator>
  <cp:lastModifiedBy>Jeffrey (Zhaohui) Zhang</cp:lastModifiedBy>
  <cp:revision>3</cp:revision>
  <dcterms:created xsi:type="dcterms:W3CDTF">2021-02-09T01:28:41Z</dcterms:created>
  <dcterms:modified xsi:type="dcterms:W3CDTF">2021-02-09T02:28:46Z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633b888-ae0d-4341-a75f-06e04137d755_Enabled">
    <vt:lpwstr>true</vt:lpwstr>
  </property>
  <property fmtid="{D5CDD505-2E9C-101B-9397-08002B2CF9AE}" pid="3" name="MSIP_Label_0633b888-ae0d-4341-a75f-06e04137d755_SetDate">
    <vt:lpwstr>2021-02-09T01:28:41Z</vt:lpwstr>
  </property>
  <property fmtid="{D5CDD505-2E9C-101B-9397-08002B2CF9AE}" pid="4" name="MSIP_Label_0633b888-ae0d-4341-a75f-06e04137d755_Method">
    <vt:lpwstr>Standard</vt:lpwstr>
  </property>
  <property fmtid="{D5CDD505-2E9C-101B-9397-08002B2CF9AE}" pid="5" name="MSIP_Label_0633b888-ae0d-4341-a75f-06e04137d755_Name">
    <vt:lpwstr>0633b888-ae0d-4341-a75f-06e04137d755</vt:lpwstr>
  </property>
  <property fmtid="{D5CDD505-2E9C-101B-9397-08002B2CF9AE}" pid="6" name="MSIP_Label_0633b888-ae0d-4341-a75f-06e04137d755_SiteId">
    <vt:lpwstr>bea78b3c-4cdb-4130-854a-1d193232e5f4</vt:lpwstr>
  </property>
  <property fmtid="{D5CDD505-2E9C-101B-9397-08002B2CF9AE}" pid="7" name="MSIP_Label_0633b888-ae0d-4341-a75f-06e04137d755_ActionId">
    <vt:lpwstr>c96f2c6f-ee6f-4d20-b37c-b01c86248634</vt:lpwstr>
  </property>
  <property fmtid="{D5CDD505-2E9C-101B-9397-08002B2CF9AE}" pid="8" name="MSIP_Label_0633b888-ae0d-4341-a75f-06e04137d755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Juniper Business Use Only</vt:lpwstr>
  </property>
</Properties>
</file>