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4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77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1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916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38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254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701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85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064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373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37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55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831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5MBS:</a:t>
            </a:r>
            <a:r>
              <a:rPr lang="en-US" altLang="zh-CN" dirty="0"/>
              <a:t> Way Forward proposals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191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0525" y="403225"/>
            <a:ext cx="10515600" cy="492125"/>
          </a:xfrm>
        </p:spPr>
        <p:txBody>
          <a:bodyPr>
            <a:normAutofit fontScale="90000"/>
          </a:bodyPr>
          <a:lstStyle/>
          <a:p>
            <a:r>
              <a:rPr lang="en-US" altLang="zh-CN" b="1" dirty="0"/>
              <a:t>Summary of the Way Forward proposal</a:t>
            </a:r>
            <a:endParaRPr lang="zh-CN" altLang="en-US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373963"/>
              </p:ext>
            </p:extLst>
          </p:nvPr>
        </p:nvGraphicFramePr>
        <p:xfrm>
          <a:off x="502857" y="1142997"/>
          <a:ext cx="10863049" cy="4868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32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4798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177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b="1" kern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Topic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WF Proposal</a:t>
                      </a:r>
                      <a:endParaRPr lang="en-GB" altLang="zh-CN" sz="1600" kern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UP Join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kern="0" dirty="0">
                          <a:solidFill>
                            <a:srgbClr val="000000"/>
                          </a:solidFill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Remove UP join alternative in Conclusion.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MB-SMF discovery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NRF based </a:t>
                      </a: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mechanism is selected</a:t>
                      </a: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1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May be revisited in normative phase if NRF is not found suitable for fast-changing information about multicast sessions. Need for addition database to hold data about multicast session to be evaluated in normative phase.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</a:rPr>
                        <a:t>Roaming, ETSUN and National content delivery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Will </a:t>
                      </a: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be addressed in R17.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MBS traffic over N6/N9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GTP based, N9-like interface between MB-UPF and  PSA-UPF </a:t>
                      </a:r>
                      <a:r>
                        <a:rPr kumimoji="0" lang="en-US" altLang="zh-CN" sz="1200" b="1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 the basis</a:t>
                      </a: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Establish/Update the associated PDU session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+mn-lt"/>
                        </a:rPr>
                        <a:t>When UE joins MBS, associated PDU session is updated with the associated QoS flow info.  </a:t>
                      </a:r>
                      <a:endParaRPr lang="en-GB" altLang="zh-CN" sz="1200" kern="0" dirty="0">
                        <a:solidFill>
                          <a:srgbClr val="000000"/>
                        </a:solidFill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zh-CN" sz="1200" b="1" dirty="0"/>
                        <a:t>UE notifie 5GC via NAS signalling</a:t>
                      </a:r>
                      <a:endParaRPr lang="en-US" altLang="zh-CN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UE always notify 5GC via NAS </a:t>
                      </a:r>
                      <a:r>
                        <a:rPr kumimoji="0" lang="en-US" altLang="zh-CN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signalling</a:t>
                      </a: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 regardless of the RRC state when UE joins or leaves.</a:t>
                      </a:r>
                      <a:endParaRPr kumimoji="0" lang="en-US" altLang="zh-CN" sz="1200" b="0" i="0" u="none" strike="noStrike" kern="1000" cap="none" spc="-30" normalizeH="0" baseline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649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NG-RAN notify session activation to UEs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Confirm beneficial of group level session activation notification to RRC Idle UEs for 5MBS-capable RAN.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SA2 normative work will be pending RAN2 confirmation and conclusion.</a:t>
                      </a:r>
                      <a:endParaRPr kumimoji="0" lang="en-US" altLang="zh-CN" sz="1200" b="0" i="0" u="none" strike="noStrike" kern="1000" cap="none" spc="-30" normalizeH="0" baseline="0" noProof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92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7580F38B32B4992660A7BC2D6E51C" ma:contentTypeVersion="16" ma:contentTypeDescription="Create a new document." ma:contentTypeScope="" ma:versionID="c3d621215bba041890bb5ac82f83fa16">
  <xsd:schema xmlns:xsd="http://www.w3.org/2001/XMLSchema" xmlns:xs="http://www.w3.org/2001/XMLSchema" xmlns:p="http://schemas.microsoft.com/office/2006/metadata/properties" xmlns:ns3="71c5aaf6-e6ce-465b-b873-5148d2a4c105" xmlns:ns4="b672847a-5f88-42a2-b3e2-50bdf8de63d5" xmlns:ns5="063c6eb4-0fc5-41cf-90f7-6fad9b894f44" targetNamespace="http://schemas.microsoft.com/office/2006/metadata/properties" ma:root="true" ma:fieldsID="52dbc4f663d72f2e65f319fa881cb5ba" ns3:_="" ns4:_="" ns5:_="">
    <xsd:import namespace="71c5aaf6-e6ce-465b-b873-5148d2a4c105"/>
    <xsd:import namespace="b672847a-5f88-42a2-b3e2-50bdf8de63d5"/>
    <xsd:import namespace="063c6eb4-0fc5-41cf-90f7-6fad9b894f44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2847a-5f88-42a2-b3e2-50bdf8de6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c6eb4-0fc5-41cf-90f7-6fad9b894f4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06B367C-8589-4286-9C91-0B5875D47F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b672847a-5f88-42a2-b3e2-50bdf8de63d5"/>
    <ds:schemaRef ds:uri="063c6eb4-0fc5-41cf-90f7-6fad9b894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AF8513-2982-43DA-967B-EAC37D26B8BA}">
  <ds:schemaRefs>
    <ds:schemaRef ds:uri="b672847a-5f88-42a2-b3e2-50bdf8de63d5"/>
    <ds:schemaRef ds:uri="http://schemas.microsoft.com/office/2006/documentManagement/types"/>
    <ds:schemaRef ds:uri="http://www.w3.org/XML/1998/namespace"/>
    <ds:schemaRef ds:uri="http://purl.org/dc/elements/1.1/"/>
    <ds:schemaRef ds:uri="71c5aaf6-e6ce-465b-b873-5148d2a4c105"/>
    <ds:schemaRef ds:uri="http://purl.org/dc/terms/"/>
    <ds:schemaRef ds:uri="http://schemas.microsoft.com/office/2006/metadata/properties"/>
    <ds:schemaRef ds:uri="063c6eb4-0fc5-41cf-90f7-6fad9b894f44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8DF91C9B-C957-415C-BFD1-DD801CCDF4F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83569FB-D169-4277-BAF1-820055B7297D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27F26B13-54DA-4A68-A724-9382A42A8B0B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178</Words>
  <Application>Microsoft Office PowerPoint</Application>
  <PresentationFormat>宽屏</PresentationFormat>
  <Paragraphs>20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Arial</vt:lpstr>
      <vt:lpstr>Calibri</vt:lpstr>
      <vt:lpstr>Calibri Light</vt:lpstr>
      <vt:lpstr>Times New Roman</vt:lpstr>
      <vt:lpstr>Office 主题</vt:lpstr>
      <vt:lpstr>5MBS: Way Forward proposals</vt:lpstr>
      <vt:lpstr>Summary of the Way Forward proposal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5MBS: WF proposals worked offline</dc:title>
  <dc:creator>Huawei Revision</dc:creator>
  <cp:lastModifiedBy>Huawei User LiMeng</cp:lastModifiedBy>
  <cp:revision>37</cp:revision>
  <dcterms:created xsi:type="dcterms:W3CDTF">2021-03-04T07:15:25Z</dcterms:created>
  <dcterms:modified xsi:type="dcterms:W3CDTF">2021-03-04T12:14:16Z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0x0101009AB7580F38B32B4992660A7BC2D6E51C</vt:lpwstr>
  </property>
  <property fmtid="{D5CDD505-2E9C-101B-9397-08002B2CF9AE}" pid="3" name="_2015_ms_pID_725343">
    <vt:lpwstr>(2)m60dirMOqzyQeHQKXUgny/Ljeeo6sl9Q0QryTLY7i5YoR4gS7gKosw4kMFsVUrH3L5INZvnt
9HZLlOZnLNZaNM6xKQnvjUj9mH6Ju+opU8bTvipqlEv0CG/xW7n0OR51aCGUqUTJj3oxydpf
FNNJsig47CigFKF1zDC2gi5LEpIx8LUEzySeZHaZwdVkI5nVJCx5cKNy/Yka9OQ+MRb9f0/Z
TH39NhcJJFR6t4p9Ab</vt:lpwstr>
  </property>
  <property fmtid="{D5CDD505-2E9C-101B-9397-08002B2CF9AE}" pid="4" name="_2015_ms_pID_7253431">
    <vt:lpwstr>ymfByYKxJyW7y1mLZdADj4UvLLVTXKOVf2L2t0We5xHLf3FVK4Nubw
O648ftK7BCllFS3LyXQSbI/Zv0CT8wkHvzMHqvowFyYlJJKqrwONd0eMNT0IQNAaKZBb/Eob
YEL0OBvYf/xW1Uhm8yggvL9Rm1kiQLqsdWH1gZ74PzgjPjp5R+LHaxo2vVT9J1NlLsEbzdKZ
bKoZJJPFAj4kIcqU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1614859697</vt:lpwstr>
  </property>
</Properties>
</file>