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7"/>
  </p:notesMasterIdLst>
  <p:sldIdLst>
    <p:sldId id="256" r:id="rId2"/>
    <p:sldId id="257" r:id="rId3"/>
    <p:sldId id="277" r:id="rId4"/>
    <p:sldId id="278" r:id="rId5"/>
    <p:sldId id="266"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2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4D752-6E12-4575-ADA4-AE6CFD81E7CF}" type="datetimeFigureOut">
              <a:rPr lang="zh-CN" altLang="en-US" smtClean="0"/>
              <a:t>2021/2/23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CAF65-5130-4458-B2DA-A6B9D650F9AF}" type="slidenum">
              <a:rPr lang="zh-CN" altLang="en-US" smtClean="0"/>
              <a:t>‹#›</a:t>
            </a:fld>
            <a:endParaRPr lang="zh-CN" altLang="en-US"/>
          </a:p>
        </p:txBody>
      </p:sp>
    </p:spTree>
    <p:extLst>
      <p:ext uri="{BB962C8B-B14F-4D97-AF65-F5344CB8AC3E}">
        <p14:creationId xmlns:p14="http://schemas.microsoft.com/office/powerpoint/2010/main" val="53665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6445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12343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46858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24173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91510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77596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880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4487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3094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22923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57675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16984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file:///C:\Users\thiebau2\Documents\Documents\3gpp\0WG2_Arch\143-Elbonia-2102\Docs\S2-2100920.zip" TargetMode="External"/><Relationship Id="rId3" Type="http://schemas.openxmlformats.org/officeDocument/2006/relationships/hyperlink" Target="file:///C:\Users\thiebau2\Documents\Documents\3gpp\0WG2_Arch\143-Elbonia-2102\Docs\S2-2100101.zip" TargetMode="External"/><Relationship Id="rId7" Type="http://schemas.openxmlformats.org/officeDocument/2006/relationships/hyperlink" Target="file:///C:\Users\thiebau2\Documents\Documents\3gpp\0WG2_Arch\143-Elbonia-2102\Docs\S2-2100131.zip" TargetMode="External"/><Relationship Id="rId2" Type="http://schemas.openxmlformats.org/officeDocument/2006/relationships/hyperlink" Target="file:///C:\Users\thiebau2\Documents\Documents\3gpp\0WG2_Arch\143-Elbonia-2102\Docs\S2-2100100.zip" TargetMode="External"/><Relationship Id="rId1" Type="http://schemas.openxmlformats.org/officeDocument/2006/relationships/slideLayout" Target="../slideLayouts/slideLayout2.xml"/><Relationship Id="rId6" Type="http://schemas.openxmlformats.org/officeDocument/2006/relationships/hyperlink" Target="file:///C:\Users\thiebau2\Documents\Documents\3gpp\0WG2_Arch\143-Elbonia-2102\Docs\S2-2100130.zip" TargetMode="External"/><Relationship Id="rId5" Type="http://schemas.openxmlformats.org/officeDocument/2006/relationships/hyperlink" Target="file:///C:\Users\thiebau2\Documents\Documents\3gpp\0WG2_Arch\143-Elbonia-2102\Docs\S2-2100902.zip" TargetMode="External"/><Relationship Id="rId4" Type="http://schemas.openxmlformats.org/officeDocument/2006/relationships/hyperlink" Target="file:///C:\Users\thiebau2\Documents\Documents\3gpp\0WG2_Arch\143-Elbonia-2102\Docs\S2-2100905.zi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en-US" altLang="zh-CN" b="1" dirty="0"/>
              <a:t>SA2#143E CC1 </a:t>
            </a:r>
            <a:br>
              <a:rPr lang="en-US" altLang="zh-CN" b="1" dirty="0"/>
            </a:br>
            <a:r>
              <a:rPr lang="en-US" altLang="zh-CN" b="1" dirty="0"/>
              <a:t>disabling and Enabling N1 mode</a:t>
            </a:r>
            <a:br>
              <a:rPr lang="en-US" altLang="zh-CN" b="1" dirty="0"/>
            </a:br>
            <a:r>
              <a:rPr lang="en-US" altLang="zh-CN" b="1" dirty="0"/>
              <a:t>AI 6.9</a:t>
            </a:r>
            <a:endParaRPr lang="zh-CN" altLang="en-US" b="1" dirty="0"/>
          </a:p>
        </p:txBody>
      </p:sp>
      <p:sp>
        <p:nvSpPr>
          <p:cNvPr id="3" name="副标题 2"/>
          <p:cNvSpPr>
            <a:spLocks noGrp="1"/>
          </p:cNvSpPr>
          <p:nvPr>
            <p:ph type="subTitle" idx="1"/>
          </p:nvPr>
        </p:nvSpPr>
        <p:spPr/>
        <p:txBody>
          <a:bodyPr/>
          <a:lstStyle/>
          <a:p>
            <a:r>
              <a:rPr lang="en-US" altLang="zh-CN" dirty="0"/>
              <a:t>Laurent.Thiebaut@nokia.com</a:t>
            </a:r>
          </a:p>
          <a:p>
            <a:r>
              <a:rPr lang="en-US" altLang="zh-CN" dirty="0"/>
              <a:t>2021.02.24</a:t>
            </a:r>
          </a:p>
          <a:p>
            <a:endParaRPr lang="en-US" altLang="zh-CN" dirty="0"/>
          </a:p>
        </p:txBody>
      </p:sp>
    </p:spTree>
    <p:extLst>
      <p:ext uri="{BB962C8B-B14F-4D97-AF65-F5344CB8AC3E}">
        <p14:creationId xmlns:p14="http://schemas.microsoft.com/office/powerpoint/2010/main" val="399079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Introduction / background</a:t>
            </a:r>
            <a:endParaRPr lang="zh-CN" altLang="en-US" b="1"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a:t>R16 maintenance topic/ </a:t>
            </a:r>
            <a:r>
              <a:rPr lang="en-GB" b="1" dirty="0"/>
              <a:t>LS on interworking to 5GS with N26 due to UE’s N1 mode capability disabling/enabling: C1-207531/S2-2100037</a:t>
            </a:r>
          </a:p>
          <a:p>
            <a:pPr lvl="0"/>
            <a:r>
              <a:rPr lang="en-GB" i="1" dirty="0"/>
              <a:t>The UE operating in single-registration mode has disabled its N1 mode capability when registered in 5G and then moves to 4G of the current PLMN with N26 interface supported.</a:t>
            </a:r>
            <a:endParaRPr lang="fr-FR" dirty="0"/>
          </a:p>
          <a:p>
            <a:pPr lvl="0"/>
            <a:r>
              <a:rPr lang="en-GB" i="1" dirty="0"/>
              <a:t>The UE initiates an EPS attach or TAU procedure in 4G during which the UE will indicate N1 mode is not supported.</a:t>
            </a:r>
            <a:endParaRPr lang="fr-FR" dirty="0"/>
          </a:p>
          <a:p>
            <a:pPr lvl="0"/>
            <a:r>
              <a:rPr lang="en-GB" i="1" dirty="0"/>
              <a:t>Hereafter, the UE requests to establish a new PDN connection in 4G during which the UE will not generate the PDU session ID included in the (e)PCO IE to the network and the network will not include the mapped PDU session parameters (e.g. QoS flow descriptions,</a:t>
            </a:r>
            <a:r>
              <a:rPr lang="en-GB" dirty="0"/>
              <a:t> </a:t>
            </a:r>
            <a:r>
              <a:rPr lang="en-GB" i="1" dirty="0"/>
              <a:t>Session-AMBR, QoS rules) included in the (e)PCO IE to the UE.</a:t>
            </a:r>
            <a:endParaRPr lang="fr-FR" dirty="0"/>
          </a:p>
          <a:p>
            <a:pPr lvl="0"/>
            <a:r>
              <a:rPr lang="en-GB" i="1" dirty="0"/>
              <a:t>The UE re-enables its N1 mode capability in 4G and then moves back to 5G.</a:t>
            </a:r>
            <a:endParaRPr lang="fr-FR" dirty="0"/>
          </a:p>
          <a:p>
            <a:pPr marL="0" indent="0" hangingPunct="0">
              <a:buNone/>
            </a:pPr>
            <a:r>
              <a:rPr lang="en-GB" dirty="0"/>
              <a:t>As in step (3), there is no mapped PDU session parameters included in the PDN connection, this PDN connection cannot be transferred to 5G in step (4). </a:t>
            </a:r>
          </a:p>
          <a:p>
            <a:pPr hangingPunct="0"/>
            <a:r>
              <a:rPr lang="en-GB" dirty="0"/>
              <a:t>If in above step (3), a combo PGW-C+SMF was selected for the PDN connection, whether and how to maintain the session continuity for this PDN connection when moving back to 5G?</a:t>
            </a:r>
            <a:endParaRPr lang="fr-FR" dirty="0"/>
          </a:p>
          <a:p>
            <a:pPr lvl="0" fontAlgn="auto" hangingPunct="0"/>
            <a:r>
              <a:rPr lang="en-GB" dirty="0"/>
              <a:t>If in above step (3), a standalone PGW was selected for the PDN connection, whether and how to maintain the session continuity for this PDN connection when moving back to 5G?</a:t>
            </a:r>
            <a:endParaRPr lang="fr-FR" dirty="0"/>
          </a:p>
          <a:p>
            <a:pPr marL="0" indent="0">
              <a:buNone/>
            </a:pPr>
            <a:endParaRPr lang="en-US" altLang="zh-CN" dirty="0"/>
          </a:p>
        </p:txBody>
      </p:sp>
    </p:spTree>
    <p:extLst>
      <p:ext uri="{BB962C8B-B14F-4D97-AF65-F5344CB8AC3E}">
        <p14:creationId xmlns:p14="http://schemas.microsoft.com/office/powerpoint/2010/main" val="2019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5 different Proposals !!</a:t>
            </a:r>
            <a:endParaRPr lang="zh-CN" altLang="en-US" b="1" dirty="0"/>
          </a:p>
        </p:txBody>
      </p:sp>
      <p:sp>
        <p:nvSpPr>
          <p:cNvPr id="3" name="内容占位符 2"/>
          <p:cNvSpPr>
            <a:spLocks noGrp="1"/>
          </p:cNvSpPr>
          <p:nvPr>
            <p:ph idx="1"/>
          </p:nvPr>
        </p:nvSpPr>
        <p:spPr>
          <a:xfrm>
            <a:off x="838200" y="1307939"/>
            <a:ext cx="10515600" cy="4869024"/>
          </a:xfrm>
        </p:spPr>
        <p:txBody>
          <a:bodyPr>
            <a:normAutofit fontScale="70000" lnSpcReduction="20000"/>
          </a:bodyPr>
          <a:lstStyle/>
          <a:p>
            <a:pPr marL="514350" indent="-514350">
              <a:buFont typeface="+mj-lt"/>
              <a:buAutoNum type="arabicPeriod"/>
            </a:pPr>
            <a:r>
              <a:rPr lang="en-GB" dirty="0"/>
              <a:t>SA2 is not sure what is the background and would like </a:t>
            </a:r>
            <a:r>
              <a:rPr lang="en-GB" u="sng" dirty="0"/>
              <a:t>to ask for clarification </a:t>
            </a:r>
            <a:r>
              <a:rPr lang="en-GB" dirty="0"/>
              <a:t>on the use case that triggers the UE to disable the N1 mode capability when UE is registered in 5GS, and later triggers the UE to re-enable N1 mode capability when the UE is attached to EPS. </a:t>
            </a:r>
            <a:r>
              <a:rPr lang="en-GB" b="1" dirty="0"/>
              <a:t>S2-2100325</a:t>
            </a:r>
            <a:endParaRPr lang="fr-FR" dirty="0"/>
          </a:p>
          <a:p>
            <a:pPr marL="514350" indent="-514350">
              <a:buFont typeface="+mj-lt"/>
              <a:buAutoNum type="arabicPeriod"/>
            </a:pPr>
            <a:r>
              <a:rPr lang="en-GB" dirty="0"/>
              <a:t>At EPS to 5GS mobility (</a:t>
            </a:r>
            <a:r>
              <a:rPr lang="en-GB" b="1" u="sng" dirty="0">
                <a:hlinkClick r:id="rId2"/>
              </a:rPr>
              <a:t>S2-2100100 </a:t>
            </a:r>
            <a:r>
              <a:rPr lang="en-GB" b="1" u="sng" dirty="0"/>
              <a:t>, </a:t>
            </a:r>
            <a:r>
              <a:rPr lang="en-GB" b="1" u="sng" dirty="0">
                <a:hlinkClick r:id="rId3"/>
              </a:rPr>
              <a:t>S2-2100101</a:t>
            </a:r>
            <a:r>
              <a:rPr lang="en-GB" b="1" u="sng" dirty="0"/>
              <a:t>)</a:t>
            </a:r>
            <a:endParaRPr lang="fr-FR" dirty="0"/>
          </a:p>
          <a:p>
            <a:pPr lvl="2" hangingPunct="0"/>
            <a:r>
              <a:rPr lang="en-GB" dirty="0"/>
              <a:t>the UE </a:t>
            </a:r>
            <a:r>
              <a:rPr lang="en-GB" u="sng" dirty="0"/>
              <a:t>considers as released the PDN connections that were established over EPS while N1 mode capability was disabled</a:t>
            </a:r>
            <a:r>
              <a:rPr lang="en-GB" dirty="0"/>
              <a:t>,</a:t>
            </a:r>
            <a:endParaRPr lang="fr-FR" dirty="0"/>
          </a:p>
          <a:p>
            <a:pPr lvl="2"/>
            <a:r>
              <a:rPr lang="en-GB" dirty="0"/>
              <a:t>The MME does not transfer to 5GS a PDN connection that was established over EPC while N1 mode capability was disabled on the UE.  </a:t>
            </a:r>
          </a:p>
          <a:p>
            <a:pPr marL="514350" indent="-514350">
              <a:buFont typeface="+mj-lt"/>
              <a:buAutoNum type="arabicPeriod"/>
            </a:pPr>
            <a:r>
              <a:rPr lang="en-GB" dirty="0"/>
              <a:t>During PDN connection establishment in the EPC, </a:t>
            </a:r>
            <a:r>
              <a:rPr lang="en-GB" u="sng" dirty="0"/>
              <a:t>the UE allocates the PDU Session ID </a:t>
            </a:r>
            <a:r>
              <a:rPr lang="en-GB" dirty="0"/>
              <a:t>and sends it to the SMF+PGW-C via PCO, </a:t>
            </a:r>
            <a:r>
              <a:rPr lang="en-GB" u="sng" dirty="0"/>
              <a:t>regardless of whether N1 mode is enabled or disabled </a:t>
            </a:r>
            <a:r>
              <a:rPr lang="en-GB" dirty="0"/>
              <a:t>in the UE EPS </a:t>
            </a:r>
            <a:r>
              <a:rPr lang="en-GB" b="1" u="sng" dirty="0">
                <a:hlinkClick r:id="rId4"/>
              </a:rPr>
              <a:t>S2-2100905</a:t>
            </a:r>
            <a:r>
              <a:rPr lang="en-GB" b="1" u="sng" dirty="0"/>
              <a:t>, </a:t>
            </a:r>
            <a:r>
              <a:rPr lang="en-GB" b="1" u="sng" dirty="0">
                <a:hlinkClick r:id="rId5"/>
              </a:rPr>
              <a:t>S2-2100902</a:t>
            </a:r>
            <a:r>
              <a:rPr lang="en-GB" b="1" u="sng" dirty="0"/>
              <a:t>,</a:t>
            </a:r>
          </a:p>
          <a:p>
            <a:pPr lvl="1"/>
            <a:r>
              <a:rPr lang="en-US" dirty="0"/>
              <a:t>session continuity cannot be supported in case a stand-alone GW was selected for the PDN connection</a:t>
            </a:r>
            <a:endParaRPr lang="en-GB" b="1" u="sng" dirty="0"/>
          </a:p>
          <a:p>
            <a:pPr marL="514350" indent="-514350">
              <a:buFont typeface="+mj-lt"/>
              <a:buAutoNum type="arabicPeriod"/>
            </a:pPr>
            <a:r>
              <a:rPr lang="en-GB" dirty="0"/>
              <a:t>The session continuity for the PDN connection needs to be maintained, when a combo PGW-C+SMF was selected : The </a:t>
            </a:r>
            <a:r>
              <a:rPr lang="en-GB" u="sng" dirty="0"/>
              <a:t>UE generates a PDU Session ID for the PDN connection </a:t>
            </a:r>
            <a:r>
              <a:rPr lang="en-GB" dirty="0"/>
              <a:t>and includes it in the PCO, in order </a:t>
            </a:r>
            <a:r>
              <a:rPr lang="en-GB" u="sng" dirty="0"/>
              <a:t>to request the mapped 5G QoS parameters</a:t>
            </a:r>
            <a:r>
              <a:rPr lang="en-GB" dirty="0"/>
              <a:t> for the respective EPS bearer(s) of this PDN connection.</a:t>
            </a:r>
            <a:r>
              <a:rPr lang="en-GB" b="1" u="sng" dirty="0"/>
              <a:t> </a:t>
            </a:r>
            <a:r>
              <a:rPr lang="en-GB" dirty="0"/>
              <a:t>(</a:t>
            </a:r>
            <a:r>
              <a:rPr lang="en-GB" b="1" u="sng" dirty="0">
                <a:hlinkClick r:id="rId6"/>
              </a:rPr>
              <a:t>S2-2100130</a:t>
            </a:r>
            <a:r>
              <a:rPr lang="en-GB" b="1" u="sng" dirty="0"/>
              <a:t>, </a:t>
            </a:r>
            <a:r>
              <a:rPr lang="en-GB" b="1" u="sng" dirty="0">
                <a:hlinkClick r:id="rId7"/>
              </a:rPr>
              <a:t>S2-2100131</a:t>
            </a:r>
            <a:r>
              <a:rPr lang="en-GB" b="1" u="sng" dirty="0"/>
              <a:t>)</a:t>
            </a:r>
          </a:p>
          <a:p>
            <a:pPr marL="514350" indent="-514350">
              <a:buFont typeface="+mj-lt"/>
              <a:buAutoNum type="arabicPeriod"/>
            </a:pPr>
            <a:r>
              <a:rPr lang="en-GB" dirty="0"/>
              <a:t>For the case that a UE in EPS changes UE Core Network Capability to (re)enable 5G NAS support, a UE or the network may </a:t>
            </a:r>
            <a:r>
              <a:rPr lang="en-GB" u="sng" dirty="0"/>
              <a:t>release and re-establish PDN connection(s) to update 5G session parameters for interworking</a:t>
            </a:r>
            <a:r>
              <a:rPr lang="en-GB" dirty="0"/>
              <a:t>, after completion of TAU due to UE capability change (</a:t>
            </a:r>
            <a:r>
              <a:rPr lang="en-GB" b="1" u="sng" dirty="0">
                <a:hlinkClick r:id="rId8"/>
              </a:rPr>
              <a:t>S2-2100920</a:t>
            </a:r>
            <a:r>
              <a:rPr lang="en-GB" b="1" u="sng" dirty="0"/>
              <a:t>)</a:t>
            </a:r>
          </a:p>
          <a:p>
            <a:pPr marL="914400" lvl="2" indent="0">
              <a:buNone/>
            </a:pPr>
            <a:endParaRPr lang="en-US" altLang="zh-CN" dirty="0"/>
          </a:p>
        </p:txBody>
      </p:sp>
    </p:spTree>
    <p:extLst>
      <p:ext uri="{BB962C8B-B14F-4D97-AF65-F5344CB8AC3E}">
        <p14:creationId xmlns:p14="http://schemas.microsoft.com/office/powerpoint/2010/main" val="424933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And so what</a:t>
            </a:r>
            <a:endParaRPr lang="zh-CN" altLang="en-US" b="1" dirty="0"/>
          </a:p>
        </p:txBody>
      </p:sp>
      <p:sp>
        <p:nvSpPr>
          <p:cNvPr id="3" name="内容占位符 2"/>
          <p:cNvSpPr>
            <a:spLocks noGrp="1"/>
          </p:cNvSpPr>
          <p:nvPr>
            <p:ph idx="1"/>
          </p:nvPr>
        </p:nvSpPr>
        <p:spPr>
          <a:xfrm>
            <a:off x="838200" y="1307939"/>
            <a:ext cx="10515600" cy="4869024"/>
          </a:xfrm>
        </p:spPr>
        <p:txBody>
          <a:bodyPr>
            <a:normAutofit/>
          </a:bodyPr>
          <a:lstStyle/>
          <a:p>
            <a:pPr marL="0" indent="0">
              <a:buNone/>
            </a:pPr>
            <a:endParaRPr lang="en-US" altLang="zh-CN" dirty="0"/>
          </a:p>
          <a:p>
            <a:pPr marL="0" indent="0">
              <a:buNone/>
            </a:pPr>
            <a:r>
              <a:rPr lang="en-US" altLang="zh-CN" dirty="0"/>
              <a:t>Unlikely that we can decide at CC1 (first time we discuss the topic)</a:t>
            </a:r>
          </a:p>
          <a:p>
            <a:pPr marL="0" indent="0">
              <a:buNone/>
            </a:pPr>
            <a:r>
              <a:rPr lang="en-US" altLang="zh-CN" dirty="0"/>
              <a:t>At this CC1 decide whether we liaise back (</a:t>
            </a:r>
            <a:r>
              <a:rPr lang="en-GB" u="sng" dirty="0"/>
              <a:t>ask for clarification) </a:t>
            </a:r>
            <a:r>
              <a:rPr lang="en-US" altLang="zh-CN" dirty="0"/>
              <a:t>or whether we try to answer </a:t>
            </a:r>
          </a:p>
          <a:p>
            <a:pPr marL="0" indent="0">
              <a:buNone/>
            </a:pPr>
            <a:r>
              <a:rPr lang="en-US" altLang="zh-CN" dirty="0"/>
              <a:t>Have a short discussion (not more than 5 min) as we hardly can decide at CC1; but useful to exchange arguments instead of sending 10s </a:t>
            </a:r>
            <a:r>
              <a:rPr lang="en-US" altLang="zh-CN"/>
              <a:t>of mails</a:t>
            </a:r>
            <a:endParaRPr lang="en-US" altLang="zh-CN" dirty="0"/>
          </a:p>
          <a:p>
            <a:pPr marL="0" indent="0">
              <a:buNone/>
            </a:pPr>
            <a:endParaRPr lang="en-US" altLang="zh-CN" dirty="0"/>
          </a:p>
        </p:txBody>
      </p:sp>
    </p:spTree>
    <p:extLst>
      <p:ext uri="{BB962C8B-B14F-4D97-AF65-F5344CB8AC3E}">
        <p14:creationId xmlns:p14="http://schemas.microsoft.com/office/powerpoint/2010/main" val="2592462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p:nvPr>
        </p:nvSpPr>
        <p:spPr/>
        <p:txBody>
          <a:bodyPr/>
          <a:lstStyle/>
          <a:p>
            <a:pPr eaLnBrk="1" hangingPunct="1"/>
            <a:r>
              <a:rPr lang="en-US" altLang="zh-CN" b="1" dirty="0">
                <a:ea typeface="宋体" panose="02010600030101010101" pitchFamily="2" charset="-122"/>
              </a:rPr>
              <a:t>THANK YOU </a:t>
            </a:r>
            <a:endParaRPr lang="zh-CN" altLang="en-US" b="1" dirty="0">
              <a:ea typeface="宋体" panose="02010600030101010101" pitchFamily="2" charset="-122"/>
            </a:endParaRPr>
          </a:p>
        </p:txBody>
      </p:sp>
      <p:sp>
        <p:nvSpPr>
          <p:cNvPr id="9219" name="文本占位符 2"/>
          <p:cNvSpPr>
            <a:spLocks noGrp="1"/>
          </p:cNvSpPr>
          <p:nvPr>
            <p:ph type="body" idx="1"/>
          </p:nvPr>
        </p:nvSpPr>
        <p:spPr/>
        <p:txBody>
          <a:bodyPr rtlCol="0">
            <a:normAutofit/>
          </a:bodyPr>
          <a:lstStyle/>
          <a:p>
            <a:pPr eaLnBrk="1" fontAlgn="auto" hangingPunct="1">
              <a:spcAft>
                <a:spcPts val="0"/>
              </a:spcAft>
              <a:defRPr/>
            </a:pPr>
            <a:endParaRPr lang="zh-CN" altLang="en-US">
              <a:ea typeface="宋体" panose="02010600030101010101" pitchFamily="2" charset="-122"/>
            </a:endParaRPr>
          </a:p>
        </p:txBody>
      </p:sp>
    </p:spTree>
    <p:extLst>
      <p:ext uri="{BB962C8B-B14F-4D97-AF65-F5344CB8AC3E}">
        <p14:creationId xmlns:p14="http://schemas.microsoft.com/office/powerpoint/2010/main" val="35875264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789</TotalTime>
  <Words>655</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主题</vt:lpstr>
      <vt:lpstr>SA2#143E CC1  disabling and Enabling N1 mode AI 6.9</vt:lpstr>
      <vt:lpstr>Introduction / background</vt:lpstr>
      <vt:lpstr>5 different Proposals !!</vt:lpstr>
      <vt:lpstr>And so what</vt:lpstr>
      <vt:lpstr>THANK YOU </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5MBS Cooperation Call</dc:title>
  <dc:creator>Huawei User</dc:creator>
  <cp:lastModifiedBy>LTHBM1</cp:lastModifiedBy>
  <cp:revision>190</cp:revision>
  <dcterms:created xsi:type="dcterms:W3CDTF">2020-08-20T00:45:21Z</dcterms:created>
  <dcterms:modified xsi:type="dcterms:W3CDTF">2021-02-23T17:19:06Z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1597650566</vt:lpwstr>
  </property>
  <property fmtid="{D5CDD505-2E9C-101B-9397-08002B2CF9AE}" pid="6" name="_2015_ms_pID_725343">
    <vt:lpwstr>(2)A8MJJDcpDKn6lk0yhvtFm4BJuaccZ8pyvb5Y9p8poeF4Vp3L0PtZpd5k7fQVRAAeSyiIkJMJ
txIQ/9M2toetz/6ym0ZoSnuTSXjj7n0gpuTESYtwBFxsP+4TcyNLUyC3Rg/XodYi15H/qdLV
l6EmupLBBa78IrE/fHYB4yAcJhe4UiKIuJFDWbWEr7k4bSvUQigGZ7cd5IqfDN8/cJOZr3xq
/uYvEFZJ34LAiBs6sT</vt:lpwstr>
  </property>
  <property fmtid="{D5CDD505-2E9C-101B-9397-08002B2CF9AE}" pid="7" name="_2015_ms_pID_7253431">
    <vt:lpwstr>plFcIBVVu4QBRL4KDYMH9Sh/68k9cF2YH84OR7aPAKdCbLq50ixeun
uhsi+Q1AT7XQmT+BGcTqzMkU6AEaRODCZPtdxsO0uPSTQtNYaLXIKhoVYQsbgtWXdER+eCtU
itOf76ndUdZTXlO4agUD8QFzI6oY9zRoNJA2rUtiqrIeALJEcEG4l8qdXIjutJcXVAGFvOkL
g8KscU4/Kc0242aY</vt:lpwstr>
  </property>
</Properties>
</file>