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00" r:id="rId3"/>
    <p:sldId id="791" r:id="rId4"/>
    <p:sldId id="792" r:id="rId5"/>
    <p:sldId id="797" r:id="rId6"/>
    <p:sldId id="798" r:id="rId7"/>
    <p:sldId id="799" r:id="rId8"/>
    <p:sldId id="793" r:id="rId9"/>
    <p:sldId id="794" r:id="rId10"/>
    <p:sldId id="795" r:id="rId11"/>
    <p:sldId id="796" r:id="rId12"/>
    <p:sldId id="790" r:id="rId13"/>
    <p:sldId id="787" r:id="rId14"/>
    <p:sldId id="788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1779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861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6060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5731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#142E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16 - 20,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S2-2009252</a:t>
            </a:r>
            <a:endParaRPr lang="de-DE" sz="1600" b="1" smtClean="0">
              <a:effectLst/>
              <a:latin typeface="+mn-lt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</a:t>
            </a: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S2-2008660r02)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November 16 - 20,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4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3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SA#90-e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 </a:t>
            </a:r>
            <a:r>
              <a:rPr lang="en-US" altLang="zh-CN" sz="1400" smtClean="0"/>
              <a:t>"</a:t>
            </a:r>
            <a:r>
              <a:rPr lang="en-GB" altLang="ko-KR" sz="1400" smtClean="0"/>
              <a:t>Support </a:t>
            </a:r>
            <a:r>
              <a:rPr lang="en-GB" altLang="ko-KR" sz="1400"/>
              <a:t>of QoS aware NR PC5 power efficiency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</a:t>
            </a:r>
            <a:r>
              <a:rPr lang="de-DE" altLang="ko-KR" sz="1400" smtClean="0"/>
              <a:t>, </a:t>
            </a:r>
            <a:r>
              <a:rPr lang="en-US" altLang="de-DE" sz="1400" smtClean="0"/>
              <a:t>the </a:t>
            </a:r>
            <a:r>
              <a:rPr lang="en-US" altLang="de-DE" sz="1400"/>
              <a:t>existing </a:t>
            </a:r>
            <a:r>
              <a:rPr lang="en-US" altLang="de-DE" sz="1400" smtClean="0"/>
              <a:t>solutions updated </a:t>
            </a:r>
            <a:r>
              <a:rPr lang="en-US" altLang="zh-CN" sz="1400"/>
              <a:t>(</a:t>
            </a:r>
            <a:r>
              <a:rPr lang="en-US" altLang="zh-CN" sz="14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/>
              <a:t>Total 7 solutions in </a:t>
            </a:r>
            <a:r>
              <a:rPr lang="de-DE" altLang="ko-KR" sz="1400" smtClean="0"/>
              <a:t>TR 23.776).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</a:t>
            </a:r>
            <a:r>
              <a:rPr lang="en-US" altLang="zh-CN" sz="1400" smtClean="0"/>
              <a:t>"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Provisioned PC5 DRX </a:t>
            </a:r>
            <a:r>
              <a:rPr lang="en-GB" altLang="ko-KR" sz="1400" smtClean="0"/>
              <a:t>schedules</a:t>
            </a:r>
            <a:r>
              <a:rPr lang="en-US" altLang="zh-CN" sz="1400" smtClean="0"/>
              <a:t>"</a:t>
            </a:r>
            <a:r>
              <a:rPr lang="en-GB" altLang="ko-KR" sz="1400" smtClean="0"/>
              <a:t> and </a:t>
            </a:r>
            <a:r>
              <a:rPr lang="en-US" altLang="zh-CN" sz="1400" smtClean="0"/>
              <a:t>"</a:t>
            </a:r>
            <a:r>
              <a:rPr lang="en-GB" altLang="ko-KR" sz="1400" smtClean="0"/>
              <a:t>I</a:t>
            </a:r>
            <a:r>
              <a:rPr lang="de-DE" altLang="ko-KR" sz="1400" smtClean="0"/>
              <a:t>nterim conclusion 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</a:t>
            </a:r>
            <a:r>
              <a:rPr lang="en-US" altLang="zh-CN" sz="1400" smtClean="0"/>
              <a:t>"</a:t>
            </a:r>
            <a:r>
              <a:rPr lang="en-GB" altLang="ko-KR" sz="1400" smtClean="0"/>
              <a:t>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LS sent to RAN2 (Cc: RAN1)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23.776 sent to SA#90-e for Information.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on the feedback from RAN2 (Reply LS expected at 2021Q1)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Mar. 2021.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57545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86%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247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443805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86%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v0.4.0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SA2#142E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fourth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3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Solution#2, #4 and 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Due to missing reply LS from </a:t>
            </a:r>
            <a:r>
              <a:rPr lang="en-US" altLang="zh-CN" sz="1400" smtClean="0"/>
              <a:t>RAN2, </a:t>
            </a:r>
            <a:r>
              <a:rPr lang="en-US" altLang="zh-CN" sz="1400"/>
              <a:t>no change was done (compared to agreed results in SA2#141E) in the "Evaluation for the level of Provisioned PC5 DRX schedules" and "Interim conclusion regarding NR PC5 DRX operations</a:t>
            </a:r>
            <a:r>
              <a:rPr lang="en-US" altLang="zh-CN" sz="1400" smtClean="0"/>
              <a:t>".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Finalize evaluation </a:t>
            </a:r>
            <a:r>
              <a:rPr lang="en-US" altLang="zh-CN" sz="1400"/>
              <a:t>and </a:t>
            </a:r>
            <a:r>
              <a:rPr lang="en-US" altLang="zh-CN" sz="1400" smtClean="0"/>
              <a:t>conclusion based </a:t>
            </a:r>
            <a:r>
              <a:rPr lang="en-US" altLang="zh-CN" sz="1400"/>
              <a:t>on the feedback from RAN2 (Reply LS expected at 2021Q1</a:t>
            </a:r>
            <a:r>
              <a:rPr lang="en-US" altLang="zh-CN" sz="1400" smtClean="0"/>
              <a:t>).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SA2#143E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Finalize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/>
              <a:t>to </a:t>
            </a:r>
            <a:r>
              <a:rPr lang="en-US" altLang="zh-CN" sz="1300" smtClean="0"/>
              <a:t>SA#91 </a:t>
            </a:r>
            <a:r>
              <a:rPr lang="en-US" altLang="zh-CN" sz="1300" dirty="0"/>
              <a:t>plenary </a:t>
            </a:r>
            <a:r>
              <a:rPr lang="en-US" altLang="zh-CN" sz="1300"/>
              <a:t>for </a:t>
            </a:r>
            <a:r>
              <a:rPr lang="en-US" altLang="zh-CN" sz="1300" smtClean="0"/>
              <a:t>approval</a:t>
            </a:r>
            <a:r>
              <a:rPr lang="en-US" altLang="zh-CN" sz="1300" dirty="0"/>
              <a:t>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Mar. 2021. </a:t>
            </a:r>
            <a:r>
              <a:rPr lang="en-US" altLang="zh-CN" sz="1300" smtClean="0"/>
              <a:t>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SA2#141E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S2-2007936)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4249926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6932750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908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6366</TotalTime>
  <Words>1610</Words>
  <Application>Microsoft Office PowerPoint</Application>
  <PresentationFormat>화면 슬라이드 쇼(4:3)</PresentationFormat>
  <Paragraphs>229</Paragraphs>
  <Slides>14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4" baseType="lpstr">
      <vt:lpstr>Arial </vt:lpstr>
      <vt:lpstr>LG스마트체 Regular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SA#90-e</vt:lpstr>
      <vt:lpstr>FS_eV2XARC_Ph2 status after SA2#142E (1/2)</vt:lpstr>
      <vt:lpstr>FS_eV2XARC_Ph2 status after SA2#142E (2/2)</vt:lpstr>
      <vt:lpstr>BACKUP     SA2#141E FS_eV2XARC_Ph2 Status Report (S2-2007936) for information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1430</cp:revision>
  <dcterms:created xsi:type="dcterms:W3CDTF">2008-08-30T09:32:10Z</dcterms:created>
  <dcterms:modified xsi:type="dcterms:W3CDTF">2020-11-24T15:24:40Z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