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SA3 on the security of the paging cause.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if confirmed by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Conclude whether AS based leaving, NAS based leaving or both are supported in 5GS.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 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/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“</a:t>
            </a:r>
            <a:r>
              <a:rPr lang="en-GB" sz="1050" dirty="0"/>
              <a:t>concluded that there are no major blocking issues. SA3 have initiated a study of the security issues involved (S3-202730), with target completion by March 2021”.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changes in TS 36.304.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other groups on the open items and their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6993</TotalTime>
  <Words>674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20 Nov</cp:lastModifiedBy>
  <cp:revision>1364</cp:revision>
  <dcterms:created xsi:type="dcterms:W3CDTF">2008-08-30T09:32:10Z</dcterms:created>
  <dcterms:modified xsi:type="dcterms:W3CDTF">2020-11-23T18:01:11Z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