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97" r:id="rId3"/>
    <p:sldId id="805" r:id="rId4"/>
    <p:sldId id="798" r:id="rId5"/>
    <p:sldId id="799" r:id="rId6"/>
    <p:sldId id="787" r:id="rId7"/>
    <p:sldId id="795" r:id="rId8"/>
    <p:sldId id="801" r:id="rId9"/>
    <p:sldId id="802" r:id="rId10"/>
    <p:sldId id="803" r:id="rId11"/>
    <p:sldId id="804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10/27/2020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10/27/2020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79057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133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6722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704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9851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9674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0919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#141E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Oct12 - 23, 2020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S2-2007789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 12 - 23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2020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v0.5.0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The TR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Two LSs were sent to SA3 and SA6 respectively for coordination.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The key issue was partially concluded (on URSP/ECS provisioning/ Distributed Anchor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 and conclusion parts; Complete Key issue conclusion (on Session Breakout connectivity model).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5 new solutions were approved, 11 existing solutions were revised. Totally 25 solutions for KI#2.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Classify the solutions based on different aspects;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new solution was approved, 7 existing solutions were revised. Totally 10 solutions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Evaluate solutions and conclude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2 existing solutions were revised. Totally 2 solutions for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Overall evaluation was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Conclude the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b="1" dirty="0"/>
          </a:p>
        </p:txBody>
      </p:sp>
    </p:spTree>
    <p:extLst>
      <p:ext uri="{BB962C8B-B14F-4D97-AF65-F5344CB8AC3E}">
        <p14:creationId xmlns:p14="http://schemas.microsoft.com/office/powerpoint/2010/main" val="310245287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LDNSR placement issue needs to be resolved.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(SA2#141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Conclusions for KI#2, KI#3, KI#5 and session breakout case of KI#1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Proposals for new solution, new/updated key issue will NOT be discussed.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Any update to existing solution should focus on resolving ENs and keep the solution stable.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Concluding all KIs.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77426369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77329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399244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FS_enh_EC TR 23.748 is available at</a:t>
            </a:r>
            <a:r>
              <a:rPr lang="de-DE" altLang="de-DE" sz="1600" dirty="0">
                <a:hlinkClick r:id="rId3"/>
              </a:rPr>
              <a:t> </a:t>
            </a:r>
            <a:r>
              <a:rPr lang="en-US" altLang="zh-CN" sz="1600" dirty="0">
                <a:hlinkClick r:id="rId3"/>
              </a:rPr>
              <a:t>link</a:t>
            </a:r>
            <a:r>
              <a:rPr lang="de-DE" altLang="de-DE" sz="1600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1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7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 (on URSP/ECS provisioning/ Distributed Anchor/Session Breakout connectivity connectivity models).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LDNSR placement issue is resolved. Detailed interaction between LDNSR and SMF is left to next </a:t>
            </a:r>
            <a:r>
              <a:rPr lang="en-US" altLang="zh-CN" sz="1600" dirty="0" smtClean="0"/>
              <a:t>meeting.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Resolve ENs in solution 22 and conclusion parts.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2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8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partially concluded (on packet lossless, UE DNS cache, AF based EAS rediscovery, and some solutions).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</a:t>
            </a:r>
            <a:r>
              <a:rPr lang="en-US" altLang="zh-CN" sz="1600" dirty="0" smtClean="0"/>
              <a:t>Resolve </a:t>
            </a:r>
            <a:r>
              <a:rPr lang="en-US" altLang="zh-CN" sz="1600" dirty="0"/>
              <a:t>ENs in conclusion part and comple</a:t>
            </a:r>
            <a:r>
              <a:rPr lang="en-US" altLang="zh-CN" sz="1600" strike="sngStrike" dirty="0">
                <a:solidFill>
                  <a:srgbClr val="2A6EA8"/>
                </a:solidFill>
              </a:rPr>
              <a:t>ting</a:t>
            </a:r>
            <a:r>
              <a:rPr lang="en-US" altLang="zh-CN" sz="1600" dirty="0"/>
              <a:t> evaluation of all KI#2 solutions. </a:t>
            </a:r>
          </a:p>
        </p:txBody>
      </p:sp>
    </p:spTree>
    <p:extLst>
      <p:ext uri="{BB962C8B-B14F-4D97-AF65-F5344CB8AC3E}">
        <p14:creationId xmlns:p14="http://schemas.microsoft.com/office/powerpoint/2010/main" val="10338105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7167" y="1731837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3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One conclusion proposal was endorsed but the conclusion is still controversial.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Complete the conclusion of the Key issue.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Key issue 5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existing solutions were revised.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Key issue was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Next steps: None.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5641285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KI#3 conclusion on network </a:t>
            </a:r>
            <a:r>
              <a:rPr lang="en-US" altLang="zh-CN" sz="1600" dirty="0"/>
              <a:t>information </a:t>
            </a:r>
            <a:r>
              <a:rPr lang="en-US" altLang="zh-CN" sz="1600" dirty="0" smtClean="0"/>
              <a:t>provisioning </a:t>
            </a:r>
            <a:r>
              <a:rPr lang="en-US" altLang="zh-CN" sz="1600" dirty="0"/>
              <a:t>to Local Applications with low latency </a:t>
            </a:r>
            <a:r>
              <a:rPr lang="en-US" altLang="de-DE" sz="1600" dirty="0"/>
              <a:t> 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(SA2#142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Complete conclusion of KI#2 and </a:t>
            </a:r>
            <a:r>
              <a:rPr lang="en-US" altLang="zh-CN" sz="1600" dirty="0" smtClean="0"/>
              <a:t>KI#3.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</a:t>
            </a:r>
            <a:r>
              <a:rPr lang="en-US" altLang="zh-CN" sz="1600" dirty="0" smtClean="0"/>
              <a:t>efinement </a:t>
            </a:r>
            <a:r>
              <a:rPr lang="en-US" altLang="zh-CN" sz="1600" dirty="0"/>
              <a:t>of KI#1 conclusion and solution 22.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Solution update should focus on ONLY those updates that will impact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Agreeing to a WID and submitting TR 23.748 to SA#90E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500" dirty="0"/>
              <a:t>Proposals for new solution, new/updated key issue will NOT be discussed.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/>
              <a:t>SA2#142</a:t>
            </a:r>
            <a:r>
              <a:rPr lang="en-US" altLang="zh-CN" sz="1600" dirty="0"/>
              <a:t>e: All remaining works for completing SI. Agreeing to a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1350568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8314133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>
                <a:hlinkClick r:id="rId3"/>
              </a:rPr>
              <a:t>link</a:t>
            </a:r>
            <a:r>
              <a:rPr lang="de-DE" altLang="de-DE" sz="1200" b="1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Totally 24 solutions for KI#1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Classify the solutions based on different aspects; Overall evaluation.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Risk: The solutions are diverging, based on different assumptions (e.g. </a:t>
            </a:r>
            <a:r>
              <a:rPr lang="en-US" altLang="zh-CN" sz="1200" b="1" dirty="0" err="1"/>
              <a:t>stateful</a:t>
            </a:r>
            <a:r>
              <a:rPr lang="en-US" altLang="zh-CN" sz="1200" b="1" dirty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resolve ENs in the solutions; Overall evaluation.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4667716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Resolving ENs of existing solutions</a:t>
            </a:r>
            <a:r>
              <a:rPr lang="en-US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Overall evaluation</a:t>
            </a:r>
            <a:r>
              <a:rPr lang="en-US" altLang="de-DE" sz="1400" b="1" dirty="0"/>
              <a:t> and conclusion for KI#1 and KI#5.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KI#1 and KI#5. Sending TR to SA plenary for information.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6097129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7786</TotalTime>
  <Words>1379</Words>
  <Application>Microsoft Office PowerPoint</Application>
  <PresentationFormat>On-screen Show (4:3)</PresentationFormat>
  <Paragraphs>186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 </vt:lpstr>
      <vt:lpstr>宋体</vt:lpstr>
      <vt:lpstr>Arial</vt:lpstr>
      <vt:lpstr>Calibri</vt:lpstr>
      <vt:lpstr>Times New Roman</vt:lpstr>
      <vt:lpstr>Office Theme</vt:lpstr>
      <vt:lpstr>   FS_enh_EC Status Report</vt:lpstr>
      <vt:lpstr>FS_enh_EC status after SA2#140e (1/3)</vt:lpstr>
      <vt:lpstr>FS_enh_EC status after SA2#140e (2/3)</vt:lpstr>
      <vt:lpstr>FS_enh_EC status after SA2#140e (3/3)</vt:lpstr>
      <vt:lpstr>backup</vt:lpstr>
      <vt:lpstr>FS_enh_EC status after SA2#136AH (1/2)</vt:lpstr>
      <vt:lpstr>FS_enh_EC status after SA2#136AH (2/2)</vt:lpstr>
      <vt:lpstr>FS_enh_EC status after SA2#139e (1/2)</vt:lpstr>
      <vt:lpstr>FS_enh_EC status after SA2#139e (2/2)</vt:lpstr>
      <vt:lpstr>FS_enh_EC status after SA2#140e (1/2)</vt:lpstr>
      <vt:lpstr>FS_enh_EC status after SA2#140e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S2-2007879</cp:lastModifiedBy>
  <cp:revision>1394</cp:revision>
  <dcterms:created xsi:type="dcterms:W3CDTF">2008-08-30T09:32:10Z</dcterms:created>
  <dcterms:modified xsi:type="dcterms:W3CDTF">2020-10-27T13:31:36Z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(3)+lrhHzbjpyHsULzgkw8WXTxHKkDP6atQzXacrpd0MyYGKxdnhyFmpS1l/hFcYRCePXIzsSwh
Rb+aE11Kar/D4CHkN3h94/BxtW28TGWajFy6GORkQN4gP2y0kQL69YScBznXrXF1DTjz4q6f
Np19dKfnef998UlgH/pa/QAjipitAh8hDJicenOUNzV3wwiWTwRn1XhnhzbS6I1BAgBk99cB
dd48QKssQTsOJLICqC</vt:lpwstr>
  </property>
  <property fmtid="{D5CDD505-2E9C-101B-9397-08002B2CF9AE}" pid="9" name="_2015_ms_pID_7253431">
    <vt:lpwstr>6KEX77cWeOpWelXIdI2lOALxiJE6gIgdU1x483b+cJLskPxH4H+BLe
fT2fAsIOUDveQft4o+9UDpKh0owi4O632z9hluC/T3HUE7UIUAIdFKUPhyZgz6tYFD9iNaLV
kyt11PaH4ptIy1vWXPqcJoSJXv6oWh09cvW4GEEAMGna5+Emh/85qzbkuqXx3C9zjyo8/crX
IR2U5TqY1h3HDS6s75y599xl9X3NxYHANoQe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