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 id="2147483747" r:id="rId2"/>
  </p:sldMasterIdLst>
  <p:notesMasterIdLst>
    <p:notesMasterId r:id="rId12"/>
  </p:notesMasterIdLst>
  <p:handoutMasterIdLst>
    <p:handoutMasterId r:id="rId13"/>
  </p:handoutMasterIdLst>
  <p:sldIdLst>
    <p:sldId id="303" r:id="rId3"/>
    <p:sldId id="734" r:id="rId4"/>
    <p:sldId id="732" r:id="rId5"/>
    <p:sldId id="733" r:id="rId6"/>
    <p:sldId id="727" r:id="rId7"/>
    <p:sldId id="735" r:id="rId8"/>
    <p:sldId id="729" r:id="rId9"/>
    <p:sldId id="736" r:id="rId10"/>
    <p:sldId id="726" r:id="rId11"/>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sz="1000" kern="1200">
        <a:solidFill>
          <a:schemeClr val="tx1"/>
        </a:solidFill>
        <a:latin typeface="Arial" pitchFamily="34" charset="0"/>
        <a:ea typeface="+mn-ea"/>
        <a:cs typeface="Arial" pitchFamily="34" charset="0"/>
      </a:defRPr>
    </a:lvl5pPr>
    <a:lvl6pPr marL="2286000" algn="l" defTabSz="914400" rtl="0" eaLnBrk="1" latinLnBrk="0" hangingPunct="1">
      <a:defRPr sz="1000" kern="1200">
        <a:solidFill>
          <a:schemeClr val="tx1"/>
        </a:solidFill>
        <a:latin typeface="Arial" pitchFamily="34" charset="0"/>
        <a:ea typeface="+mn-ea"/>
        <a:cs typeface="Arial" pitchFamily="34" charset="0"/>
      </a:defRPr>
    </a:lvl6pPr>
    <a:lvl7pPr marL="2743200" algn="l" defTabSz="914400" rtl="0" eaLnBrk="1" latinLnBrk="0" hangingPunct="1">
      <a:defRPr sz="1000" kern="1200">
        <a:solidFill>
          <a:schemeClr val="tx1"/>
        </a:solidFill>
        <a:latin typeface="Arial" pitchFamily="34" charset="0"/>
        <a:ea typeface="+mn-ea"/>
        <a:cs typeface="Arial" pitchFamily="34" charset="0"/>
      </a:defRPr>
    </a:lvl7pPr>
    <a:lvl8pPr marL="3200400" algn="l" defTabSz="914400" rtl="0" eaLnBrk="1" latinLnBrk="0" hangingPunct="1">
      <a:defRPr sz="1000" kern="1200">
        <a:solidFill>
          <a:schemeClr val="tx1"/>
        </a:solidFill>
        <a:latin typeface="Arial" pitchFamily="34" charset="0"/>
        <a:ea typeface="+mn-ea"/>
        <a:cs typeface="Arial" pitchFamily="34" charset="0"/>
      </a:defRPr>
    </a:lvl8pPr>
    <a:lvl9pPr marL="3657600" algn="l" defTabSz="914400" rtl="0" eaLnBrk="1" latinLnBrk="0" hangingPunct="1">
      <a:defRPr sz="1000"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2AF2F"/>
    <a:srgbClr val="5C88D0"/>
    <a:srgbClr val="2A6EA8"/>
    <a:srgbClr val="B1D254"/>
    <a:srgbClr val="72732F"/>
    <a:srgbClr val="C6D254"/>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1" autoAdjust="0"/>
    <p:restoredTop sz="93372" autoAdjust="0"/>
  </p:normalViewPr>
  <p:slideViewPr>
    <p:cSldViewPr snapToGrid="0">
      <p:cViewPr varScale="1">
        <p:scale>
          <a:sx n="62" d="100"/>
          <a:sy n="62" d="100"/>
        </p:scale>
        <p:origin x="138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ndramouli, Devaki (Nokia - US/Dallas)" userId="ebf2a9f8-651b-4485-926f-9d93c0eafbc5" providerId="ADAL" clId="{81B58B25-FF27-46A6-BFC1-A3A5254C87F5}"/>
    <pc:docChg chg="undo addSld modSld sldOrd">
      <pc:chgData name="Chandramouli, Devaki (Nokia - US/Dallas)" userId="ebf2a9f8-651b-4485-926f-9d93c0eafbc5" providerId="ADAL" clId="{81B58B25-FF27-46A6-BFC1-A3A5254C87F5}" dt="2020-10-19T05:23:24.932" v="199" actId="20577"/>
      <pc:docMkLst>
        <pc:docMk/>
      </pc:docMkLst>
      <pc:sldChg chg="ord">
        <pc:chgData name="Chandramouli, Devaki (Nokia - US/Dallas)" userId="ebf2a9f8-651b-4485-926f-9d93c0eafbc5" providerId="ADAL" clId="{81B58B25-FF27-46A6-BFC1-A3A5254C87F5}" dt="2020-10-19T05:17:26.248" v="0"/>
        <pc:sldMkLst>
          <pc:docMk/>
          <pc:sldMk cId="297726682" sldId="726"/>
        </pc:sldMkLst>
      </pc:sldChg>
      <pc:sldChg chg="modSp">
        <pc:chgData name="Chandramouli, Devaki (Nokia - US/Dallas)" userId="ebf2a9f8-651b-4485-926f-9d93c0eafbc5" providerId="ADAL" clId="{81B58B25-FF27-46A6-BFC1-A3A5254C87F5}" dt="2020-10-19T05:23:24.932" v="199" actId="20577"/>
        <pc:sldMkLst>
          <pc:docMk/>
          <pc:sldMk cId="166559788" sldId="727"/>
        </pc:sldMkLst>
        <pc:spChg chg="mod">
          <ac:chgData name="Chandramouli, Devaki (Nokia - US/Dallas)" userId="ebf2a9f8-651b-4485-926f-9d93c0eafbc5" providerId="ADAL" clId="{81B58B25-FF27-46A6-BFC1-A3A5254C87F5}" dt="2020-10-19T05:23:24.932" v="199" actId="20577"/>
          <ac:spMkLst>
            <pc:docMk/>
            <pc:sldMk cId="166559788" sldId="727"/>
            <ac:spMk id="3" creationId="{60EEF122-904C-45BD-B2F2-57A8D898BDF4}"/>
          </ac:spMkLst>
        </pc:spChg>
      </pc:sldChg>
      <pc:sldChg chg="modSp">
        <pc:chgData name="Chandramouli, Devaki (Nokia - US/Dallas)" userId="ebf2a9f8-651b-4485-926f-9d93c0eafbc5" providerId="ADAL" clId="{81B58B25-FF27-46A6-BFC1-A3A5254C87F5}" dt="2020-10-19T05:21:21.153" v="151" actId="255"/>
        <pc:sldMkLst>
          <pc:docMk/>
          <pc:sldMk cId="2766912134" sldId="732"/>
        </pc:sldMkLst>
        <pc:spChg chg="mod">
          <ac:chgData name="Chandramouli, Devaki (Nokia - US/Dallas)" userId="ebf2a9f8-651b-4485-926f-9d93c0eafbc5" providerId="ADAL" clId="{81B58B25-FF27-46A6-BFC1-A3A5254C87F5}" dt="2020-10-19T05:21:21.153" v="151" actId="255"/>
          <ac:spMkLst>
            <pc:docMk/>
            <pc:sldMk cId="2766912134" sldId="732"/>
            <ac:spMk id="3" creationId="{D6578126-592B-44F1-83F1-2FD85F73B618}"/>
          </ac:spMkLst>
        </pc:spChg>
      </pc:sldChg>
      <pc:sldChg chg="modSp">
        <pc:chgData name="Chandramouli, Devaki (Nokia - US/Dallas)" userId="ebf2a9f8-651b-4485-926f-9d93c0eafbc5" providerId="ADAL" clId="{81B58B25-FF27-46A6-BFC1-A3A5254C87F5}" dt="2020-10-19T05:20:38.957" v="144"/>
        <pc:sldMkLst>
          <pc:docMk/>
          <pc:sldMk cId="1163656122" sldId="733"/>
        </pc:sldMkLst>
        <pc:spChg chg="mod">
          <ac:chgData name="Chandramouli, Devaki (Nokia - US/Dallas)" userId="ebf2a9f8-651b-4485-926f-9d93c0eafbc5" providerId="ADAL" clId="{81B58B25-FF27-46A6-BFC1-A3A5254C87F5}" dt="2020-10-19T05:20:38.957" v="144"/>
          <ac:spMkLst>
            <pc:docMk/>
            <pc:sldMk cId="1163656122" sldId="733"/>
            <ac:spMk id="3" creationId="{D6578126-592B-44F1-83F1-2FD85F73B618}"/>
          </ac:spMkLst>
        </pc:spChg>
      </pc:sldChg>
      <pc:sldChg chg="modSp">
        <pc:chgData name="Chandramouli, Devaki (Nokia - US/Dallas)" userId="ebf2a9f8-651b-4485-926f-9d93c0eafbc5" providerId="ADAL" clId="{81B58B25-FF27-46A6-BFC1-A3A5254C87F5}" dt="2020-10-19T05:21:34.374" v="153" actId="255"/>
        <pc:sldMkLst>
          <pc:docMk/>
          <pc:sldMk cId="3821184932" sldId="734"/>
        </pc:sldMkLst>
        <pc:spChg chg="mod">
          <ac:chgData name="Chandramouli, Devaki (Nokia - US/Dallas)" userId="ebf2a9f8-651b-4485-926f-9d93c0eafbc5" providerId="ADAL" clId="{81B58B25-FF27-46A6-BFC1-A3A5254C87F5}" dt="2020-10-19T05:21:34.374" v="153" actId="255"/>
          <ac:spMkLst>
            <pc:docMk/>
            <pc:sldMk cId="3821184932" sldId="734"/>
            <ac:spMk id="3" creationId="{D6578126-592B-44F1-83F1-2FD85F73B618}"/>
          </ac:spMkLst>
        </pc:spChg>
      </pc:sldChg>
      <pc:sldChg chg="modSp">
        <pc:chgData name="Chandramouli, Devaki (Nokia - US/Dallas)" userId="ebf2a9f8-651b-4485-926f-9d93c0eafbc5" providerId="ADAL" clId="{81B58B25-FF27-46A6-BFC1-A3A5254C87F5}" dt="2020-10-19T05:22:16.629" v="160" actId="20577"/>
        <pc:sldMkLst>
          <pc:docMk/>
          <pc:sldMk cId="2389231241" sldId="735"/>
        </pc:sldMkLst>
        <pc:spChg chg="mod">
          <ac:chgData name="Chandramouli, Devaki (Nokia - US/Dallas)" userId="ebf2a9f8-651b-4485-926f-9d93c0eafbc5" providerId="ADAL" clId="{81B58B25-FF27-46A6-BFC1-A3A5254C87F5}" dt="2020-10-19T05:22:16.629" v="160" actId="20577"/>
          <ac:spMkLst>
            <pc:docMk/>
            <pc:sldMk cId="2389231241" sldId="735"/>
            <ac:spMk id="3" creationId="{60EEF122-904C-45BD-B2F2-57A8D898BDF4}"/>
          </ac:spMkLst>
        </pc:spChg>
      </pc:sldChg>
      <pc:sldChg chg="modSp add">
        <pc:chgData name="Chandramouli, Devaki (Nokia - US/Dallas)" userId="ebf2a9f8-651b-4485-926f-9d93c0eafbc5" providerId="ADAL" clId="{81B58B25-FF27-46A6-BFC1-A3A5254C87F5}" dt="2020-10-19T05:17:34.713" v="8" actId="20577"/>
        <pc:sldMkLst>
          <pc:docMk/>
          <pc:sldMk cId="1438686549" sldId="736"/>
        </pc:sldMkLst>
        <pc:spChg chg="mod">
          <ac:chgData name="Chandramouli, Devaki (Nokia - US/Dallas)" userId="ebf2a9f8-651b-4485-926f-9d93c0eafbc5" providerId="ADAL" clId="{81B58B25-FF27-46A6-BFC1-A3A5254C87F5}" dt="2020-10-19T05:17:34.713" v="8" actId="20577"/>
          <ac:spMkLst>
            <pc:docMk/>
            <pc:sldMk cId="1438686549" sldId="736"/>
            <ac:spMk id="2" creationId="{48EF4E48-E813-4B98-ABC4-3EB390DE85A7}"/>
          </ac:spMkLst>
        </pc:spChg>
      </pc:sldChg>
    </pc:docChg>
  </pc:docChgLst>
  <pc:docChgLst>
    <pc:chgData name="Chandramouli, Devaki (Nokia - US/Dallas)" userId="ebf2a9f8-651b-4485-926f-9d93c0eafbc5" providerId="ADAL" clId="{62C31F74-C974-4417-8E2E-D0D4BEE6C267}"/>
    <pc:docChg chg="custSel addSld modSld">
      <pc:chgData name="Chandramouli, Devaki (Nokia - US/Dallas)" userId="ebf2a9f8-651b-4485-926f-9d93c0eafbc5" providerId="ADAL" clId="{62C31F74-C974-4417-8E2E-D0D4BEE6C267}" dt="2020-10-19T05:15:20.742" v="701" actId="13926"/>
      <pc:docMkLst>
        <pc:docMk/>
      </pc:docMkLst>
      <pc:sldChg chg="modSp">
        <pc:chgData name="Chandramouli, Devaki (Nokia - US/Dallas)" userId="ebf2a9f8-651b-4485-926f-9d93c0eafbc5" providerId="ADAL" clId="{62C31F74-C974-4417-8E2E-D0D4BEE6C267}" dt="2020-10-19T05:06:28.353" v="696" actId="255"/>
        <pc:sldMkLst>
          <pc:docMk/>
          <pc:sldMk cId="166559788" sldId="727"/>
        </pc:sldMkLst>
        <pc:spChg chg="mod">
          <ac:chgData name="Chandramouli, Devaki (Nokia - US/Dallas)" userId="ebf2a9f8-651b-4485-926f-9d93c0eafbc5" providerId="ADAL" clId="{62C31F74-C974-4417-8E2E-D0D4BEE6C267}" dt="2020-10-19T03:40:05.504" v="228" actId="20577"/>
          <ac:spMkLst>
            <pc:docMk/>
            <pc:sldMk cId="166559788" sldId="727"/>
            <ac:spMk id="2" creationId="{F4FFCCD4-A457-47E3-BB09-2A4CCDAC1761}"/>
          </ac:spMkLst>
        </pc:spChg>
        <pc:spChg chg="mod">
          <ac:chgData name="Chandramouli, Devaki (Nokia - US/Dallas)" userId="ebf2a9f8-651b-4485-926f-9d93c0eafbc5" providerId="ADAL" clId="{62C31F74-C974-4417-8E2E-D0D4BEE6C267}" dt="2020-10-19T05:06:28.353" v="696" actId="255"/>
          <ac:spMkLst>
            <pc:docMk/>
            <pc:sldMk cId="166559788" sldId="727"/>
            <ac:spMk id="3" creationId="{60EEF122-904C-45BD-B2F2-57A8D898BDF4}"/>
          </ac:spMkLst>
        </pc:spChg>
      </pc:sldChg>
      <pc:sldChg chg="modSp">
        <pc:chgData name="Chandramouli, Devaki (Nokia - US/Dallas)" userId="ebf2a9f8-651b-4485-926f-9d93c0eafbc5" providerId="ADAL" clId="{62C31F74-C974-4417-8E2E-D0D4BEE6C267}" dt="2020-10-19T05:15:20.742" v="701" actId="13926"/>
        <pc:sldMkLst>
          <pc:docMk/>
          <pc:sldMk cId="3935128638" sldId="729"/>
        </pc:sldMkLst>
        <pc:spChg chg="mod">
          <ac:chgData name="Chandramouli, Devaki (Nokia - US/Dallas)" userId="ebf2a9f8-651b-4485-926f-9d93c0eafbc5" providerId="ADAL" clId="{62C31F74-C974-4417-8E2E-D0D4BEE6C267}" dt="2020-10-19T05:15:20.742" v="701" actId="13926"/>
          <ac:spMkLst>
            <pc:docMk/>
            <pc:sldMk cId="3935128638" sldId="729"/>
            <ac:spMk id="3" creationId="{6589258C-F3B0-4661-9461-6BE5C76AD563}"/>
          </ac:spMkLst>
        </pc:spChg>
      </pc:sldChg>
      <pc:sldChg chg="modSp">
        <pc:chgData name="Chandramouli, Devaki (Nokia - US/Dallas)" userId="ebf2a9f8-651b-4485-926f-9d93c0eafbc5" providerId="ADAL" clId="{62C31F74-C974-4417-8E2E-D0D4BEE6C267}" dt="2020-10-19T03:49:08.998" v="612" actId="255"/>
        <pc:sldMkLst>
          <pc:docMk/>
          <pc:sldMk cId="2766912134" sldId="732"/>
        </pc:sldMkLst>
        <pc:spChg chg="mod">
          <ac:chgData name="Chandramouli, Devaki (Nokia - US/Dallas)" userId="ebf2a9f8-651b-4485-926f-9d93c0eafbc5" providerId="ADAL" clId="{62C31F74-C974-4417-8E2E-D0D4BEE6C267}" dt="2020-10-19T03:49:08.998" v="612" actId="255"/>
          <ac:spMkLst>
            <pc:docMk/>
            <pc:sldMk cId="2766912134" sldId="732"/>
            <ac:spMk id="3" creationId="{D6578126-592B-44F1-83F1-2FD85F73B618}"/>
          </ac:spMkLst>
        </pc:spChg>
      </pc:sldChg>
      <pc:sldChg chg="modSp">
        <pc:chgData name="Chandramouli, Devaki (Nokia - US/Dallas)" userId="ebf2a9f8-651b-4485-926f-9d93c0eafbc5" providerId="ADAL" clId="{62C31F74-C974-4417-8E2E-D0D4BEE6C267}" dt="2020-10-19T05:06:45.371" v="697" actId="255"/>
        <pc:sldMkLst>
          <pc:docMk/>
          <pc:sldMk cId="1163656122" sldId="733"/>
        </pc:sldMkLst>
        <pc:spChg chg="mod">
          <ac:chgData name="Chandramouli, Devaki (Nokia - US/Dallas)" userId="ebf2a9f8-651b-4485-926f-9d93c0eafbc5" providerId="ADAL" clId="{62C31F74-C974-4417-8E2E-D0D4BEE6C267}" dt="2020-10-19T05:06:45.371" v="697" actId="255"/>
          <ac:spMkLst>
            <pc:docMk/>
            <pc:sldMk cId="1163656122" sldId="733"/>
            <ac:spMk id="3" creationId="{D6578126-592B-44F1-83F1-2FD85F73B618}"/>
          </ac:spMkLst>
        </pc:spChg>
      </pc:sldChg>
      <pc:sldChg chg="modSp">
        <pc:chgData name="Chandramouli, Devaki (Nokia - US/Dallas)" userId="ebf2a9f8-651b-4485-926f-9d93c0eafbc5" providerId="ADAL" clId="{62C31F74-C974-4417-8E2E-D0D4BEE6C267}" dt="2020-10-19T05:07:41.321" v="700" actId="255"/>
        <pc:sldMkLst>
          <pc:docMk/>
          <pc:sldMk cId="3821184932" sldId="734"/>
        </pc:sldMkLst>
        <pc:spChg chg="mod">
          <ac:chgData name="Chandramouli, Devaki (Nokia - US/Dallas)" userId="ebf2a9f8-651b-4485-926f-9d93c0eafbc5" providerId="ADAL" clId="{62C31F74-C974-4417-8E2E-D0D4BEE6C267}" dt="2020-10-19T05:07:41.321" v="700" actId="255"/>
          <ac:spMkLst>
            <pc:docMk/>
            <pc:sldMk cId="3821184932" sldId="734"/>
            <ac:spMk id="3" creationId="{D6578126-592B-44F1-83F1-2FD85F73B618}"/>
          </ac:spMkLst>
        </pc:spChg>
      </pc:sldChg>
      <pc:sldChg chg="modSp add">
        <pc:chgData name="Chandramouli, Devaki (Nokia - US/Dallas)" userId="ebf2a9f8-651b-4485-926f-9d93c0eafbc5" providerId="ADAL" clId="{62C31F74-C974-4417-8E2E-D0D4BEE6C267}" dt="2020-10-19T05:06:09.016" v="693" actId="255"/>
        <pc:sldMkLst>
          <pc:docMk/>
          <pc:sldMk cId="2389231241" sldId="735"/>
        </pc:sldMkLst>
        <pc:spChg chg="mod">
          <ac:chgData name="Chandramouli, Devaki (Nokia - US/Dallas)" userId="ebf2a9f8-651b-4485-926f-9d93c0eafbc5" providerId="ADAL" clId="{62C31F74-C974-4417-8E2E-D0D4BEE6C267}" dt="2020-10-19T05:06:09.016" v="693" actId="255"/>
          <ac:spMkLst>
            <pc:docMk/>
            <pc:sldMk cId="2389231241" sldId="735"/>
            <ac:spMk id="3" creationId="{60EEF122-904C-45BD-B2F2-57A8D898BDF4}"/>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2947778C-B3F3-4F7A-BB91-EB5F63B274A2}" type="datetime1">
              <a:rPr lang="en-US"/>
              <a:pPr>
                <a:defRPr/>
              </a:pPr>
              <a:t>10/19/2020</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smtClean="0">
                <a:latin typeface="Times New Roman" pitchFamily="18" charset="0"/>
              </a:defRPr>
            </a:lvl1pPr>
          </a:lstStyle>
          <a:p>
            <a:pPr>
              <a:defRPr/>
            </a:pPr>
            <a:fld id="{9A2E6ED2-3E23-4C28-8972-3DFEE8710EA4}" type="slidenum">
              <a:rPr lang="en-GB" altLang="en-US"/>
              <a:pPr>
                <a:defRPr/>
              </a:pPr>
              <a:t>‹#›</a:t>
            </a:fld>
            <a:endParaRPr lang="en-GB" altLang="en-US"/>
          </a:p>
        </p:txBody>
      </p:sp>
    </p:spTree>
    <p:extLst>
      <p:ext uri="{BB962C8B-B14F-4D97-AF65-F5344CB8AC3E}">
        <p14:creationId xmlns:p14="http://schemas.microsoft.com/office/powerpoint/2010/main" val="215019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4ADFB8CB-F854-47F2-9DE9-2171C7CFA03A}" type="datetime1">
              <a:rPr lang="en-US"/>
              <a:pPr>
                <a:defRPr/>
              </a:pPr>
              <a:t>10/19/2020</a:t>
            </a:fld>
            <a:endParaRPr lang="en-US" dirty="0"/>
          </a:p>
        </p:txBody>
      </p:sp>
      <p:sp>
        <p:nvSpPr>
          <p:cNvPr id="922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smtClean="0">
                <a:latin typeface="Times New Roman" pitchFamily="18" charset="0"/>
              </a:defRPr>
            </a:lvl1pPr>
          </a:lstStyle>
          <a:p>
            <a:pPr>
              <a:defRPr/>
            </a:pPr>
            <a:fld id="{1FA72314-C842-479C-B40D-6B35198B29F6}" type="slidenum">
              <a:rPr lang="en-GB" altLang="en-US"/>
              <a:pPr>
                <a:defRPr/>
              </a:pPr>
              <a:t>‹#›</a:t>
            </a:fld>
            <a:endParaRPr lang="en-GB" altLang="en-US"/>
          </a:p>
        </p:txBody>
      </p:sp>
    </p:spTree>
    <p:extLst>
      <p:ext uri="{BB962C8B-B14F-4D97-AF65-F5344CB8AC3E}">
        <p14:creationId xmlns:p14="http://schemas.microsoft.com/office/powerpoint/2010/main" val="4600204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A9B20BC9-C500-49C5-9C37-D50BBA60A0E0}" type="slidenum">
              <a:rPr lang="en-GB" altLang="en-US"/>
              <a:pPr/>
              <a:t>1</a:t>
            </a:fld>
            <a:endParaRPr lang="en-GB" altLang="en-US"/>
          </a:p>
        </p:txBody>
      </p:sp>
      <p:sp>
        <p:nvSpPr>
          <p:cNvPr id="10243" name="Rectangle 2"/>
          <p:cNvSpPr>
            <a:spLocks noGrp="1" noRot="1" noChangeAspect="1" noChangeArrowheads="1" noTextEdit="1"/>
          </p:cNvSpPr>
          <p:nvPr>
            <p:ph type="sldImg"/>
          </p:nvPr>
        </p:nvSpPr>
        <p:spPr>
          <a:xfrm>
            <a:off x="915988" y="742950"/>
            <a:ext cx="4967287" cy="3725863"/>
          </a:xfrm>
          <a:ln/>
        </p:spPr>
      </p:sp>
      <p:sp>
        <p:nvSpPr>
          <p:cNvPr id="10244" name="Rectangle 3"/>
          <p:cNvSpPr>
            <a:spLocks noGrp="1" noChangeArrowheads="1"/>
          </p:cNvSpPr>
          <p:nvPr>
            <p:ph type="body" idx="1"/>
          </p:nvPr>
        </p:nvSpPr>
        <p:spPr>
          <a:xfrm>
            <a:off x="904875" y="4718050"/>
            <a:ext cx="4987925" cy="4467225"/>
          </a:xfrm>
          <a:noFill/>
          <a:ln/>
        </p:spPr>
        <p:txBody>
          <a:bodyPr/>
          <a:lstStyle/>
          <a:p>
            <a:pPr eaLnBrk="1" hangingPunct="1"/>
            <a:endParaRPr lang="en-US" altLang="en-US" dirty="0"/>
          </a:p>
        </p:txBody>
      </p:sp>
    </p:spTree>
    <p:extLst>
      <p:ext uri="{BB962C8B-B14F-4D97-AF65-F5344CB8AC3E}">
        <p14:creationId xmlns:p14="http://schemas.microsoft.com/office/powerpoint/2010/main" val="112048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2</a:t>
            </a:fld>
            <a:endParaRPr lang="en-GB" altLang="en-US"/>
          </a:p>
        </p:txBody>
      </p:sp>
    </p:spTree>
    <p:extLst>
      <p:ext uri="{BB962C8B-B14F-4D97-AF65-F5344CB8AC3E}">
        <p14:creationId xmlns:p14="http://schemas.microsoft.com/office/powerpoint/2010/main" val="3628002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3</a:t>
            </a:fld>
            <a:endParaRPr lang="en-GB" altLang="en-US"/>
          </a:p>
        </p:txBody>
      </p:sp>
    </p:spTree>
    <p:extLst>
      <p:ext uri="{BB962C8B-B14F-4D97-AF65-F5344CB8AC3E}">
        <p14:creationId xmlns:p14="http://schemas.microsoft.com/office/powerpoint/2010/main" val="3628002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4</a:t>
            </a:fld>
            <a:endParaRPr lang="en-GB" altLang="en-US"/>
          </a:p>
        </p:txBody>
      </p:sp>
    </p:spTree>
    <p:extLst>
      <p:ext uri="{BB962C8B-B14F-4D97-AF65-F5344CB8AC3E}">
        <p14:creationId xmlns:p14="http://schemas.microsoft.com/office/powerpoint/2010/main" val="1138112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5</a:t>
            </a:fld>
            <a:endParaRPr lang="en-GB" altLang="en-US"/>
          </a:p>
        </p:txBody>
      </p:sp>
    </p:spTree>
    <p:extLst>
      <p:ext uri="{BB962C8B-B14F-4D97-AF65-F5344CB8AC3E}">
        <p14:creationId xmlns:p14="http://schemas.microsoft.com/office/powerpoint/2010/main" val="1334364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6</a:t>
            </a:fld>
            <a:endParaRPr lang="en-GB" altLang="en-US"/>
          </a:p>
        </p:txBody>
      </p:sp>
    </p:spTree>
    <p:extLst>
      <p:ext uri="{BB962C8B-B14F-4D97-AF65-F5344CB8AC3E}">
        <p14:creationId xmlns:p14="http://schemas.microsoft.com/office/powerpoint/2010/main" val="3074370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pPr>
              <a:defRPr/>
            </a:pPr>
            <a:fld id="{1FA72314-C842-479C-B40D-6B35198B29F6}" type="slidenum">
              <a:rPr lang="en-GB" altLang="en-US" smtClean="0"/>
              <a:pPr>
                <a:defRPr/>
              </a:pPr>
              <a:t>9</a:t>
            </a:fld>
            <a:endParaRPr lang="en-GB" altLang="en-US"/>
          </a:p>
        </p:txBody>
      </p:sp>
    </p:spTree>
    <p:extLst>
      <p:ext uri="{BB962C8B-B14F-4D97-AF65-F5344CB8AC3E}">
        <p14:creationId xmlns:p14="http://schemas.microsoft.com/office/powerpoint/2010/main" val="1425791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323850" y="73033"/>
            <a:ext cx="5810250" cy="461665"/>
          </a:xfrm>
          <a:prstGeom prst="rect">
            <a:avLst/>
          </a:prstGeom>
          <a:noFill/>
          <a:ln w="9525">
            <a:noFill/>
            <a:miter lim="800000"/>
            <a:headEnd/>
            <a:tailEnd/>
          </a:ln>
        </p:spPr>
        <p:txBody>
          <a:bodyPr>
            <a:spAutoFit/>
          </a:bodyPr>
          <a:lstStyle/>
          <a:p>
            <a:pPr eaLnBrk="1" hangingPunct="1">
              <a:defRPr/>
            </a:pPr>
            <a:r>
              <a:rPr lang="sv-SE" sz="1200" b="1" dirty="0">
                <a:latin typeface="Arial "/>
              </a:rPr>
              <a:t>3GPP TSG SA WG2#141E </a:t>
            </a:r>
          </a:p>
          <a:p>
            <a:pPr eaLnBrk="1" hangingPunct="1">
              <a:defRPr/>
            </a:pPr>
            <a:r>
              <a:rPr lang="sv-SE" sz="1200" b="1" dirty="0" err="1">
                <a:latin typeface="Arial "/>
              </a:rPr>
              <a:t>Elbonia</a:t>
            </a:r>
            <a:r>
              <a:rPr lang="sv-SE" sz="1200" b="1" dirty="0">
                <a:latin typeface="Arial "/>
              </a:rPr>
              <a:t> </a:t>
            </a:r>
            <a:r>
              <a:rPr lang="sv-SE" sz="1200" b="1" dirty="0" err="1">
                <a:latin typeface="Arial "/>
              </a:rPr>
              <a:t>xx-xx</a:t>
            </a:r>
            <a:r>
              <a:rPr lang="sv-SE" sz="1200" b="1" dirty="0">
                <a:latin typeface="Arial "/>
              </a:rPr>
              <a:t>, </a:t>
            </a:r>
            <a:r>
              <a:rPr lang="sv-SE" sz="1200" b="1" dirty="0" err="1">
                <a:latin typeface="Arial "/>
              </a:rPr>
              <a:t>October</a:t>
            </a:r>
            <a:r>
              <a:rPr lang="sv-SE" sz="1200" b="1" dirty="0">
                <a:latin typeface="Arial "/>
              </a:rPr>
              <a:t> 2020</a:t>
            </a:r>
          </a:p>
        </p:txBody>
      </p:sp>
      <p:sp>
        <p:nvSpPr>
          <p:cNvPr id="2" name="Title 1"/>
          <p:cNvSpPr>
            <a:spLocks noGrp="1"/>
          </p:cNvSpPr>
          <p:nvPr>
            <p:ph type="ctrTitle"/>
          </p:nvPr>
        </p:nvSpPr>
        <p:spPr>
          <a:xfrm>
            <a:off x="685800" y="2130434"/>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baseline="0"/>
            </a:lvl1pPr>
            <a:lvl2pPr>
              <a:spcAft>
                <a:spcPts val="600"/>
              </a:spcAft>
              <a:defRPr/>
            </a:lvl2pPr>
            <a:lvl3pPr>
              <a:spcAft>
                <a:spcPts val="600"/>
              </a:spcAft>
              <a:defRPr/>
            </a:lvl3pPr>
            <a:lvl4pPr>
              <a:spcAft>
                <a:spcPts val="600"/>
              </a:spcAft>
              <a:defRPr/>
            </a:lvl4pPr>
            <a:lvl5pPr>
              <a:spcAft>
                <a:spcPts val="6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418120" y="372332"/>
            <a:ext cx="82296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418123" y="717056"/>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okia White 2">
    <p:spTree>
      <p:nvGrpSpPr>
        <p:cNvPr id="1" name=""/>
        <p:cNvGrpSpPr/>
        <p:nvPr/>
      </p:nvGrpSpPr>
      <p:grpSpPr>
        <a:xfrm>
          <a:off x="0" y="0"/>
          <a:ext cx="0" cy="0"/>
          <a:chOff x="0" y="0"/>
          <a:chExt cx="0" cy="0"/>
        </a:xfrm>
      </p:grpSpPr>
      <p:sp>
        <p:nvSpPr>
          <p:cNvPr id="2" name="Title 1"/>
          <p:cNvSpPr>
            <a:spLocks noGrp="1"/>
          </p:cNvSpPr>
          <p:nvPr>
            <p:ph type="title"/>
          </p:nvPr>
        </p:nvSpPr>
        <p:spPr>
          <a:xfrm>
            <a:off x="418120" y="372332"/>
            <a:ext cx="8229600" cy="415719"/>
          </a:xfrm>
        </p:spPr>
        <p:txBody>
          <a:bodyPr/>
          <a:lstStyle>
            <a:lvl1pPr>
              <a:defRPr/>
            </a:lvl1pPr>
          </a:lstStyle>
          <a:p>
            <a:r>
              <a:rPr lang="en-US"/>
              <a:t>Click to edit Master title style</a:t>
            </a:r>
            <a:endParaRPr lang="en-US" dirty="0"/>
          </a:p>
        </p:txBody>
      </p:sp>
      <p:sp>
        <p:nvSpPr>
          <p:cNvPr id="8" name="Content Placeholder 8"/>
          <p:cNvSpPr>
            <a:spLocks noGrp="1"/>
          </p:cNvSpPr>
          <p:nvPr>
            <p:ph sz="quarter" idx="13"/>
          </p:nvPr>
        </p:nvSpPr>
        <p:spPr>
          <a:xfrm>
            <a:off x="418123" y="717056"/>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
        <p:nvSpPr>
          <p:cNvPr id="12" name="Text Placeholder 10"/>
          <p:cNvSpPr>
            <a:spLocks noGrp="1"/>
          </p:cNvSpPr>
          <p:nvPr>
            <p:ph type="body" sz="quarter" idx="16"/>
          </p:nvPr>
        </p:nvSpPr>
        <p:spPr>
          <a:xfrm>
            <a:off x="423863" y="1449917"/>
            <a:ext cx="4032250" cy="3393016"/>
          </a:xfrm>
        </p:spPr>
        <p:txBody>
          <a:bodyPr/>
          <a:lstStyle>
            <a:lvl1pPr marL="0" indent="0">
              <a:spcAft>
                <a:spcPts val="600"/>
              </a:spcAft>
              <a:buFont typeface="Arial" pitchFamily="34" charset="0"/>
              <a:buNone/>
              <a:defRPr baseline="0"/>
            </a:lvl1pPr>
            <a:lvl2pPr>
              <a:buNone/>
              <a:defRPr/>
            </a:lvl2pPr>
            <a:lvl3pPr>
              <a:buNone/>
              <a:defRPr/>
            </a:lvl3pPr>
            <a:lvl4pPr>
              <a:buNone/>
              <a:defRPr/>
            </a:lvl4pPr>
            <a:lvl5pPr>
              <a:buNone/>
              <a:defRPr/>
            </a:lvl5pPr>
          </a:lstStyle>
          <a:p>
            <a:pPr lvl="0"/>
            <a:r>
              <a:rPr lang="en-US"/>
              <a:t>Click to edit Master text styles</a:t>
            </a:r>
          </a:p>
        </p:txBody>
      </p:sp>
      <p:sp>
        <p:nvSpPr>
          <p:cNvPr id="14" name="Text Placeholder 10"/>
          <p:cNvSpPr>
            <a:spLocks noGrp="1"/>
          </p:cNvSpPr>
          <p:nvPr>
            <p:ph type="body" sz="quarter" idx="17"/>
          </p:nvPr>
        </p:nvSpPr>
        <p:spPr>
          <a:xfrm>
            <a:off x="4608513" y="1449747"/>
            <a:ext cx="4032250" cy="3393016"/>
          </a:xfrm>
        </p:spPr>
        <p:txBody>
          <a:bodyPr/>
          <a:lstStyle>
            <a:lvl1pPr marL="0" indent="0">
              <a:spcAft>
                <a:spcPts val="600"/>
              </a:spcAft>
              <a:buNone/>
              <a:defRPr baseline="0"/>
            </a:lvl1pPr>
            <a:lvl2pPr marL="0" indent="0">
              <a:spcAft>
                <a:spcPts val="600"/>
              </a:spcAft>
              <a:buNone/>
              <a:defRPr/>
            </a:lvl2pPr>
            <a:lvl3pPr>
              <a:buNone/>
              <a:defRPr/>
            </a:lvl3pPr>
            <a:lvl4pPr>
              <a:buNone/>
              <a:defRPr/>
            </a:lvl4pPr>
            <a:lvl5pPr>
              <a:buNone/>
              <a:defRPr/>
            </a:lvl5pPr>
          </a:lstStyle>
          <a:p>
            <a:pPr lvl="0"/>
            <a:r>
              <a:rPr lang="en-US"/>
              <a:t>Click to edit Master text styles</a:t>
            </a:r>
          </a:p>
          <a:p>
            <a:pPr lvl="1"/>
            <a:r>
              <a:rPr lang="en-US"/>
              <a:t>Second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okia White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418123" y="717056"/>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ags" Target="../tags/tag1.xml"/><Relationship Id="rId5" Type="http://schemas.openxmlformats.org/officeDocument/2006/relationships/vmlDrawing" Target="../drawings/vmlDrawing1.vml"/><Relationship Id="rId4" Type="http://schemas.openxmlformats.org/officeDocument/2006/relationships/theme" Target="../theme/theme2.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3" y="6373813"/>
            <a:ext cx="6169025" cy="323851"/>
          </a:xfrm>
          <a:prstGeom prst="homePlate">
            <a:avLst>
              <a:gd name="adj" fmla="val 91541"/>
            </a:avLst>
          </a:prstGeom>
          <a:solidFill>
            <a:srgbClr val="72AF2F">
              <a:alpha val="94901"/>
            </a:srgbClr>
          </a:solidFill>
          <a:ln w="9525">
            <a:noFill/>
            <a:miter lim="800000"/>
            <a:headEnd/>
            <a:tailEnd/>
          </a:ln>
        </p:spPr>
        <p:txBody>
          <a:bodyPr wrap="none" anchor="ctr"/>
          <a:lstStyle/>
          <a:p>
            <a:pPr>
              <a:defRPr/>
            </a:pPr>
            <a:endParaRPr lang="en-US"/>
          </a:p>
        </p:txBody>
      </p:sp>
      <p:sp>
        <p:nvSpPr>
          <p:cNvPr id="2051" name="Title Placeholder 1"/>
          <p:cNvSpPr>
            <a:spLocks noGrp="1"/>
          </p:cNvSpPr>
          <p:nvPr>
            <p:ph type="title"/>
          </p:nvPr>
        </p:nvSpPr>
        <p:spPr bwMode="auto">
          <a:xfrm>
            <a:off x="488950" y="228600"/>
            <a:ext cx="6827838"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2" name="Text Placeholder 2"/>
          <p:cNvSpPr>
            <a:spLocks noGrp="1"/>
          </p:cNvSpPr>
          <p:nvPr>
            <p:ph type="body" idx="1"/>
          </p:nvPr>
        </p:nvSpPr>
        <p:spPr bwMode="auto">
          <a:xfrm>
            <a:off x="485775" y="1454152"/>
            <a:ext cx="8388350" cy="483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4" name="TextBox 13"/>
          <p:cNvSpPr txBox="1"/>
          <p:nvPr userDrawn="1"/>
        </p:nvSpPr>
        <p:spPr>
          <a:xfrm>
            <a:off x="595316" y="6394457"/>
            <a:ext cx="4422775" cy="311151"/>
          </a:xfrm>
          <a:prstGeom prst="rect">
            <a:avLst/>
          </a:prstGeom>
          <a:noFill/>
        </p:spPr>
        <p:txBody>
          <a:bodyPr anchor="ctr">
            <a:normAutofit/>
          </a:bodyPr>
          <a:lstStyle/>
          <a:p>
            <a:pPr>
              <a:defRPr/>
            </a:pPr>
            <a:r>
              <a:rPr lang="en-GB" spc="300" dirty="0"/>
              <a:t>3GPP TSG SA WG2, xx-</a:t>
            </a:r>
            <a:r>
              <a:rPr lang="en-GB" spc="300" dirty="0" err="1"/>
              <a:t>xx.October</a:t>
            </a:r>
            <a:r>
              <a:rPr lang="en-GB" spc="300" dirty="0"/>
              <a:t> 2020</a:t>
            </a:r>
            <a:endParaRPr lang="en-GB" spc="300" dirty="0">
              <a:solidFill>
                <a:schemeClr val="bg1"/>
              </a:solidFill>
            </a:endParaRPr>
          </a:p>
        </p:txBody>
      </p:sp>
      <p:sp>
        <p:nvSpPr>
          <p:cNvPr id="12" name="Oval 11"/>
          <p:cNvSpPr/>
          <p:nvPr userDrawn="1"/>
        </p:nvSpPr>
        <p:spPr bwMode="auto">
          <a:xfrm>
            <a:off x="8318512" y="638334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p>
            <a:pPr algn="ctr">
              <a:defRPr/>
            </a:pPr>
            <a:fld id="{38BB483D-C369-491B-B1D1-2AD91BB702B7}" type="slidenum">
              <a:rPr lang="en-GB" altLang="en-US" b="1"/>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95"/>
            <a:ext cx="971741" cy="246221"/>
          </a:xfrm>
          <a:prstGeom prst="rect">
            <a:avLst/>
          </a:prstGeom>
          <a:noFill/>
          <a:ln w="9525">
            <a:noFill/>
            <a:miter lim="800000"/>
            <a:headEnd/>
            <a:tailEnd/>
          </a:ln>
        </p:spPr>
        <p:txBody>
          <a:bodyPr wrap="none">
            <a:spAutoFit/>
          </a:bodyPr>
          <a:lstStyle/>
          <a:p>
            <a:pPr eaLnBrk="1" hangingPunct="1">
              <a:defRPr/>
            </a:pPr>
            <a:r>
              <a:rPr lang="en-GB">
                <a:solidFill>
                  <a:schemeClr val="bg1"/>
                </a:solidFill>
              </a:rPr>
              <a:t>© 3GPP 2012</a:t>
            </a:r>
            <a:endParaRPr lang="en-GB"/>
          </a:p>
        </p:txBody>
      </p:sp>
      <p:sp>
        <p:nvSpPr>
          <p:cNvPr id="8" name="Text Box 13"/>
          <p:cNvSpPr txBox="1">
            <a:spLocks noChangeArrowheads="1"/>
          </p:cNvSpPr>
          <p:nvPr userDrawn="1"/>
        </p:nvSpPr>
        <p:spPr bwMode="auto">
          <a:xfrm>
            <a:off x="7639052" y="177807"/>
            <a:ext cx="1463675" cy="276999"/>
          </a:xfrm>
          <a:prstGeom prst="rect">
            <a:avLst/>
          </a:prstGeom>
          <a:noFill/>
          <a:ln w="9525">
            <a:noFill/>
            <a:miter lim="800000"/>
            <a:headEnd/>
            <a:tailEnd/>
          </a:ln>
        </p:spPr>
        <p:txBody>
          <a:bodyPr>
            <a:spAutoFit/>
          </a:bodyPr>
          <a:lstStyle/>
          <a:p>
            <a:pPr algn="r" eaLnBrk="1" hangingPunct="1">
              <a:spcBef>
                <a:spcPct val="50000"/>
              </a:spcBef>
              <a:defRPr/>
            </a:pPr>
            <a:r>
              <a:rPr lang="en-GB" sz="1200" b="1" dirty="0"/>
              <a:t>S2-20xxxx</a:t>
            </a:r>
            <a:endParaRPr lang="en-GB"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746" r:id="rId1"/>
    <p:sldLayoutId id="2147483743" r:id="rId2"/>
    <p:sldLayoutId id="2147483744"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1" name="Object 30" hidden="1"/>
          <p:cNvGraphicFramePr>
            <a:graphicFrameLocks noChangeAspect="1"/>
          </p:cNvGraphicFramePr>
          <p:nvPr>
            <p:custDataLst>
              <p:tags r:id="rId6"/>
            </p:custDataLst>
          </p:nvPr>
        </p:nvGraphicFramePr>
        <p:xfrm>
          <a:off x="1589" y="2119"/>
          <a:ext cx="1587" cy="2116"/>
        </p:xfrm>
        <a:graphic>
          <a:graphicData uri="http://schemas.openxmlformats.org/presentationml/2006/ole">
            <mc:AlternateContent xmlns:mc="http://schemas.openxmlformats.org/markup-compatibility/2006">
              <mc:Choice xmlns:v="urn:schemas-microsoft-com:vml" Requires="v">
                <p:oleObj spid="_x0000_s1026" name="think-cell Slide" r:id="rId7" imgW="270" imgH="270" progId="">
                  <p:embed/>
                </p:oleObj>
              </mc:Choice>
              <mc:Fallback>
                <p:oleObj name="think-cell Slide" r:id="rId7" imgW="270" imgH="270" progId="">
                  <p:embed/>
                  <p:pic>
                    <p:nvPicPr>
                      <p:cNvPr id="31" name="Object 30" hidden="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9" y="2119"/>
                        <a:ext cx="1587" cy="21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5" name="Line 9"/>
          <p:cNvSpPr>
            <a:spLocks noChangeShapeType="1"/>
          </p:cNvSpPr>
          <p:nvPr/>
        </p:nvSpPr>
        <p:spPr bwMode="auto">
          <a:xfrm flipV="1">
            <a:off x="-179388" y="791633"/>
            <a:ext cx="9502776" cy="0"/>
          </a:xfrm>
          <a:prstGeom prst="line">
            <a:avLst/>
          </a:prstGeom>
          <a:noFill/>
          <a:ln w="3175">
            <a:solidFill>
              <a:schemeClr val="bg1"/>
            </a:solidFill>
            <a:round/>
            <a:headEnd/>
            <a:tailEnd/>
          </a:ln>
        </p:spPr>
        <p:txBody>
          <a:bodyPr anchor="ctr"/>
          <a:lstStyle/>
          <a:p>
            <a:pPr defTabSz="457200" eaLnBrk="1" hangingPunct="1">
              <a:defRPr/>
            </a:pPr>
            <a:endParaRPr lang="en-GB" sz="1800" dirty="0">
              <a:solidFill>
                <a:srgbClr val="124191"/>
              </a:solidFill>
              <a:latin typeface="Nokia Pure Headline Light"/>
            </a:endParaRPr>
          </a:p>
        </p:txBody>
      </p:sp>
      <p:sp>
        <p:nvSpPr>
          <p:cNvPr id="1036" name="Line 12"/>
          <p:cNvSpPr>
            <a:spLocks noChangeShapeType="1"/>
          </p:cNvSpPr>
          <p:nvPr/>
        </p:nvSpPr>
        <p:spPr bwMode="auto">
          <a:xfrm flipV="1">
            <a:off x="-179388" y="6553200"/>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37" name="Line 9"/>
          <p:cNvSpPr>
            <a:spLocks noChangeShapeType="1"/>
          </p:cNvSpPr>
          <p:nvPr/>
        </p:nvSpPr>
        <p:spPr bwMode="auto">
          <a:xfrm flipV="1">
            <a:off x="-179388" y="1128184"/>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38" name="Line 10"/>
          <p:cNvSpPr>
            <a:spLocks noChangeShapeType="1"/>
          </p:cNvSpPr>
          <p:nvPr/>
        </p:nvSpPr>
        <p:spPr bwMode="auto">
          <a:xfrm flipH="1">
            <a:off x="-179388" y="1456267"/>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39" name="Line 12"/>
          <p:cNvSpPr>
            <a:spLocks noChangeShapeType="1"/>
          </p:cNvSpPr>
          <p:nvPr/>
        </p:nvSpPr>
        <p:spPr bwMode="auto">
          <a:xfrm flipV="1">
            <a:off x="-179388" y="6220884"/>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0" name="Line 13"/>
          <p:cNvSpPr>
            <a:spLocks noChangeShapeType="1"/>
          </p:cNvSpPr>
          <p:nvPr/>
        </p:nvSpPr>
        <p:spPr bwMode="auto">
          <a:xfrm flipH="1" flipV="1">
            <a:off x="-179388" y="5867400"/>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1" name="Line 14"/>
          <p:cNvSpPr>
            <a:spLocks noChangeShapeType="1"/>
          </p:cNvSpPr>
          <p:nvPr/>
        </p:nvSpPr>
        <p:spPr bwMode="auto">
          <a:xfrm>
            <a:off x="-179388" y="374651"/>
            <a:ext cx="9502776" cy="0"/>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2" name="Line 15"/>
          <p:cNvSpPr>
            <a:spLocks noChangeShapeType="1"/>
          </p:cNvSpPr>
          <p:nvPr/>
        </p:nvSpPr>
        <p:spPr bwMode="auto">
          <a:xfrm flipH="1">
            <a:off x="417513" y="-196851"/>
            <a:ext cx="0" cy="7344835"/>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1043" name="Line 17"/>
          <p:cNvSpPr>
            <a:spLocks noChangeShapeType="1"/>
          </p:cNvSpPr>
          <p:nvPr/>
        </p:nvSpPr>
        <p:spPr bwMode="auto">
          <a:xfrm>
            <a:off x="8656638" y="-196851"/>
            <a:ext cx="0" cy="7344835"/>
          </a:xfrm>
          <a:prstGeom prst="line">
            <a:avLst/>
          </a:prstGeom>
          <a:noFill/>
          <a:ln w="3175">
            <a:solidFill>
              <a:schemeClr val="bg1"/>
            </a:solidFill>
            <a:round/>
            <a:headEnd/>
            <a:tailEnd/>
          </a:ln>
        </p:spPr>
        <p:txBody>
          <a:bodyPr anchor="ctr"/>
          <a:lstStyle/>
          <a:p>
            <a:pPr defTabSz="457200" eaLnBrk="1" hangingPunct="1">
              <a:defRPr/>
            </a:pPr>
            <a:endParaRPr lang="en-GB" sz="1800">
              <a:solidFill>
                <a:srgbClr val="124191"/>
              </a:solidFill>
            </a:endParaRPr>
          </a:p>
        </p:txBody>
      </p:sp>
      <p:sp>
        <p:nvSpPr>
          <p:cNvPr id="2" name="Title Placeholder 1"/>
          <p:cNvSpPr>
            <a:spLocks noGrp="1"/>
          </p:cNvSpPr>
          <p:nvPr>
            <p:ph type="title"/>
          </p:nvPr>
        </p:nvSpPr>
        <p:spPr bwMode="auto">
          <a:xfrm>
            <a:off x="417513" y="372533"/>
            <a:ext cx="8229600" cy="41486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title style</a:t>
            </a:r>
            <a:endParaRPr lang="en-US" dirty="0"/>
          </a:p>
        </p:txBody>
      </p:sp>
      <p:sp>
        <p:nvSpPr>
          <p:cNvPr id="4" name="Text Placeholder 2"/>
          <p:cNvSpPr>
            <a:spLocks noGrp="1"/>
          </p:cNvSpPr>
          <p:nvPr>
            <p:ph type="body" idx="1"/>
          </p:nvPr>
        </p:nvSpPr>
        <p:spPr bwMode="auto">
          <a:xfrm>
            <a:off x="417513" y="1452042"/>
            <a:ext cx="8229600" cy="440901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2" name="Text Box 9"/>
          <p:cNvSpPr txBox="1">
            <a:spLocks noChangeArrowheads="1"/>
          </p:cNvSpPr>
          <p:nvPr/>
        </p:nvSpPr>
        <p:spPr bwMode="auto">
          <a:xfrm>
            <a:off x="0" y="-469900"/>
            <a:ext cx="9144000" cy="233014"/>
          </a:xfrm>
          <a:prstGeom prst="rect">
            <a:avLst/>
          </a:prstGeom>
          <a:noFill/>
          <a:ln w="19050" algn="ctr">
            <a:noFill/>
            <a:miter lim="800000"/>
            <a:headEnd/>
            <a:tailEnd/>
          </a:ln>
          <a:effectLst/>
        </p:spPr>
        <p:txBody>
          <a:bodyPr lIns="90000" tIns="46800" rIns="90000" bIns="46800">
            <a:spAutoFit/>
          </a:bodyPr>
          <a:lstStyle/>
          <a:p>
            <a:pPr algn="ctr" defTabSz="762000">
              <a:lnSpc>
                <a:spcPct val="90000"/>
              </a:lnSpc>
              <a:spcBef>
                <a:spcPct val="50000"/>
              </a:spcBef>
              <a:buClr>
                <a:srgbClr val="00C9FF"/>
              </a:buClr>
              <a:defRPr/>
            </a:pPr>
            <a:r>
              <a:rPr lang="en-US" dirty="0">
                <a:solidFill>
                  <a:srgbClr val="FFFFFF"/>
                </a:solidFill>
                <a:latin typeface="Nokia Pure Text Light"/>
                <a:cs typeface="+mn-cs"/>
              </a:rPr>
              <a:t>To change the document information in the footer, press [Alt + F8] and use the “FORM“</a:t>
            </a:r>
          </a:p>
        </p:txBody>
      </p:sp>
      <p:sp>
        <p:nvSpPr>
          <p:cNvPr id="41" name="AutoShape 57"/>
          <p:cNvSpPr>
            <a:spLocks noChangeArrowheads="1"/>
          </p:cNvSpPr>
          <p:nvPr/>
        </p:nvSpPr>
        <p:spPr bwMode="auto">
          <a:xfrm>
            <a:off x="1474790" y="6944786"/>
            <a:ext cx="287337" cy="179916"/>
          </a:xfrm>
          <a:prstGeom prst="roundRect">
            <a:avLst>
              <a:gd name="adj" fmla="val 16667"/>
            </a:avLst>
          </a:prstGeom>
          <a:solidFill>
            <a:schemeClr val="accent1"/>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18 </a:t>
            </a:r>
            <a:br>
              <a:rPr lang="en-GB" sz="500" b="1" dirty="0">
                <a:solidFill>
                  <a:srgbClr val="FFFFFF"/>
                </a:solidFill>
                <a:latin typeface="Nokia Pure Text Light"/>
              </a:rPr>
            </a:br>
            <a:r>
              <a:rPr lang="en-GB" sz="500" b="1" dirty="0">
                <a:solidFill>
                  <a:srgbClr val="FFFFFF"/>
                </a:solidFill>
                <a:latin typeface="Nokia Pure Text Light"/>
              </a:rPr>
              <a:t>G 65 </a:t>
            </a:r>
            <a:br>
              <a:rPr lang="en-GB" sz="500" b="1" dirty="0">
                <a:solidFill>
                  <a:srgbClr val="FFFFFF"/>
                </a:solidFill>
                <a:latin typeface="Nokia Pure Text Light"/>
              </a:rPr>
            </a:br>
            <a:r>
              <a:rPr lang="en-GB" sz="500" b="1" dirty="0">
                <a:solidFill>
                  <a:srgbClr val="FFFFFF"/>
                </a:solidFill>
                <a:latin typeface="Nokia Pure Text Light"/>
              </a:rPr>
              <a:t>B 145</a:t>
            </a:r>
          </a:p>
        </p:txBody>
      </p:sp>
      <p:sp>
        <p:nvSpPr>
          <p:cNvPr id="43" name="AutoShape 58"/>
          <p:cNvSpPr>
            <a:spLocks noChangeArrowheads="1"/>
          </p:cNvSpPr>
          <p:nvPr/>
        </p:nvSpPr>
        <p:spPr bwMode="auto">
          <a:xfrm>
            <a:off x="1835150" y="6944786"/>
            <a:ext cx="287338" cy="179916"/>
          </a:xfrm>
          <a:prstGeom prst="roundRect">
            <a:avLst>
              <a:gd name="adj" fmla="val 16667"/>
            </a:avLst>
          </a:prstGeom>
          <a:solidFill>
            <a:schemeClr val="accent2"/>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0 </a:t>
            </a:r>
            <a:br>
              <a:rPr lang="en-GB" sz="500" b="1" dirty="0">
                <a:solidFill>
                  <a:srgbClr val="FFFFFF"/>
                </a:solidFill>
                <a:latin typeface="Nokia Pure Text Light"/>
              </a:rPr>
            </a:br>
            <a:r>
              <a:rPr lang="en-GB" sz="500" b="1" dirty="0">
                <a:solidFill>
                  <a:srgbClr val="FFFFFF"/>
                </a:solidFill>
                <a:latin typeface="Nokia Pure Text Light"/>
              </a:rPr>
              <a:t>G 201 </a:t>
            </a:r>
            <a:br>
              <a:rPr lang="en-GB" sz="500" b="1" dirty="0">
                <a:solidFill>
                  <a:srgbClr val="FFFFFF"/>
                </a:solidFill>
                <a:latin typeface="Nokia Pure Text Light"/>
              </a:rPr>
            </a:br>
            <a:r>
              <a:rPr lang="en-GB" sz="500" b="1" dirty="0">
                <a:solidFill>
                  <a:srgbClr val="FFFFFF"/>
                </a:solidFill>
                <a:latin typeface="Nokia Pure Text Light"/>
              </a:rPr>
              <a:t>B 255</a:t>
            </a:r>
          </a:p>
        </p:txBody>
      </p:sp>
      <p:sp>
        <p:nvSpPr>
          <p:cNvPr id="44" name="AutoShape 59"/>
          <p:cNvSpPr>
            <a:spLocks noChangeArrowheads="1"/>
          </p:cNvSpPr>
          <p:nvPr/>
        </p:nvSpPr>
        <p:spPr bwMode="auto">
          <a:xfrm>
            <a:off x="2195513" y="6944786"/>
            <a:ext cx="287337" cy="179916"/>
          </a:xfrm>
          <a:prstGeom prst="roundRect">
            <a:avLst>
              <a:gd name="adj" fmla="val 16667"/>
            </a:avLst>
          </a:prstGeom>
          <a:solidFill>
            <a:schemeClr val="accent4"/>
          </a:solidFill>
          <a:ln w="9525">
            <a:noFill/>
            <a:round/>
            <a:headEnd/>
            <a:tailEnd/>
          </a:ln>
          <a:effectLst/>
        </p:spPr>
        <p:txBody>
          <a:bodyPr lIns="18000" tIns="252000" rIns="18000" bIns="0"/>
          <a:lstStyle/>
          <a:p>
            <a:pPr defTabSz="604647" fontAlgn="auto">
              <a:spcBef>
                <a:spcPct val="15000"/>
              </a:spcBef>
              <a:spcAft>
                <a:spcPct val="15000"/>
              </a:spcAft>
              <a:buClr>
                <a:srgbClr val="00C9FF"/>
              </a:buClr>
              <a:defRPr/>
            </a:pPr>
            <a:r>
              <a:rPr lang="en-US" sz="500" b="1" dirty="0">
                <a:solidFill>
                  <a:srgbClr val="FFFFFF"/>
                </a:solidFill>
                <a:latin typeface="Nokia Pure Text Light"/>
              </a:rPr>
              <a:t>R 104</a:t>
            </a:r>
            <a:br>
              <a:rPr lang="en-US" sz="500" b="1" dirty="0">
                <a:solidFill>
                  <a:srgbClr val="FFFFFF"/>
                </a:solidFill>
                <a:latin typeface="Nokia Pure Text Light"/>
              </a:rPr>
            </a:br>
            <a:r>
              <a:rPr lang="en-US" sz="500" b="1" dirty="0">
                <a:solidFill>
                  <a:srgbClr val="FFFFFF"/>
                </a:solidFill>
                <a:latin typeface="Nokia Pure Text Light"/>
              </a:rPr>
              <a:t>G 113</a:t>
            </a:r>
            <a:br>
              <a:rPr lang="en-US" sz="500" b="1" dirty="0">
                <a:solidFill>
                  <a:srgbClr val="FFFFFF"/>
                </a:solidFill>
                <a:latin typeface="Nokia Pure Text Light"/>
              </a:rPr>
            </a:br>
            <a:r>
              <a:rPr lang="en-US" sz="500" b="1" dirty="0">
                <a:solidFill>
                  <a:srgbClr val="FFFFFF"/>
                </a:solidFill>
                <a:latin typeface="Nokia Pure Text Light"/>
              </a:rPr>
              <a:t>B 122</a:t>
            </a:r>
          </a:p>
        </p:txBody>
      </p:sp>
      <p:sp>
        <p:nvSpPr>
          <p:cNvPr id="45" name="AutoShape 64"/>
          <p:cNvSpPr>
            <a:spLocks noChangeArrowheads="1"/>
          </p:cNvSpPr>
          <p:nvPr/>
        </p:nvSpPr>
        <p:spPr bwMode="auto">
          <a:xfrm>
            <a:off x="2916251" y="6944786"/>
            <a:ext cx="287337" cy="179916"/>
          </a:xfrm>
          <a:prstGeom prst="roundRect">
            <a:avLst>
              <a:gd name="adj" fmla="val 16667"/>
            </a:avLst>
          </a:prstGeom>
          <a:solidFill>
            <a:schemeClr val="accent6"/>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216</a:t>
            </a:r>
            <a:br>
              <a:rPr lang="en-GB" sz="500" b="1" dirty="0">
                <a:solidFill>
                  <a:srgbClr val="FFFFFF"/>
                </a:solidFill>
                <a:latin typeface="Nokia Pure Text Light"/>
              </a:rPr>
            </a:br>
            <a:r>
              <a:rPr lang="en-GB" sz="500" b="1" dirty="0">
                <a:solidFill>
                  <a:srgbClr val="FFFFFF"/>
                </a:solidFill>
                <a:latin typeface="Nokia Pure Text Light"/>
              </a:rPr>
              <a:t>G 217</a:t>
            </a:r>
            <a:br>
              <a:rPr lang="en-GB" sz="500" b="1" dirty="0">
                <a:solidFill>
                  <a:srgbClr val="FFFFFF"/>
                </a:solidFill>
                <a:latin typeface="Nokia Pure Text Light"/>
              </a:rPr>
            </a:br>
            <a:r>
              <a:rPr lang="en-GB" sz="500" b="1" dirty="0">
                <a:solidFill>
                  <a:srgbClr val="FFFFFF"/>
                </a:solidFill>
                <a:latin typeface="Nokia Pure Text Light"/>
              </a:rPr>
              <a:t>B 218</a:t>
            </a:r>
          </a:p>
        </p:txBody>
      </p:sp>
      <p:sp>
        <p:nvSpPr>
          <p:cNvPr id="46" name="AutoShape 65"/>
          <p:cNvSpPr>
            <a:spLocks noChangeArrowheads="1"/>
          </p:cNvSpPr>
          <p:nvPr/>
        </p:nvSpPr>
        <p:spPr bwMode="auto">
          <a:xfrm>
            <a:off x="2555875" y="6944786"/>
            <a:ext cx="287338" cy="179916"/>
          </a:xfrm>
          <a:prstGeom prst="roundRect">
            <a:avLst>
              <a:gd name="adj" fmla="val 16667"/>
            </a:avLst>
          </a:prstGeom>
          <a:solidFill>
            <a:schemeClr val="accent4"/>
          </a:solidFill>
          <a:ln w="9525">
            <a:noFill/>
            <a:round/>
            <a:headEnd/>
            <a:tailEnd/>
          </a:ln>
        </p:spPr>
        <p:txBody>
          <a:bodyPr lIns="18000" tIns="252000" rIns="18000" bIns="0"/>
          <a:lstStyle/>
          <a:p>
            <a:pPr defTabSz="603250">
              <a:spcBef>
                <a:spcPct val="15000"/>
              </a:spcBef>
              <a:spcAft>
                <a:spcPct val="15000"/>
              </a:spcAft>
              <a:buClr>
                <a:srgbClr val="00C9FF"/>
              </a:buClr>
              <a:defRPr/>
            </a:pPr>
            <a:r>
              <a:rPr lang="en-GB" sz="500" b="1" dirty="0">
                <a:solidFill>
                  <a:srgbClr val="FFFFFF"/>
                </a:solidFill>
                <a:latin typeface="Nokia Pure Text Light"/>
              </a:rPr>
              <a:t>R 168</a:t>
            </a:r>
            <a:br>
              <a:rPr lang="en-GB" sz="500" b="1" dirty="0">
                <a:solidFill>
                  <a:srgbClr val="FFFFFF"/>
                </a:solidFill>
                <a:latin typeface="Nokia Pure Text Light"/>
              </a:rPr>
            </a:br>
            <a:r>
              <a:rPr lang="en-GB" sz="500" b="1" dirty="0">
                <a:solidFill>
                  <a:srgbClr val="FFFFFF"/>
                </a:solidFill>
                <a:latin typeface="Nokia Pure Text Light"/>
              </a:rPr>
              <a:t>G 187</a:t>
            </a:r>
            <a:br>
              <a:rPr lang="en-GB" sz="500" b="1" dirty="0">
                <a:solidFill>
                  <a:srgbClr val="FFFFFF"/>
                </a:solidFill>
                <a:latin typeface="Nokia Pure Text Light"/>
              </a:rPr>
            </a:br>
            <a:r>
              <a:rPr lang="en-GB" sz="500" b="1" dirty="0">
                <a:solidFill>
                  <a:srgbClr val="FFFFFF"/>
                </a:solidFill>
                <a:latin typeface="Nokia Pure Text Light"/>
              </a:rPr>
              <a:t>B 192</a:t>
            </a:r>
          </a:p>
        </p:txBody>
      </p:sp>
      <p:sp>
        <p:nvSpPr>
          <p:cNvPr id="47" name="Rectangle 68"/>
          <p:cNvSpPr>
            <a:spLocks noChangeArrowheads="1"/>
          </p:cNvSpPr>
          <p:nvPr/>
        </p:nvSpPr>
        <p:spPr bwMode="auto">
          <a:xfrm>
            <a:off x="647713" y="6944786"/>
            <a:ext cx="792163" cy="179916"/>
          </a:xfrm>
          <a:prstGeom prst="rect">
            <a:avLst/>
          </a:prstGeom>
          <a:noFill/>
          <a:ln>
            <a:noFill/>
          </a:ln>
        </p:spPr>
        <p:txBody>
          <a:bodyPr wrap="none" lIns="18000" tIns="0" rIns="36000" bIns="0" anchor="ctr"/>
          <a:lstStyle/>
          <a:p>
            <a:pPr algn="r" defTabSz="603250">
              <a:spcBef>
                <a:spcPct val="15000"/>
              </a:spcBef>
              <a:spcAft>
                <a:spcPct val="15000"/>
              </a:spcAft>
              <a:buClr>
                <a:srgbClr val="00C9FF"/>
              </a:buClr>
              <a:defRPr/>
            </a:pPr>
            <a:r>
              <a:rPr lang="en-GB" sz="500" b="1" dirty="0">
                <a:solidFill>
                  <a:srgbClr val="FFFFFF"/>
                </a:solidFill>
              </a:rPr>
              <a:t>Core and </a:t>
            </a:r>
            <a:r>
              <a:rPr lang="en-GB" sz="500" b="1" dirty="0">
                <a:solidFill>
                  <a:srgbClr val="FFFFFF"/>
                </a:solidFill>
                <a:latin typeface="Nokia Pure Text Light"/>
              </a:rPr>
              <a:t>background</a:t>
            </a:r>
            <a:r>
              <a:rPr lang="en-GB" sz="500" b="1" dirty="0">
                <a:solidFill>
                  <a:srgbClr val="FFFFFF"/>
                </a:solidFill>
              </a:rPr>
              <a:t> colors:</a:t>
            </a:r>
          </a:p>
        </p:txBody>
      </p:sp>
      <p:sp>
        <p:nvSpPr>
          <p:cNvPr id="48" name="AutoShape 57"/>
          <p:cNvSpPr>
            <a:spLocks noChangeArrowheads="1"/>
          </p:cNvSpPr>
          <p:nvPr/>
        </p:nvSpPr>
        <p:spPr bwMode="auto">
          <a:xfrm>
            <a:off x="1474790" y="6944786"/>
            <a:ext cx="287337" cy="179916"/>
          </a:xfrm>
          <a:prstGeom prst="roundRect">
            <a:avLst>
              <a:gd name="adj" fmla="val 16667"/>
            </a:avLst>
          </a:prstGeom>
          <a:solidFill>
            <a:schemeClr val="tx1"/>
          </a:solidFill>
          <a:ln w="9525">
            <a:noFill/>
            <a:round/>
            <a:headEnd/>
            <a:tailEnd/>
          </a:ln>
        </p:spPr>
        <p:txBody>
          <a:bodyPr lIns="18000" tIns="252000" rIns="18000" bIns="0"/>
          <a:lstStyle/>
          <a:p>
            <a:pPr defTabSz="603250">
              <a:spcBef>
                <a:spcPct val="15000"/>
              </a:spcBef>
              <a:spcAft>
                <a:spcPct val="15000"/>
              </a:spcAft>
              <a:buClr>
                <a:srgbClr val="00C9FF"/>
              </a:buClr>
              <a:defRPr/>
            </a:pPr>
            <a:endParaRPr lang="en-US" sz="500" b="1">
              <a:solidFill>
                <a:srgbClr val="FFFFFF"/>
              </a:solidFill>
              <a:latin typeface="Nokia Pure Text Light"/>
            </a:endParaRPr>
          </a:p>
        </p:txBody>
      </p:sp>
      <p:sp>
        <p:nvSpPr>
          <p:cNvPr id="49" name="AutoShape 58"/>
          <p:cNvSpPr>
            <a:spLocks noChangeArrowheads="1"/>
          </p:cNvSpPr>
          <p:nvPr/>
        </p:nvSpPr>
        <p:spPr bwMode="auto">
          <a:xfrm>
            <a:off x="1835150" y="6944786"/>
            <a:ext cx="287338" cy="179916"/>
          </a:xfrm>
          <a:prstGeom prst="roundRect">
            <a:avLst>
              <a:gd name="adj" fmla="val 16667"/>
            </a:avLst>
          </a:prstGeom>
          <a:solidFill>
            <a:schemeClr val="accent1"/>
          </a:solidFill>
          <a:ln w="9525">
            <a:noFill/>
            <a:round/>
            <a:headEnd/>
            <a:tailEnd/>
          </a:ln>
        </p:spPr>
        <p:txBody>
          <a:bodyPr lIns="18000" tIns="252000" rIns="18000" bIns="0"/>
          <a:lstStyle/>
          <a:p>
            <a:pPr defTabSz="603250">
              <a:spcBef>
                <a:spcPct val="15000"/>
              </a:spcBef>
              <a:spcAft>
                <a:spcPct val="15000"/>
              </a:spcAft>
              <a:buClr>
                <a:srgbClr val="00C9FF"/>
              </a:buClr>
              <a:defRPr/>
            </a:pPr>
            <a:endParaRPr lang="en-US" sz="500" b="1">
              <a:solidFill>
                <a:srgbClr val="FFFFFF"/>
              </a:solidFill>
              <a:latin typeface="Nokia Pure Text Light"/>
            </a:endParaRPr>
          </a:p>
        </p:txBody>
      </p:sp>
      <p:sp>
        <p:nvSpPr>
          <p:cNvPr id="50" name="AutoShape 59"/>
          <p:cNvSpPr>
            <a:spLocks noChangeArrowheads="1"/>
          </p:cNvSpPr>
          <p:nvPr/>
        </p:nvSpPr>
        <p:spPr bwMode="auto">
          <a:xfrm>
            <a:off x="2195513" y="6944786"/>
            <a:ext cx="287337" cy="179916"/>
          </a:xfrm>
          <a:prstGeom prst="roundRect">
            <a:avLst>
              <a:gd name="adj" fmla="val 16667"/>
            </a:avLst>
          </a:prstGeom>
          <a:solidFill>
            <a:schemeClr val="bg2"/>
          </a:solidFill>
          <a:ln w="9525">
            <a:noFill/>
            <a:round/>
            <a:headEnd/>
            <a:tailEnd/>
          </a:ln>
          <a:effectLst/>
        </p:spPr>
        <p:txBody>
          <a:bodyPr lIns="18000" tIns="252000" rIns="18000" bIns="0"/>
          <a:lstStyle/>
          <a:p>
            <a:pPr defTabSz="604647" fontAlgn="auto">
              <a:spcBef>
                <a:spcPct val="15000"/>
              </a:spcBef>
              <a:spcAft>
                <a:spcPct val="15000"/>
              </a:spcAft>
              <a:buClr>
                <a:srgbClr val="00C9FF"/>
              </a:buClr>
              <a:defRPr/>
            </a:pPr>
            <a:endParaRPr lang="en-US" sz="500" b="1" dirty="0">
              <a:solidFill>
                <a:srgbClr val="FFFFFF"/>
              </a:solidFill>
              <a:latin typeface="Nokia Pure Text Light"/>
            </a:endParaRPr>
          </a:p>
        </p:txBody>
      </p:sp>
      <p:sp>
        <p:nvSpPr>
          <p:cNvPr id="51" name="Rectangle 68"/>
          <p:cNvSpPr>
            <a:spLocks noChangeArrowheads="1"/>
          </p:cNvSpPr>
          <p:nvPr/>
        </p:nvSpPr>
        <p:spPr bwMode="auto">
          <a:xfrm>
            <a:off x="647713" y="6944786"/>
            <a:ext cx="792163" cy="179916"/>
          </a:xfrm>
          <a:prstGeom prst="rect">
            <a:avLst/>
          </a:prstGeom>
          <a:noFill/>
          <a:ln>
            <a:noFill/>
          </a:ln>
        </p:spPr>
        <p:txBody>
          <a:bodyPr wrap="none" lIns="18000" tIns="0" rIns="36000" bIns="0" anchor="ctr"/>
          <a:lstStyle/>
          <a:p>
            <a:pPr algn="r" defTabSz="603250">
              <a:spcBef>
                <a:spcPct val="15000"/>
              </a:spcBef>
              <a:spcAft>
                <a:spcPct val="15000"/>
              </a:spcAft>
              <a:buClr>
                <a:srgbClr val="00C9FF"/>
              </a:buClr>
              <a:defRPr/>
            </a:pPr>
            <a:endParaRPr lang="en-GB" sz="500" b="1" dirty="0">
              <a:solidFill>
                <a:srgbClr val="FFFFFF"/>
              </a:solidFill>
            </a:endParaRPr>
          </a:p>
        </p:txBody>
      </p:sp>
      <p:sp>
        <p:nvSpPr>
          <p:cNvPr id="52" name="Date Placeholder 3"/>
          <p:cNvSpPr txBox="1">
            <a:spLocks/>
          </p:cNvSpPr>
          <p:nvPr/>
        </p:nvSpPr>
        <p:spPr>
          <a:xfrm>
            <a:off x="722326" y="6191252"/>
            <a:ext cx="687387" cy="184149"/>
          </a:xfrm>
          <a:prstGeom prst="rect">
            <a:avLst/>
          </a:prstGeom>
        </p:spPr>
        <p:txBody>
          <a:bodyPr lIns="0" tIns="0" rIns="0" bIns="0"/>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FEF4778-5275-AF44-A3A2-413C53D52084}" type="datetime1">
              <a:rPr lang="en-GB" sz="800" smtClean="0">
                <a:solidFill>
                  <a:srgbClr val="68717A"/>
                </a:solidFill>
                <a:cs typeface="Arial" panose="020B0604020202020204" pitchFamily="34" charset="0"/>
              </a:rPr>
              <a:pPr>
                <a:defRPr/>
              </a:pPr>
              <a:t>19/10/2020</a:t>
            </a:fld>
            <a:endParaRPr lang="en-GB" sz="800" dirty="0">
              <a:solidFill>
                <a:srgbClr val="68717A"/>
              </a:solidFill>
              <a:cs typeface="Arial" panose="020B0604020202020204" pitchFamily="34" charset="0"/>
            </a:endParaRPr>
          </a:p>
        </p:txBody>
      </p:sp>
      <p:sp>
        <p:nvSpPr>
          <p:cNvPr id="53" name="Slide Number Placeholder 5"/>
          <p:cNvSpPr txBox="1">
            <a:spLocks/>
          </p:cNvSpPr>
          <p:nvPr/>
        </p:nvSpPr>
        <p:spPr>
          <a:xfrm>
            <a:off x="433388" y="6191252"/>
            <a:ext cx="144462" cy="184149"/>
          </a:xfrm>
          <a:prstGeom prst="rect">
            <a:avLst/>
          </a:prstGeom>
        </p:spPr>
        <p:txBody>
          <a:bodyPr lIns="0" tIns="0" rIns="0" bIns="0"/>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59182688-34E5-4CE3-92E4-C88AA8BD9750}" type="slidenum">
              <a:rPr lang="en-GB" sz="800" smtClean="0">
                <a:solidFill>
                  <a:srgbClr val="68717A"/>
                </a:solidFill>
                <a:cs typeface="Arial" panose="020B0604020202020204" pitchFamily="34" charset="0"/>
              </a:rPr>
              <a:pPr>
                <a:defRPr/>
              </a:pPr>
              <a:t>‹#›</a:t>
            </a:fld>
            <a:endParaRPr lang="en-GB" dirty="0">
              <a:solidFill>
                <a:srgbClr val="68717A"/>
              </a:solidFill>
              <a:cs typeface="Arial" panose="020B0604020202020204" pitchFamily="34" charset="0"/>
            </a:endParaRPr>
          </a:p>
        </p:txBody>
      </p:sp>
      <p:pic>
        <p:nvPicPr>
          <p:cNvPr id="1050" name="Picture 1"/>
          <p:cNvPicPr>
            <a:picLocks/>
          </p:cNvPicPr>
          <p:nvPr/>
        </p:nvPicPr>
        <p:blipFill>
          <a:blip r:embed="rId9" cstate="screen"/>
          <a:srcRect/>
          <a:stretch>
            <a:fillRect/>
          </a:stretch>
        </p:blipFill>
        <p:spPr bwMode="auto">
          <a:xfrm>
            <a:off x="7959738" y="6229351"/>
            <a:ext cx="701675" cy="154516"/>
          </a:xfrm>
          <a:prstGeom prst="rect">
            <a:avLst/>
          </a:prstGeom>
          <a:noFill/>
          <a:ln w="9525">
            <a:noFill/>
            <a:miter lim="800000"/>
            <a:headEnd/>
            <a:tailEnd/>
          </a:ln>
        </p:spPr>
      </p:pic>
      <p:sp>
        <p:nvSpPr>
          <p:cNvPr id="3" name="TextBox 2"/>
          <p:cNvSpPr txBox="1"/>
          <p:nvPr/>
        </p:nvSpPr>
        <p:spPr>
          <a:xfrm>
            <a:off x="1341441" y="6191259"/>
            <a:ext cx="6078537" cy="123111"/>
          </a:xfrm>
          <a:prstGeom prst="rect">
            <a:avLst/>
          </a:prstGeom>
          <a:noFill/>
        </p:spPr>
        <p:txBody>
          <a:bodyPr lIns="0" tIns="0" rIns="0" bIns="0">
            <a:spAutoFit/>
          </a:bodyPr>
          <a:lstStyle/>
          <a:p>
            <a:pPr defTabSz="457200" eaLnBrk="1" hangingPunct="1"/>
            <a:r>
              <a:rPr lang="en-GB" sz="800" dirty="0">
                <a:solidFill>
                  <a:srgbClr val="68717A"/>
                </a:solidFill>
                <a:latin typeface="Nokia Pure Text Light"/>
                <a:cs typeface="Arial" charset="0"/>
              </a:rPr>
              <a:t>© Nokia 2015 </a:t>
            </a:r>
          </a:p>
        </p:txBody>
      </p:sp>
      <p:sp>
        <p:nvSpPr>
          <p:cNvPr id="28" name="TextBox 27"/>
          <p:cNvSpPr txBox="1"/>
          <p:nvPr/>
        </p:nvSpPr>
        <p:spPr>
          <a:xfrm>
            <a:off x="1503366" y="6333067"/>
            <a:ext cx="6078537" cy="338554"/>
          </a:xfrm>
          <a:prstGeom prst="rect">
            <a:avLst/>
          </a:prstGeom>
          <a:noFill/>
        </p:spPr>
        <p:txBody>
          <a:bodyPr>
            <a:spAutoFit/>
          </a:bodyPr>
          <a:lstStyle/>
          <a:p>
            <a:pPr defTabSz="457200" eaLnBrk="1" hangingPunct="1">
              <a:defRPr/>
            </a:pPr>
            <a:endParaRPr lang="en-GB" sz="800" dirty="0">
              <a:solidFill>
                <a:srgbClr val="68717A"/>
              </a:solidFill>
            </a:endParaRPr>
          </a:p>
          <a:p>
            <a:pPr defTabSz="457200" eaLnBrk="1" hangingPunct="1">
              <a:defRPr/>
            </a:pPr>
            <a:endParaRPr lang="en-GB" sz="800" dirty="0">
              <a:solidFill>
                <a:srgbClr val="68717A"/>
              </a:solidFill>
            </a:endParaRPr>
          </a:p>
        </p:txBody>
      </p:sp>
      <p:sp>
        <p:nvSpPr>
          <p:cNvPr id="29" name="TextBox 28"/>
          <p:cNvSpPr txBox="1"/>
          <p:nvPr/>
        </p:nvSpPr>
        <p:spPr>
          <a:xfrm>
            <a:off x="432002" y="6383875"/>
            <a:ext cx="6078537" cy="123111"/>
          </a:xfrm>
          <a:prstGeom prst="rect">
            <a:avLst/>
          </a:prstGeom>
          <a:noFill/>
        </p:spPr>
        <p:txBody>
          <a:bodyPr lIns="0" tIns="0" rIns="0" bIns="0">
            <a:spAutoFit/>
          </a:bodyPr>
          <a:lstStyle/>
          <a:p>
            <a:pPr defTabSz="457200" eaLnBrk="1" hangingPunct="1">
              <a:defRPr/>
            </a:pPr>
            <a:r>
              <a:rPr lang="en-GB" sz="800">
                <a:solidFill>
                  <a:srgbClr val="68717A"/>
                </a:solidFill>
                <a:latin typeface="Nokia Pure Text Light"/>
                <a:cs typeface="Arial" charset="0"/>
              </a:rPr>
              <a:t>Confidential</a:t>
            </a:r>
            <a:endParaRPr lang="en-GB" sz="800" dirty="0">
              <a:solidFill>
                <a:srgbClr val="68717A"/>
              </a:solidFill>
              <a:latin typeface="Nokia Pure Text Light"/>
              <a:cs typeface="Arial" charset="0"/>
            </a:endParaRPr>
          </a:p>
        </p:txBody>
      </p:sp>
      <p:sp>
        <p:nvSpPr>
          <p:cNvPr id="33" name="Text Box 13"/>
          <p:cNvSpPr txBox="1">
            <a:spLocks noChangeArrowheads="1"/>
          </p:cNvSpPr>
          <p:nvPr userDrawn="1"/>
        </p:nvSpPr>
        <p:spPr bwMode="auto">
          <a:xfrm>
            <a:off x="7649938" y="68947"/>
            <a:ext cx="1463675" cy="276999"/>
          </a:xfrm>
          <a:prstGeom prst="rect">
            <a:avLst/>
          </a:prstGeom>
          <a:noFill/>
          <a:ln w="9525">
            <a:noFill/>
            <a:miter lim="800000"/>
            <a:headEnd/>
            <a:tailEnd/>
          </a:ln>
        </p:spPr>
        <p:txBody>
          <a:bodyPr>
            <a:spAutoFit/>
          </a:bodyPr>
          <a:lstStyle/>
          <a:p>
            <a:pPr algn="r" eaLnBrk="1" hangingPunct="1">
              <a:spcBef>
                <a:spcPct val="50000"/>
              </a:spcBef>
              <a:defRPr/>
            </a:pPr>
            <a:r>
              <a:rPr lang="en-GB" sz="1200" b="1" dirty="0"/>
              <a:t>S2-153083</a:t>
            </a:r>
            <a:endParaRPr lang="en-GB"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Lst>
  <p:hf sldNum="0" hdr="0"/>
  <p:txStyles>
    <p:titleStyle>
      <a:lvl1pPr algn="l" defTabSz="457200" rtl="0" eaLnBrk="1" fontAlgn="base" hangingPunct="1">
        <a:spcBef>
          <a:spcPct val="0"/>
        </a:spcBef>
        <a:spcAft>
          <a:spcPct val="0"/>
        </a:spcAft>
        <a:defRPr sz="1800" b="1" kern="1200">
          <a:solidFill>
            <a:schemeClr val="tx1"/>
          </a:solidFill>
          <a:latin typeface="+mj-lt"/>
          <a:ea typeface="ヒラギノ角ゴ Pro W3" charset="0"/>
          <a:cs typeface="Arial"/>
        </a:defRPr>
      </a:lvl1pPr>
      <a:lvl2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2pPr>
      <a:lvl3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3pPr>
      <a:lvl4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4pPr>
      <a:lvl5pPr algn="l" defTabSz="457200" rtl="0" eaLnBrk="1" fontAlgn="base" hangingPunct="1">
        <a:spcBef>
          <a:spcPct val="0"/>
        </a:spcBef>
        <a:spcAft>
          <a:spcPct val="0"/>
        </a:spcAft>
        <a:defRPr sz="4400" b="1">
          <a:solidFill>
            <a:schemeClr val="tx1"/>
          </a:solidFill>
          <a:latin typeface="Arial" charset="0"/>
          <a:ea typeface="ヒラギノ角ゴ Pro W3" charset="0"/>
          <a:cs typeface="Arial" pitchFamily="34" charset="0"/>
        </a:defRPr>
      </a:lvl5pPr>
      <a:lvl6pPr marL="457200" algn="l" defTabSz="457200" rtl="0" eaLnBrk="1" fontAlgn="base" hangingPunct="1">
        <a:spcBef>
          <a:spcPct val="0"/>
        </a:spcBef>
        <a:spcAft>
          <a:spcPct val="0"/>
        </a:spcAft>
        <a:defRPr b="1">
          <a:solidFill>
            <a:schemeClr val="bg2"/>
          </a:solidFill>
          <a:latin typeface="Arial" charset="0"/>
          <a:ea typeface="ヒラギノ角ゴ Pro W3" charset="0"/>
        </a:defRPr>
      </a:lvl6pPr>
      <a:lvl7pPr marL="914400" algn="l" defTabSz="457200" rtl="0" eaLnBrk="1" fontAlgn="base" hangingPunct="1">
        <a:spcBef>
          <a:spcPct val="0"/>
        </a:spcBef>
        <a:spcAft>
          <a:spcPct val="0"/>
        </a:spcAft>
        <a:defRPr b="1">
          <a:solidFill>
            <a:schemeClr val="bg2"/>
          </a:solidFill>
          <a:latin typeface="Arial" charset="0"/>
          <a:ea typeface="ヒラギノ角ゴ Pro W3" charset="0"/>
        </a:defRPr>
      </a:lvl7pPr>
      <a:lvl8pPr marL="1371600" algn="l" defTabSz="457200" rtl="0" eaLnBrk="1" fontAlgn="base" hangingPunct="1">
        <a:spcBef>
          <a:spcPct val="0"/>
        </a:spcBef>
        <a:spcAft>
          <a:spcPct val="0"/>
        </a:spcAft>
        <a:defRPr b="1">
          <a:solidFill>
            <a:schemeClr val="bg2"/>
          </a:solidFill>
          <a:latin typeface="Arial" charset="0"/>
          <a:ea typeface="ヒラギノ角ゴ Pro W3" charset="0"/>
        </a:defRPr>
      </a:lvl8pPr>
      <a:lvl9pPr marL="1828800" algn="l" defTabSz="457200" rtl="0" eaLnBrk="1" fontAlgn="base" hangingPunct="1">
        <a:spcBef>
          <a:spcPct val="0"/>
        </a:spcBef>
        <a:spcAft>
          <a:spcPct val="0"/>
        </a:spcAft>
        <a:defRPr b="1">
          <a:solidFill>
            <a:schemeClr val="bg2"/>
          </a:solidFill>
          <a:latin typeface="Arial" charset="0"/>
          <a:ea typeface="ヒラギノ角ゴ Pro W3" charset="0"/>
        </a:defRPr>
      </a:lvl9pPr>
    </p:titleStyle>
    <p:bodyStyle>
      <a:lvl1pPr marL="230188" indent="-230188" algn="l" defTabSz="457200" rtl="0" eaLnBrk="1" fontAlgn="base" hangingPunct="1">
        <a:spcBef>
          <a:spcPct val="0"/>
        </a:spcBef>
        <a:spcAft>
          <a:spcPts val="600"/>
        </a:spcAft>
        <a:buFont typeface="Arial" charset="0"/>
        <a:buChar char="•"/>
        <a:defRPr sz="3200" kern="1200">
          <a:solidFill>
            <a:schemeClr val="bg2"/>
          </a:solidFill>
          <a:latin typeface="+mn-lt"/>
          <a:ea typeface="ヒラギノ角ゴ Pro W3" charset="0"/>
          <a:cs typeface="ヒラギノ角ゴ Pro W3" charset="0"/>
        </a:defRPr>
      </a:lvl1pPr>
      <a:lvl2pPr marL="458788" indent="-228600" algn="l" defTabSz="457200" rtl="0" eaLnBrk="1" fontAlgn="base" hangingPunct="1">
        <a:spcBef>
          <a:spcPct val="0"/>
        </a:spcBef>
        <a:spcAft>
          <a:spcPts val="600"/>
        </a:spcAft>
        <a:buFont typeface="Lucida Grande"/>
        <a:buChar char="-"/>
        <a:defRPr sz="2800" kern="1200">
          <a:solidFill>
            <a:schemeClr val="bg2"/>
          </a:solidFill>
          <a:latin typeface="+mn-lt"/>
          <a:ea typeface="ヒラギノ角ゴ Pro W3" charset="0"/>
          <a:cs typeface="ヒラギノ角ゴ Pro W3"/>
        </a:defRPr>
      </a:lvl2pPr>
      <a:lvl3pPr marL="684213" indent="-225425" algn="l" defTabSz="457200" rtl="0" eaLnBrk="1" fontAlgn="base" hangingPunct="1">
        <a:spcBef>
          <a:spcPct val="0"/>
        </a:spcBef>
        <a:spcAft>
          <a:spcPts val="600"/>
        </a:spcAft>
        <a:buFont typeface="Arial" charset="0"/>
        <a:buChar char="•"/>
        <a:defRPr sz="2400" kern="1200">
          <a:solidFill>
            <a:schemeClr val="bg2"/>
          </a:solidFill>
          <a:latin typeface="+mn-lt"/>
          <a:ea typeface="ヒラギノ角ゴ Pro W3" charset="0"/>
          <a:cs typeface="ヒラギノ角ゴ Pro W3"/>
        </a:defRPr>
      </a:lvl3pPr>
      <a:lvl4pPr marL="912813" indent="-228600" algn="l" defTabSz="457200" rtl="0" eaLnBrk="1" fontAlgn="base" hangingPunct="1">
        <a:spcBef>
          <a:spcPct val="0"/>
        </a:spcBef>
        <a:spcAft>
          <a:spcPts val="600"/>
        </a:spcAft>
        <a:buFont typeface="Lucida Grande"/>
        <a:buChar char="-"/>
        <a:defRPr sz="2000" kern="1200">
          <a:solidFill>
            <a:schemeClr val="bg2"/>
          </a:solidFill>
          <a:latin typeface="+mn-lt"/>
          <a:ea typeface="ヒラギノ角ゴ Pro W3" charset="0"/>
          <a:cs typeface="ヒラギノ角ゴ Pro W3"/>
        </a:defRPr>
      </a:lvl4pPr>
      <a:lvl5pPr marL="1143000" indent="-230188" algn="l" defTabSz="457200" rtl="0" eaLnBrk="1" fontAlgn="base" hangingPunct="1">
        <a:spcBef>
          <a:spcPct val="0"/>
        </a:spcBef>
        <a:spcAft>
          <a:spcPts val="600"/>
        </a:spcAft>
        <a:buFont typeface="Arial" charset="0"/>
        <a:buChar char="•"/>
        <a:defRPr sz="2000" kern="1200">
          <a:solidFill>
            <a:schemeClr val="bg2"/>
          </a:solidFill>
          <a:latin typeface="+mn-lt"/>
          <a:ea typeface="ヒラギノ角ゴ Pro W3" charset="0"/>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510363" y="1357745"/>
            <a:ext cx="8176437" cy="2119746"/>
          </a:xfrm>
        </p:spPr>
        <p:txBody>
          <a:bodyPr>
            <a:normAutofit/>
          </a:bodyPr>
          <a:lstStyle/>
          <a:p>
            <a:pPr>
              <a:defRPr/>
            </a:pPr>
            <a:r>
              <a:rPr lang="en-US" sz="4000" b="1" dirty="0" err="1"/>
              <a:t>FS_IIoT</a:t>
            </a:r>
            <a:br>
              <a:rPr lang="en-US" sz="4000" b="1" dirty="0"/>
            </a:br>
            <a:r>
              <a:rPr lang="en-US" sz="4000" b="1" dirty="0"/>
              <a:t>Show of hands questions</a:t>
            </a:r>
            <a:endParaRPr lang="en-GB" sz="4000" dirty="0">
              <a:effectLst>
                <a:outerShdw blurRad="38100" dist="38100" dir="2700000" algn="tl">
                  <a:srgbClr val="C0C0C0"/>
                </a:outerShdw>
              </a:effectLst>
            </a:endParaRPr>
          </a:p>
        </p:txBody>
      </p:sp>
      <p:sp>
        <p:nvSpPr>
          <p:cNvPr id="4099" name="Subtitle 6"/>
          <p:cNvSpPr>
            <a:spLocks noGrp="1"/>
          </p:cNvSpPr>
          <p:nvPr>
            <p:ph type="subTitle" idx="1"/>
          </p:nvPr>
        </p:nvSpPr>
        <p:spPr/>
        <p:txBody>
          <a:bodyPr/>
          <a:lstStyle/>
          <a:p>
            <a:pPr>
              <a:lnSpc>
                <a:spcPct val="80000"/>
              </a:lnSpc>
            </a:pPr>
            <a:br>
              <a:rPr lang="en-US" altLang="en-US" sz="2000" dirty="0"/>
            </a:br>
            <a:r>
              <a:rPr lang="en-US" altLang="en-US" sz="2000" dirty="0">
                <a:latin typeface="Arial" pitchFamily="34" charset="0"/>
              </a:rPr>
              <a:t>Nokia (Rapporteur)</a:t>
            </a:r>
            <a:endParaRPr lang="en-GB" altLang="en-US" sz="2000" dirty="0">
              <a:latin typeface="Arial"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578126-592B-44F1-83F1-2FD85F73B618}"/>
              </a:ext>
            </a:extLst>
          </p:cNvPr>
          <p:cNvSpPr>
            <a:spLocks noGrp="1"/>
          </p:cNvSpPr>
          <p:nvPr>
            <p:ph idx="1"/>
          </p:nvPr>
        </p:nvSpPr>
        <p:spPr/>
        <p:txBody>
          <a:bodyPr/>
          <a:lstStyle/>
          <a:p>
            <a:r>
              <a:rPr lang="en-US" sz="1800" dirty="0"/>
              <a:t>Questions:</a:t>
            </a:r>
          </a:p>
          <a:p>
            <a:pPr lvl="1"/>
            <a:r>
              <a:rPr lang="en-US" sz="1800" dirty="0"/>
              <a:t>Options for BMCA:</a:t>
            </a:r>
          </a:p>
          <a:p>
            <a:pPr lvl="2"/>
            <a:r>
              <a:rPr lang="en-US" sz="1800" dirty="0"/>
              <a:t>Option 1: BMCA is C-plane based; Ingress port forwards the Announce messages to TSN AF (or NEF) for BMCA procedure which determines the PTP port states, TSN AF (or NEF) informs the DS-TT and/or NW-TT port states if needed. Support Option 1 for BMCA?</a:t>
            </a:r>
          </a:p>
          <a:p>
            <a:pPr lvl="2"/>
            <a:r>
              <a:rPr lang="en-US" sz="1800" dirty="0"/>
              <a:t>Option 2: BMCA is U-plane based; Ingress port forwards the Announce messages to NW-TT for BMCA procedure which determines the PTP port states and informs TSN AF (or NEF) on the BMCA result if needed.  Support Option 2 for BMCA?</a:t>
            </a:r>
          </a:p>
          <a:p>
            <a:pPr lvl="2"/>
            <a:r>
              <a:rPr lang="en-US" sz="1800" dirty="0">
                <a:solidFill>
                  <a:srgbClr val="FF0000"/>
                </a:solidFill>
              </a:rPr>
              <a:t>Way forward: &lt; &gt;</a:t>
            </a:r>
          </a:p>
          <a:p>
            <a:pPr lvl="2"/>
            <a:endParaRPr lang="en-US" sz="1800" dirty="0"/>
          </a:p>
          <a:p>
            <a:pPr marL="914400" lvl="2" indent="0">
              <a:buNone/>
            </a:pPr>
            <a:endParaRPr lang="en-US" dirty="0"/>
          </a:p>
          <a:p>
            <a:endParaRPr lang="en-US" dirty="0"/>
          </a:p>
        </p:txBody>
      </p:sp>
      <p:sp>
        <p:nvSpPr>
          <p:cNvPr id="5" name="Title 1">
            <a:extLst>
              <a:ext uri="{FF2B5EF4-FFF2-40B4-BE49-F238E27FC236}">
                <a16:creationId xmlns:a16="http://schemas.microsoft.com/office/drawing/2014/main" id="{2CE7ADD6-D990-4940-BEC3-09CA2C327F89}"/>
              </a:ext>
            </a:extLst>
          </p:cNvPr>
          <p:cNvSpPr>
            <a:spLocks noGrp="1"/>
          </p:cNvSpPr>
          <p:nvPr>
            <p:ph type="title"/>
          </p:nvPr>
        </p:nvSpPr>
        <p:spPr>
          <a:xfrm>
            <a:off x="488950" y="228600"/>
            <a:ext cx="6827838" cy="1143000"/>
          </a:xfrm>
        </p:spPr>
        <p:txBody>
          <a:bodyPr/>
          <a:lstStyle/>
          <a:p>
            <a:r>
              <a:rPr lang="en-US" dirty="0"/>
              <a:t>Key Issue #1 </a:t>
            </a:r>
            <a:br>
              <a:rPr lang="en-US" dirty="0"/>
            </a:br>
            <a:r>
              <a:rPr lang="en-US" dirty="0"/>
              <a:t>Uplink Time Synchronization</a:t>
            </a:r>
          </a:p>
        </p:txBody>
      </p:sp>
    </p:spTree>
    <p:extLst>
      <p:ext uri="{BB962C8B-B14F-4D97-AF65-F5344CB8AC3E}">
        <p14:creationId xmlns:p14="http://schemas.microsoft.com/office/powerpoint/2010/main" val="382118493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200EA-B8B2-4A78-9F4F-66CC150E6E12}"/>
              </a:ext>
            </a:extLst>
          </p:cNvPr>
          <p:cNvSpPr>
            <a:spLocks noGrp="1"/>
          </p:cNvSpPr>
          <p:nvPr>
            <p:ph type="title"/>
          </p:nvPr>
        </p:nvSpPr>
        <p:spPr/>
        <p:txBody>
          <a:bodyPr/>
          <a:lstStyle/>
          <a:p>
            <a:r>
              <a:rPr lang="en-US" dirty="0"/>
              <a:t>Key Issue #2</a:t>
            </a:r>
            <a:br>
              <a:rPr lang="en-US" dirty="0"/>
            </a:br>
            <a:r>
              <a:rPr lang="en-US" dirty="0"/>
              <a:t>UE-UE TSC Communication</a:t>
            </a:r>
          </a:p>
        </p:txBody>
      </p:sp>
      <p:sp>
        <p:nvSpPr>
          <p:cNvPr id="3" name="Content Placeholder 2">
            <a:extLst>
              <a:ext uri="{FF2B5EF4-FFF2-40B4-BE49-F238E27FC236}">
                <a16:creationId xmlns:a16="http://schemas.microsoft.com/office/drawing/2014/main" id="{D6578126-592B-44F1-83F1-2FD85F73B618}"/>
              </a:ext>
            </a:extLst>
          </p:cNvPr>
          <p:cNvSpPr>
            <a:spLocks noGrp="1"/>
          </p:cNvSpPr>
          <p:nvPr>
            <p:ph idx="1"/>
          </p:nvPr>
        </p:nvSpPr>
        <p:spPr/>
        <p:txBody>
          <a:bodyPr/>
          <a:lstStyle/>
          <a:p>
            <a:r>
              <a:rPr lang="en-US" sz="1800" dirty="0"/>
              <a:t>Background</a:t>
            </a:r>
          </a:p>
          <a:p>
            <a:pPr lvl="1"/>
            <a:r>
              <a:rPr lang="en-US" sz="1800" dirty="0"/>
              <a:t>Item 1: Varying views on support for UE-UE communication for IEEE TSN bridge with or without any pre-configuration.</a:t>
            </a:r>
          </a:p>
          <a:p>
            <a:r>
              <a:rPr lang="en-US" sz="1800" dirty="0"/>
              <a:t>Questions:</a:t>
            </a:r>
          </a:p>
          <a:p>
            <a:pPr lvl="1"/>
            <a:r>
              <a:rPr lang="en-US" sz="1800" dirty="0"/>
              <a:t>Option 1: Allow UE-UE communication, 5GS acting as IEEE TSN bridge supported only if </a:t>
            </a:r>
            <a:r>
              <a:rPr lang="en-US" altLang="zh-CN" sz="1800" b="1" dirty="0"/>
              <a:t>they are allowed as configured for e.g., same member of a group, same DNN/S-NSSAI</a:t>
            </a:r>
            <a:r>
              <a:rPr lang="en-US" sz="1800" dirty="0"/>
              <a:t>. Support Option 1 for UE-UE communication?</a:t>
            </a:r>
          </a:p>
          <a:p>
            <a:pPr lvl="1"/>
            <a:r>
              <a:rPr lang="en-US" sz="1800" dirty="0"/>
              <a:t>Option 2: Allow UE-UE communication considering AF request for QoS, as long as they are within the same 5GS acting as IEEE TSN Bridge for ETH PDU Sessions. Support Option 2 for UE-UE communication?</a:t>
            </a:r>
          </a:p>
          <a:p>
            <a:pPr lvl="1"/>
            <a:r>
              <a:rPr lang="en-US" sz="1800" dirty="0"/>
              <a:t>Option 3: Allow both options – option 1 &amp; 2. Support Option 1 for UE-UE communication?</a:t>
            </a:r>
          </a:p>
          <a:p>
            <a:pPr lvl="1"/>
            <a:r>
              <a:rPr lang="en-US" sz="1800" dirty="0">
                <a:solidFill>
                  <a:srgbClr val="FF0000"/>
                </a:solidFill>
              </a:rPr>
              <a:t>Way forward: &lt; &gt;</a:t>
            </a:r>
          </a:p>
          <a:p>
            <a:pPr lvl="2"/>
            <a:endParaRPr lang="en-US" sz="1800" dirty="0"/>
          </a:p>
          <a:p>
            <a:pPr marL="914400" lvl="2" indent="0">
              <a:buNone/>
            </a:pPr>
            <a:endParaRPr lang="en-US" sz="1800" dirty="0"/>
          </a:p>
          <a:p>
            <a:endParaRPr lang="en-US" dirty="0"/>
          </a:p>
        </p:txBody>
      </p:sp>
    </p:spTree>
    <p:extLst>
      <p:ext uri="{BB962C8B-B14F-4D97-AF65-F5344CB8AC3E}">
        <p14:creationId xmlns:p14="http://schemas.microsoft.com/office/powerpoint/2010/main" val="276691213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200EA-B8B2-4A78-9F4F-66CC150E6E12}"/>
              </a:ext>
            </a:extLst>
          </p:cNvPr>
          <p:cNvSpPr>
            <a:spLocks noGrp="1"/>
          </p:cNvSpPr>
          <p:nvPr>
            <p:ph type="title"/>
          </p:nvPr>
        </p:nvSpPr>
        <p:spPr/>
        <p:txBody>
          <a:bodyPr/>
          <a:lstStyle/>
          <a:p>
            <a:r>
              <a:rPr lang="en-US" dirty="0"/>
              <a:t>Key Issue #2</a:t>
            </a:r>
            <a:br>
              <a:rPr lang="en-US" dirty="0"/>
            </a:br>
            <a:r>
              <a:rPr lang="en-US" dirty="0"/>
              <a:t>UE-UE TSC Communication</a:t>
            </a:r>
          </a:p>
        </p:txBody>
      </p:sp>
      <p:sp>
        <p:nvSpPr>
          <p:cNvPr id="3" name="Content Placeholder 2">
            <a:extLst>
              <a:ext uri="{FF2B5EF4-FFF2-40B4-BE49-F238E27FC236}">
                <a16:creationId xmlns:a16="http://schemas.microsoft.com/office/drawing/2014/main" id="{D6578126-592B-44F1-83F1-2FD85F73B618}"/>
              </a:ext>
            </a:extLst>
          </p:cNvPr>
          <p:cNvSpPr>
            <a:spLocks noGrp="1"/>
          </p:cNvSpPr>
          <p:nvPr>
            <p:ph idx="1"/>
          </p:nvPr>
        </p:nvSpPr>
        <p:spPr/>
        <p:txBody>
          <a:bodyPr/>
          <a:lstStyle/>
          <a:p>
            <a:r>
              <a:rPr lang="en-US" sz="1800" dirty="0"/>
              <a:t>Background</a:t>
            </a:r>
          </a:p>
          <a:p>
            <a:pPr lvl="1"/>
            <a:r>
              <a:rPr lang="en-US" sz="1800" dirty="0"/>
              <a:t>Item 2: Varying views on how the local switching within UPF should be controlled.</a:t>
            </a:r>
          </a:p>
          <a:p>
            <a:r>
              <a:rPr lang="en-US" sz="1800" dirty="0"/>
              <a:t>Questions:</a:t>
            </a:r>
          </a:p>
          <a:p>
            <a:pPr lvl="1"/>
            <a:r>
              <a:rPr lang="en-US" sz="1800" dirty="0"/>
              <a:t>Options for Item 2:</a:t>
            </a:r>
          </a:p>
          <a:p>
            <a:pPr lvl="2"/>
            <a:r>
              <a:rPr lang="en-US" sz="1800" dirty="0"/>
              <a:t>Option 1: </a:t>
            </a:r>
            <a:r>
              <a:rPr lang="en-US" altLang="zh-CN" sz="1800" dirty="0"/>
              <a:t>Local switching within UPF is autonomously determined based on MAC learning (for ETH)/IP routing (for IP). </a:t>
            </a:r>
            <a:r>
              <a:rPr lang="en-US" sz="1800" dirty="0"/>
              <a:t>Support for Option 4 for UE-UE communication?</a:t>
            </a:r>
          </a:p>
          <a:p>
            <a:pPr lvl="2"/>
            <a:r>
              <a:rPr lang="en-US" sz="1800" dirty="0"/>
              <a:t>Option 2: Local switching within UPF is controlled via N4 (FAR/PDR) rules. Support for Option 4 for UE-UE communication?</a:t>
            </a:r>
          </a:p>
          <a:p>
            <a:pPr lvl="2"/>
            <a:r>
              <a:rPr lang="en-US" sz="1800" dirty="0"/>
              <a:t>Option 3: UPF forwarding rules. Support for Option 4 for UE-UE communication?</a:t>
            </a:r>
          </a:p>
          <a:p>
            <a:pPr lvl="2"/>
            <a:r>
              <a:rPr lang="en-US" altLang="zh-CN" sz="1800" dirty="0"/>
              <a:t>Option 4: </a:t>
            </a:r>
            <a:r>
              <a:rPr lang="en-US" sz="1800" dirty="0"/>
              <a:t>When local switching is performed, QoS updated </a:t>
            </a:r>
            <a:r>
              <a:rPr lang="en-US" altLang="zh-CN" sz="1800" dirty="0"/>
              <a:t>by </a:t>
            </a:r>
            <a:r>
              <a:rPr lang="en-US" altLang="zh-CN" sz="1800" b="1" dirty="0"/>
              <a:t>SMF/PCF </a:t>
            </a:r>
            <a:r>
              <a:rPr lang="en-US" altLang="zh-CN" sz="1800" dirty="0"/>
              <a:t>considering AF request </a:t>
            </a:r>
            <a:r>
              <a:rPr lang="en-US" altLang="zh-CN" sz="1800" b="1" dirty="0"/>
              <a:t>respectively</a:t>
            </a:r>
            <a:r>
              <a:rPr lang="en-US" sz="1800" dirty="0"/>
              <a:t> for listeners and talkers. Support for Option 4 for UE-UE communication?</a:t>
            </a:r>
          </a:p>
          <a:p>
            <a:pPr marL="342900" lvl="2" indent="-342900">
              <a:buBlip>
                <a:blip r:embed="rId3"/>
              </a:buBlip>
            </a:pPr>
            <a:r>
              <a:rPr lang="en-US" sz="1800" dirty="0">
                <a:solidFill>
                  <a:srgbClr val="FF0000"/>
                </a:solidFill>
                <a:ea typeface="+mn-ea"/>
                <a:cs typeface="+mn-cs"/>
              </a:rPr>
              <a:t>Way forward: &lt; &gt;</a:t>
            </a:r>
          </a:p>
          <a:p>
            <a:pPr marL="914400" lvl="2" indent="0">
              <a:buNone/>
            </a:pPr>
            <a:endParaRPr lang="en-US" sz="1800" dirty="0"/>
          </a:p>
          <a:p>
            <a:endParaRPr lang="en-US" dirty="0"/>
          </a:p>
        </p:txBody>
      </p:sp>
      <p:sp>
        <p:nvSpPr>
          <p:cNvPr id="4" name="TextBox 3">
            <a:extLst>
              <a:ext uri="{FF2B5EF4-FFF2-40B4-BE49-F238E27FC236}">
                <a16:creationId xmlns:a16="http://schemas.microsoft.com/office/drawing/2014/main" id="{CDA75739-731A-47A2-935F-34AF1164F67F}"/>
              </a:ext>
            </a:extLst>
          </p:cNvPr>
          <p:cNvSpPr txBox="1"/>
          <p:nvPr/>
        </p:nvSpPr>
        <p:spPr>
          <a:xfrm>
            <a:off x="5573331" y="5813469"/>
            <a:ext cx="2995863" cy="553998"/>
          </a:xfrm>
          <a:prstGeom prst="rect">
            <a:avLst/>
          </a:prstGeom>
          <a:noFill/>
        </p:spPr>
        <p:txBody>
          <a:bodyPr wrap="square" rtlCol="0">
            <a:spAutoFit/>
          </a:bodyPr>
          <a:lstStyle/>
          <a:p>
            <a:r>
              <a:rPr lang="en-US" strike="sngStrike" dirty="0"/>
              <a:t>* in case of IP@, it is about knowing target UE’s IP prefix for routing</a:t>
            </a:r>
          </a:p>
          <a:p>
            <a:endParaRPr lang="en-US" dirty="0"/>
          </a:p>
        </p:txBody>
      </p:sp>
    </p:spTree>
    <p:extLst>
      <p:ext uri="{BB962C8B-B14F-4D97-AF65-F5344CB8AC3E}">
        <p14:creationId xmlns:p14="http://schemas.microsoft.com/office/powerpoint/2010/main" val="1163656122"/>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FCCD4-A457-47E3-BB09-2A4CCDAC1761}"/>
              </a:ext>
            </a:extLst>
          </p:cNvPr>
          <p:cNvSpPr>
            <a:spLocks noGrp="1"/>
          </p:cNvSpPr>
          <p:nvPr>
            <p:ph type="title"/>
          </p:nvPr>
        </p:nvSpPr>
        <p:spPr/>
        <p:txBody>
          <a:bodyPr/>
          <a:lstStyle/>
          <a:p>
            <a:r>
              <a:rPr lang="en-US" dirty="0"/>
              <a:t>Key Issue #3A </a:t>
            </a:r>
            <a:br>
              <a:rPr lang="en-US" dirty="0"/>
            </a:br>
            <a:r>
              <a:rPr lang="en-US" dirty="0"/>
              <a:t>Support for deterministic services</a:t>
            </a:r>
          </a:p>
        </p:txBody>
      </p:sp>
      <p:sp>
        <p:nvSpPr>
          <p:cNvPr id="3" name="Content Placeholder 2">
            <a:extLst>
              <a:ext uri="{FF2B5EF4-FFF2-40B4-BE49-F238E27FC236}">
                <a16:creationId xmlns:a16="http://schemas.microsoft.com/office/drawing/2014/main" id="{60EEF122-904C-45BD-B2F2-57A8D898BDF4}"/>
              </a:ext>
            </a:extLst>
          </p:cNvPr>
          <p:cNvSpPr>
            <a:spLocks noGrp="1"/>
          </p:cNvSpPr>
          <p:nvPr>
            <p:ph idx="1"/>
          </p:nvPr>
        </p:nvSpPr>
        <p:spPr/>
        <p:txBody>
          <a:bodyPr/>
          <a:lstStyle/>
          <a:p>
            <a:r>
              <a:rPr lang="en-US" sz="1800" dirty="0"/>
              <a:t>Question 1:</a:t>
            </a:r>
          </a:p>
          <a:p>
            <a:pPr lvl="1"/>
            <a:r>
              <a:rPr lang="en-US" sz="1800" dirty="0"/>
              <a:t>Is there a reason to ask SA1 if there is H&amp;F requirement before documenting any conclusion in the TR?</a:t>
            </a:r>
          </a:p>
          <a:p>
            <a:r>
              <a:rPr lang="en-US" sz="1800" dirty="0"/>
              <a:t>Question 2:</a:t>
            </a:r>
          </a:p>
          <a:p>
            <a:pPr lvl="1"/>
            <a:r>
              <a:rPr lang="en-US" sz="1800" dirty="0"/>
              <a:t>Should it be possible to support Hold and forward functionality in the NW-TT and DS-TT to support deterministic services? </a:t>
            </a:r>
          </a:p>
          <a:p>
            <a:pPr lvl="1"/>
            <a:r>
              <a:rPr lang="en-US" sz="1800" dirty="0"/>
              <a:t>Should it be possible for the NEF to derive </a:t>
            </a:r>
            <a:r>
              <a:rPr lang="en-US" sz="1800" dirty="0" err="1"/>
              <a:t>Qbv</a:t>
            </a:r>
            <a:r>
              <a:rPr lang="en-US" sz="1800" dirty="0"/>
              <a:t> parameters based on QoS information to support Hold and forward functionality in the NW-TT and DS-TT as per Rel-16? </a:t>
            </a:r>
          </a:p>
          <a:p>
            <a:pPr lvl="1"/>
            <a:endParaRPr lang="en-US" sz="1400" dirty="0"/>
          </a:p>
        </p:txBody>
      </p:sp>
    </p:spTree>
    <p:extLst>
      <p:ext uri="{BB962C8B-B14F-4D97-AF65-F5344CB8AC3E}">
        <p14:creationId xmlns:p14="http://schemas.microsoft.com/office/powerpoint/2010/main" val="16655978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FCCD4-A457-47E3-BB09-2A4CCDAC1761}"/>
              </a:ext>
            </a:extLst>
          </p:cNvPr>
          <p:cNvSpPr>
            <a:spLocks noGrp="1"/>
          </p:cNvSpPr>
          <p:nvPr>
            <p:ph type="title"/>
          </p:nvPr>
        </p:nvSpPr>
        <p:spPr/>
        <p:txBody>
          <a:bodyPr/>
          <a:lstStyle/>
          <a:p>
            <a:r>
              <a:rPr lang="en-US" dirty="0"/>
              <a:t>Key Issue #3A </a:t>
            </a:r>
            <a:br>
              <a:rPr lang="en-US" dirty="0"/>
            </a:br>
            <a:r>
              <a:rPr lang="en-US" dirty="0"/>
              <a:t>Support for deterministic services</a:t>
            </a:r>
          </a:p>
        </p:txBody>
      </p:sp>
      <p:sp>
        <p:nvSpPr>
          <p:cNvPr id="3" name="Content Placeholder 2">
            <a:extLst>
              <a:ext uri="{FF2B5EF4-FFF2-40B4-BE49-F238E27FC236}">
                <a16:creationId xmlns:a16="http://schemas.microsoft.com/office/drawing/2014/main" id="{60EEF122-904C-45BD-B2F2-57A8D898BDF4}"/>
              </a:ext>
            </a:extLst>
          </p:cNvPr>
          <p:cNvSpPr>
            <a:spLocks noGrp="1"/>
          </p:cNvSpPr>
          <p:nvPr>
            <p:ph idx="1"/>
          </p:nvPr>
        </p:nvSpPr>
        <p:spPr/>
        <p:txBody>
          <a:bodyPr/>
          <a:lstStyle/>
          <a:p>
            <a:r>
              <a:rPr lang="en-US" altLang="zh-CN" sz="1800" dirty="0"/>
              <a:t>Burst spread is used as TSCAI for scheduling optimization</a:t>
            </a:r>
          </a:p>
          <a:p>
            <a:pPr lvl="1"/>
            <a:r>
              <a:rPr lang="en-US" altLang="zh-CN" sz="1800" dirty="0"/>
              <a:t>Option 1: Burst Spread can be provided by AF to SMF via NEF/PCF</a:t>
            </a:r>
          </a:p>
          <a:p>
            <a:pPr lvl="1"/>
            <a:r>
              <a:rPr lang="en-US" altLang="zh-CN" sz="1800" dirty="0"/>
              <a:t>Question 1: Should support for Option 1 be specified in the spec?</a:t>
            </a:r>
          </a:p>
          <a:p>
            <a:pPr lvl="1"/>
            <a:endParaRPr lang="en-US" altLang="zh-CN" sz="1800" dirty="0"/>
          </a:p>
          <a:p>
            <a:pPr lvl="1"/>
            <a:r>
              <a:rPr lang="en-US" altLang="zh-CN" sz="1800" dirty="0"/>
              <a:t>Option 2: Burst Spread can be detected by UPF and provided to SMF</a:t>
            </a:r>
          </a:p>
          <a:p>
            <a:pPr lvl="1"/>
            <a:r>
              <a:rPr lang="en-US" altLang="zh-CN" sz="1800" dirty="0"/>
              <a:t>Question 2: Should support for Option 2 be specified in the spec?</a:t>
            </a:r>
          </a:p>
          <a:p>
            <a:pPr lvl="1"/>
            <a:endParaRPr lang="en-US" altLang="zh-CN" sz="1800" dirty="0"/>
          </a:p>
          <a:p>
            <a:pPr lvl="1"/>
            <a:r>
              <a:rPr lang="en-US" altLang="zh-CN" sz="1800" dirty="0"/>
              <a:t>Option 3: Burst Spread can be detected by RAN</a:t>
            </a:r>
          </a:p>
          <a:p>
            <a:pPr lvl="1"/>
            <a:r>
              <a:rPr lang="en-US" altLang="zh-CN" sz="1800" dirty="0"/>
              <a:t>Question 3: Should support for Option 3 be specified in the spec?</a:t>
            </a:r>
          </a:p>
          <a:p>
            <a:pPr lvl="1"/>
            <a:endParaRPr lang="en-US" altLang="zh-CN" sz="1800" dirty="0"/>
          </a:p>
          <a:p>
            <a:pPr lvl="1"/>
            <a:endParaRPr lang="en-US" sz="1400" dirty="0"/>
          </a:p>
        </p:txBody>
      </p:sp>
    </p:spTree>
    <p:extLst>
      <p:ext uri="{BB962C8B-B14F-4D97-AF65-F5344CB8AC3E}">
        <p14:creationId xmlns:p14="http://schemas.microsoft.com/office/powerpoint/2010/main" val="238923124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25683-A7FB-4D8F-AF7D-D0F012760FBF}"/>
              </a:ext>
            </a:extLst>
          </p:cNvPr>
          <p:cNvSpPr>
            <a:spLocks noGrp="1"/>
          </p:cNvSpPr>
          <p:nvPr>
            <p:ph type="title"/>
          </p:nvPr>
        </p:nvSpPr>
        <p:spPr/>
        <p:txBody>
          <a:bodyPr/>
          <a:lstStyle/>
          <a:p>
            <a:r>
              <a:rPr lang="en-US" dirty="0"/>
              <a:t>Key Issue #3B </a:t>
            </a:r>
            <a:r>
              <a:rPr lang="en-GB" dirty="0"/>
              <a:t>Exposure of TSC services</a:t>
            </a:r>
            <a:br>
              <a:rPr lang="en-US" b="1" dirty="0"/>
            </a:br>
            <a:r>
              <a:rPr lang="en-GB" dirty="0"/>
              <a:t>Exposure of Time Synchronization</a:t>
            </a:r>
            <a:endParaRPr lang="en-US" dirty="0"/>
          </a:p>
        </p:txBody>
      </p:sp>
      <p:sp>
        <p:nvSpPr>
          <p:cNvPr id="3" name="Content Placeholder 2">
            <a:extLst>
              <a:ext uri="{FF2B5EF4-FFF2-40B4-BE49-F238E27FC236}">
                <a16:creationId xmlns:a16="http://schemas.microsoft.com/office/drawing/2014/main" id="{6589258C-F3B0-4661-9461-6BE5C76AD563}"/>
              </a:ext>
            </a:extLst>
          </p:cNvPr>
          <p:cNvSpPr>
            <a:spLocks noGrp="1"/>
          </p:cNvSpPr>
          <p:nvPr>
            <p:ph idx="1"/>
          </p:nvPr>
        </p:nvSpPr>
        <p:spPr/>
        <p:txBody>
          <a:bodyPr/>
          <a:lstStyle/>
          <a:p>
            <a:r>
              <a:rPr lang="en-US" sz="1800" dirty="0"/>
              <a:t>Background</a:t>
            </a:r>
          </a:p>
          <a:p>
            <a:pPr lvl="1"/>
            <a:r>
              <a:rPr lang="en-GB" sz="1800" dirty="0"/>
              <a:t>Conclusion has the following:</a:t>
            </a:r>
          </a:p>
          <a:p>
            <a:pPr lvl="1"/>
            <a:r>
              <a:rPr lang="en-GB" sz="1800" dirty="0"/>
              <a:t>Editor's note:	</a:t>
            </a:r>
            <a:r>
              <a:rPr lang="en-US" sz="1800" dirty="0"/>
              <a:t>whether there is a need to include validity time for AF time sync request is FFS. Also, how to support validity time is FFS.</a:t>
            </a:r>
          </a:p>
          <a:p>
            <a:pPr marL="342900" lvl="1" indent="-342900">
              <a:buBlip>
                <a:blip r:embed="rId2"/>
              </a:buBlip>
            </a:pPr>
            <a:r>
              <a:rPr lang="en-US" sz="1800" dirty="0">
                <a:ea typeface="+mn-ea"/>
                <a:cs typeface="+mn-cs"/>
              </a:rPr>
              <a:t>Options</a:t>
            </a:r>
          </a:p>
          <a:p>
            <a:pPr lvl="1"/>
            <a:r>
              <a:rPr lang="en-GB" sz="1800" dirty="0"/>
              <a:t>Option 1: AF assumed to activate and deactivate requests (thus maintain validity period accordingly).</a:t>
            </a:r>
          </a:p>
          <a:p>
            <a:pPr lvl="1"/>
            <a:r>
              <a:rPr lang="en-GB" sz="1800" dirty="0"/>
              <a:t>Option 2: AF provides validity period for the request, 5GS maintains the validity period (i.e. new activate requests are not allowed when the validity period expires) and activated time synchronization are deactivated by the deactivate request.</a:t>
            </a:r>
          </a:p>
          <a:p>
            <a:pPr marL="342900" lvl="1" indent="-342900">
              <a:buBlip>
                <a:blip r:embed="rId2"/>
              </a:buBlip>
            </a:pPr>
            <a:endParaRPr lang="en-US" sz="1800" dirty="0">
              <a:ea typeface="+mn-ea"/>
              <a:cs typeface="+mn-cs"/>
            </a:endParaRPr>
          </a:p>
          <a:p>
            <a:pPr marL="342900" lvl="1" indent="-342900">
              <a:buBlip>
                <a:blip r:embed="rId2"/>
              </a:buBlip>
            </a:pPr>
            <a:endParaRPr lang="en-US" sz="2800" dirty="0">
              <a:ea typeface="+mn-ea"/>
              <a:cs typeface="+mn-cs"/>
            </a:endParaRPr>
          </a:p>
          <a:p>
            <a:pPr lvl="1"/>
            <a:endParaRPr lang="en-US" dirty="0"/>
          </a:p>
          <a:p>
            <a:pPr lvl="1"/>
            <a:endParaRPr lang="en-US" dirty="0"/>
          </a:p>
        </p:txBody>
      </p:sp>
    </p:spTree>
    <p:extLst>
      <p:ext uri="{BB962C8B-B14F-4D97-AF65-F5344CB8AC3E}">
        <p14:creationId xmlns:p14="http://schemas.microsoft.com/office/powerpoint/2010/main" val="3935128638"/>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F4E48-E813-4B98-ABC4-3EB390DE85A7}"/>
              </a:ext>
            </a:extLst>
          </p:cNvPr>
          <p:cNvSpPr>
            <a:spLocks noGrp="1"/>
          </p:cNvSpPr>
          <p:nvPr>
            <p:ph type="title"/>
          </p:nvPr>
        </p:nvSpPr>
        <p:spPr/>
        <p:txBody>
          <a:bodyPr/>
          <a:lstStyle/>
          <a:p>
            <a:r>
              <a:rPr lang="en-US" dirty="0"/>
              <a:t>BACK UP</a:t>
            </a:r>
          </a:p>
        </p:txBody>
      </p:sp>
    </p:spTree>
    <p:extLst>
      <p:ext uri="{BB962C8B-B14F-4D97-AF65-F5344CB8AC3E}">
        <p14:creationId xmlns:p14="http://schemas.microsoft.com/office/powerpoint/2010/main" val="1438686549"/>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200EA-B8B2-4A78-9F4F-66CC150E6E12}"/>
              </a:ext>
            </a:extLst>
          </p:cNvPr>
          <p:cNvSpPr>
            <a:spLocks noGrp="1"/>
          </p:cNvSpPr>
          <p:nvPr>
            <p:ph type="title"/>
          </p:nvPr>
        </p:nvSpPr>
        <p:spPr/>
        <p:txBody>
          <a:bodyPr/>
          <a:lstStyle/>
          <a:p>
            <a:r>
              <a:rPr lang="en-US" dirty="0"/>
              <a:t>Key Issue #1 </a:t>
            </a:r>
            <a:br>
              <a:rPr lang="en-US" dirty="0"/>
            </a:br>
            <a:r>
              <a:rPr lang="en-US" dirty="0"/>
              <a:t>Uplink Time Synchronization</a:t>
            </a:r>
          </a:p>
        </p:txBody>
      </p:sp>
      <p:sp>
        <p:nvSpPr>
          <p:cNvPr id="3" name="Content Placeholder 2">
            <a:extLst>
              <a:ext uri="{FF2B5EF4-FFF2-40B4-BE49-F238E27FC236}">
                <a16:creationId xmlns:a16="http://schemas.microsoft.com/office/drawing/2014/main" id="{D6578126-592B-44F1-83F1-2FD85F73B618}"/>
              </a:ext>
            </a:extLst>
          </p:cNvPr>
          <p:cNvSpPr>
            <a:spLocks noGrp="1"/>
          </p:cNvSpPr>
          <p:nvPr>
            <p:ph idx="1"/>
          </p:nvPr>
        </p:nvSpPr>
        <p:spPr/>
        <p:txBody>
          <a:bodyPr/>
          <a:lstStyle/>
          <a:p>
            <a:r>
              <a:rPr lang="en-US" sz="1800" dirty="0"/>
              <a:t>Background</a:t>
            </a:r>
          </a:p>
          <a:p>
            <a:pPr lvl="1"/>
            <a:r>
              <a:rPr lang="en-US" sz="1800" dirty="0"/>
              <a:t>There are 4 methods documented as part of solution #1 to support BMCA for Time Synchronization. Need to pick one Method as way forward.</a:t>
            </a:r>
          </a:p>
          <a:p>
            <a:pPr lvl="1"/>
            <a:r>
              <a:rPr lang="en-US" sz="1800" dirty="0"/>
              <a:t>Method 1 – TSN AF determines the port role, announce message is forwarded over CP (C-plane based).</a:t>
            </a:r>
          </a:p>
          <a:p>
            <a:pPr lvl="1"/>
            <a:r>
              <a:rPr lang="en-US" sz="1800" dirty="0"/>
              <a:t>Method 2 – NW-TT determines port roles; DS-TT forwards all announce messages, </a:t>
            </a:r>
            <a:r>
              <a:rPr lang="en-US" altLang="zh-CN" sz="1800" b="1" dirty="0"/>
              <a:t>Mix of U-plane and C-Plane</a:t>
            </a:r>
            <a:r>
              <a:rPr lang="en-US" sz="1800" dirty="0"/>
              <a:t>. </a:t>
            </a:r>
          </a:p>
          <a:p>
            <a:pPr lvl="1"/>
            <a:r>
              <a:rPr lang="en-US" sz="1800" dirty="0"/>
              <a:t>Method 3 – NW-TT determines port roles; If message Priority Vector is better than the current Port Priority Vector, DS-TT forwards announce, U-plane</a:t>
            </a:r>
          </a:p>
          <a:p>
            <a:pPr lvl="1"/>
            <a:r>
              <a:rPr lang="en-US" sz="1800" kern="1200" dirty="0">
                <a:latin typeface="Times New Roman" pitchFamily="18" charset="0"/>
              </a:rPr>
              <a:t>Method 4 - </a:t>
            </a:r>
            <a:r>
              <a:rPr lang="en-US" sz="1800" dirty="0"/>
              <a:t>NW-TT determines port roles; NW-TT forwards announce message on behalf of DS-TT, U-plane.</a:t>
            </a:r>
          </a:p>
        </p:txBody>
      </p:sp>
    </p:spTree>
    <p:extLst>
      <p:ext uri="{BB962C8B-B14F-4D97-AF65-F5344CB8AC3E}">
        <p14:creationId xmlns:p14="http://schemas.microsoft.com/office/powerpoint/2010/main" val="297726682"/>
      </p:ext>
    </p:extLst>
  </p:cSld>
  <p:clrMapOvr>
    <a:masterClrMapping/>
  </p:clrMapOvr>
  <p:transition spd="slow"/>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okia powerpoint template nokia pure v13">
  <a:themeElements>
    <a:clrScheme name="Nokia Master Theme">
      <a:dk1>
        <a:srgbClr val="124191"/>
      </a:dk1>
      <a:lt1>
        <a:srgbClr val="FFFFFF"/>
      </a:lt1>
      <a:dk2>
        <a:srgbClr val="FFFFFF"/>
      </a:dk2>
      <a:lt2>
        <a:srgbClr val="68717A"/>
      </a:lt2>
      <a:accent1>
        <a:srgbClr val="00C9FF"/>
      </a:accent1>
      <a:accent2>
        <a:srgbClr val="00C9FF"/>
      </a:accent2>
      <a:accent3>
        <a:srgbClr val="00C9FF"/>
      </a:accent3>
      <a:accent4>
        <a:srgbClr val="A8BBC0"/>
      </a:accent4>
      <a:accent5>
        <a:srgbClr val="A8BBC0"/>
      </a:accent5>
      <a:accent6>
        <a:srgbClr val="D8D9DA"/>
      </a:accent6>
      <a:hlink>
        <a:srgbClr val="124191"/>
      </a:hlink>
      <a:folHlink>
        <a:srgbClr val="124191"/>
      </a:folHlink>
    </a:clrScheme>
    <a:fontScheme name="Nokia Pure v2">
      <a:majorFont>
        <a:latin typeface="Nokia Pure Headline Light"/>
        <a:ea typeface=""/>
        <a:cs typeface=""/>
      </a:majorFont>
      <a:minorFont>
        <a:latin typeface="Nokia Pure Text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effectLst/>
      </a:spPr>
      <a:bodyPr tIns="90000" bIns="90000" rtlCol="0" anchor="t" anchorCtr="0"/>
      <a:lstStyle>
        <a:defPPr algn="ctr" fontAlgn="auto">
          <a:spcBef>
            <a:spcPts val="0"/>
          </a:spcBef>
          <a:spcAft>
            <a:spcPts val="0"/>
          </a:spcAft>
          <a:defRPr dirty="0" smtClean="0">
            <a:solidFill>
              <a:schemeClr val="accent4"/>
            </a:solidFill>
          </a:defRPr>
        </a:defPPr>
      </a:lstStyle>
      <a:style>
        <a:lnRef idx="1">
          <a:schemeClr val="accent1"/>
        </a:lnRef>
        <a:fillRef idx="3">
          <a:schemeClr val="accent1"/>
        </a:fillRef>
        <a:effectRef idx="2">
          <a:schemeClr val="accent1"/>
        </a:effectRef>
        <a:fontRef idx="minor">
          <a:schemeClr val="lt1"/>
        </a:fontRef>
      </a:style>
    </a:spDef>
    <a:lnDef>
      <a:spPr>
        <a:ln w="19050" cmpd="sng">
          <a:solidFill>
            <a:schemeClr val="accent3"/>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okia PowerPoint Template Nokia Pure v12" id="{7AC05BEF-BBDF-4CF1-AA23-A676535EABCE}" vid="{991539CA-B441-4AED-8339-F6770207F6A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28928</TotalTime>
  <Words>857</Words>
  <Application>Microsoft Office PowerPoint</Application>
  <PresentationFormat>On-screen Show (4:3)</PresentationFormat>
  <Paragraphs>69</Paragraphs>
  <Slides>9</Slides>
  <Notes>7</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9</vt:i4>
      </vt:variant>
    </vt:vector>
  </HeadingPairs>
  <TitlesOfParts>
    <vt:vector size="19" baseType="lpstr">
      <vt:lpstr>Arial</vt:lpstr>
      <vt:lpstr>Arial </vt:lpstr>
      <vt:lpstr>Calibri</vt:lpstr>
      <vt:lpstr>Lucida Grande</vt:lpstr>
      <vt:lpstr>Nokia Pure Headline Light</vt:lpstr>
      <vt:lpstr>Nokia Pure Text Light</vt:lpstr>
      <vt:lpstr>Times New Roman</vt:lpstr>
      <vt:lpstr>Office Theme</vt:lpstr>
      <vt:lpstr>nokia powerpoint template nokia pure v13</vt:lpstr>
      <vt:lpstr>think-cell Slide</vt:lpstr>
      <vt:lpstr>FS_IIoT Show of hands questions</vt:lpstr>
      <vt:lpstr>Key Issue #1  Uplink Time Synchronization</vt:lpstr>
      <vt:lpstr>Key Issue #2 UE-UE TSC Communication</vt:lpstr>
      <vt:lpstr>Key Issue #2 UE-UE TSC Communication</vt:lpstr>
      <vt:lpstr>Key Issue #3A  Support for deterministic services</vt:lpstr>
      <vt:lpstr>Key Issue #3A  Support for deterministic services</vt:lpstr>
      <vt:lpstr>Key Issue #3B Exposure of TSC services Exposure of Time Synchronization</vt:lpstr>
      <vt:lpstr>BACK UP</vt:lpstr>
      <vt:lpstr>Key Issue #1  Uplink Time Synchronization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Nokia</cp:lastModifiedBy>
  <cp:revision>796</cp:revision>
  <dcterms:created xsi:type="dcterms:W3CDTF">2008-08-30T09:32:10Z</dcterms:created>
  <dcterms:modified xsi:type="dcterms:W3CDTF">2020-10-19T05:23:32Z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1436835755</vt:lpwstr>
  </property>
  <property fmtid="{D5CDD505-2E9C-101B-9397-08002B2CF9AE}" pid="3" name="_2015_ms_pID_725343">
    <vt:lpwstr>(2)az6LWZ/BzkH29ORZnQ1RTKIQg96V0vMjZ3UOLPjixIiRMweWfd7HeT6bBSfibyV6gbOx4hho
UguQ3NvCE8oNOQBb2NC+3HJSU1ci4zWWqJrxL1YhSS6f2QdSOlW9aUBA9h7rb59YI9Ixa33D
qw+3UexXsJmTXy1Sim/Fqm4Je+8pDx4Z7YmYStlrnQ1995J1gI6+eL29fmrKzb2QpCxk7Trw
qlr4m7QRjzu0W/kyJO</vt:lpwstr>
  </property>
  <property fmtid="{D5CDD505-2E9C-101B-9397-08002B2CF9AE}" pid="4" name="_2015_ms_pID_7253431">
    <vt:lpwstr>nOSRa3x7AQ3IgXmi84fNQuxUgKLV8+bOvMozq4FuG1irhlJjIxeD0d
Ljvf4yDFqpNQuqRAAy/AzAr4hogVFv1VVHqPPi/uJbIL3SaW4sFXjk/MmPK64Su6SWHHbgTR
N7Z2uCY0UqyhszyWtx03lKW98zFpqZtw4xmCCqb3Fp7STymhH6/mcYoHDbS38w+J9uqbqHnZ
m/emk2rXF1BPpgHL</vt:lpwstr>
  </property>
</Properties>
</file>