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747" r:id="rId2"/>
  </p:sldMasterIdLst>
  <p:notesMasterIdLst>
    <p:notesMasterId r:id="rId9"/>
  </p:notesMasterIdLst>
  <p:handoutMasterIdLst>
    <p:handoutMasterId r:id="rId10"/>
  </p:handoutMasterIdLst>
  <p:sldIdLst>
    <p:sldId id="303" r:id="rId3"/>
    <p:sldId id="726" r:id="rId4"/>
    <p:sldId id="732" r:id="rId5"/>
    <p:sldId id="733" r:id="rId6"/>
    <p:sldId id="727" r:id="rId7"/>
    <p:sldId id="729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2AF2F"/>
    <a:srgbClr val="5C88D0"/>
    <a:srgbClr val="2A6EA8"/>
    <a:srgbClr val="B1D254"/>
    <a:srgbClr val="72732F"/>
    <a:srgbClr val="C6D254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91" autoAdjust="0"/>
    <p:restoredTop sz="93372" autoAdjust="0"/>
  </p:normalViewPr>
  <p:slideViewPr>
    <p:cSldViewPr snapToGrid="0">
      <p:cViewPr varScale="1">
        <p:scale>
          <a:sx n="62" d="100"/>
          <a:sy n="62" d="100"/>
        </p:scale>
        <p:origin x="138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ndramouli, Devaki (Nokia - US/Dallas)" userId="ebf2a9f8-651b-4485-926f-9d93c0eafbc5" providerId="ADAL" clId="{26884101-C79E-4FF7-B572-D8779A014B7B}"/>
    <pc:docChg chg="custSel addSld modSld">
      <pc:chgData name="Chandramouli, Devaki (Nokia - US/Dallas)" userId="ebf2a9f8-651b-4485-926f-9d93c0eafbc5" providerId="ADAL" clId="{26884101-C79E-4FF7-B572-D8779A014B7B}" dt="2020-10-03T02:25:08.704" v="2205" actId="6549"/>
      <pc:docMkLst>
        <pc:docMk/>
      </pc:docMkLst>
      <pc:sldChg chg="modSp">
        <pc:chgData name="Chandramouli, Devaki (Nokia - US/Dallas)" userId="ebf2a9f8-651b-4485-926f-9d93c0eafbc5" providerId="ADAL" clId="{26884101-C79E-4FF7-B572-D8779A014B7B}" dt="2020-10-03T00:35:04.280" v="49" actId="20577"/>
        <pc:sldMkLst>
          <pc:docMk/>
          <pc:sldMk cId="0" sldId="303"/>
        </pc:sldMkLst>
        <pc:spChg chg="mod">
          <ac:chgData name="Chandramouli, Devaki (Nokia - US/Dallas)" userId="ebf2a9f8-651b-4485-926f-9d93c0eafbc5" providerId="ADAL" clId="{26884101-C79E-4FF7-B572-D8779A014B7B}" dt="2020-10-03T00:35:04.280" v="49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NotesTx">
        <pc:chgData name="Chandramouli, Devaki (Nokia - US/Dallas)" userId="ebf2a9f8-651b-4485-926f-9d93c0eafbc5" providerId="ADAL" clId="{26884101-C79E-4FF7-B572-D8779A014B7B}" dt="2020-10-03T00:49:28.885" v="677" actId="6549"/>
        <pc:sldMkLst>
          <pc:docMk/>
          <pc:sldMk cId="297726682" sldId="726"/>
        </pc:sldMkLst>
        <pc:spChg chg="mod">
          <ac:chgData name="Chandramouli, Devaki (Nokia - US/Dallas)" userId="ebf2a9f8-651b-4485-926f-9d93c0eafbc5" providerId="ADAL" clId="{26884101-C79E-4FF7-B572-D8779A014B7B}" dt="2020-10-03T00:49:28.885" v="677" actId="6549"/>
          <ac:spMkLst>
            <pc:docMk/>
            <pc:sldMk cId="297726682" sldId="726"/>
            <ac:spMk id="3" creationId="{D6578126-592B-44F1-83F1-2FD85F73B618}"/>
          </ac:spMkLst>
        </pc:spChg>
      </pc:sldChg>
      <pc:sldChg chg="modSp">
        <pc:chgData name="Chandramouli, Devaki (Nokia - US/Dallas)" userId="ebf2a9f8-651b-4485-926f-9d93c0eafbc5" providerId="ADAL" clId="{26884101-C79E-4FF7-B572-D8779A014B7B}" dt="2020-10-03T02:25:08.704" v="2205" actId="6549"/>
        <pc:sldMkLst>
          <pc:docMk/>
          <pc:sldMk cId="166559788" sldId="727"/>
        </pc:sldMkLst>
        <pc:spChg chg="mod">
          <ac:chgData name="Chandramouli, Devaki (Nokia - US/Dallas)" userId="ebf2a9f8-651b-4485-926f-9d93c0eafbc5" providerId="ADAL" clId="{26884101-C79E-4FF7-B572-D8779A014B7B}" dt="2020-10-03T02:18:11.170" v="2053" actId="20577"/>
          <ac:spMkLst>
            <pc:docMk/>
            <pc:sldMk cId="166559788" sldId="727"/>
            <ac:spMk id="2" creationId="{F4FFCCD4-A457-47E3-BB09-2A4CCDAC1761}"/>
          </ac:spMkLst>
        </pc:spChg>
        <pc:spChg chg="mod">
          <ac:chgData name="Chandramouli, Devaki (Nokia - US/Dallas)" userId="ebf2a9f8-651b-4485-926f-9d93c0eafbc5" providerId="ADAL" clId="{26884101-C79E-4FF7-B572-D8779A014B7B}" dt="2020-10-03T02:25:08.704" v="2205" actId="6549"/>
          <ac:spMkLst>
            <pc:docMk/>
            <pc:sldMk cId="166559788" sldId="727"/>
            <ac:spMk id="3" creationId="{60EEF122-904C-45BD-B2F2-57A8D898BDF4}"/>
          </ac:spMkLst>
        </pc:spChg>
      </pc:sldChg>
      <pc:sldChg chg="modSp add">
        <pc:chgData name="Chandramouli, Devaki (Nokia - US/Dallas)" userId="ebf2a9f8-651b-4485-926f-9d93c0eafbc5" providerId="ADAL" clId="{26884101-C79E-4FF7-B572-D8779A014B7B}" dt="2020-10-03T01:30:45.332" v="1383" actId="20577"/>
        <pc:sldMkLst>
          <pc:docMk/>
          <pc:sldMk cId="2766912134" sldId="732"/>
        </pc:sldMkLst>
        <pc:spChg chg="mod">
          <ac:chgData name="Chandramouli, Devaki (Nokia - US/Dallas)" userId="ebf2a9f8-651b-4485-926f-9d93c0eafbc5" providerId="ADAL" clId="{26884101-C79E-4FF7-B572-D8779A014B7B}" dt="2020-10-03T00:49:56.476" v="682"/>
          <ac:spMkLst>
            <pc:docMk/>
            <pc:sldMk cId="2766912134" sldId="732"/>
            <ac:spMk id="2" creationId="{F94200EA-B8B2-4A78-9F4F-66CC150E6E12}"/>
          </ac:spMkLst>
        </pc:spChg>
        <pc:spChg chg="mod">
          <ac:chgData name="Chandramouli, Devaki (Nokia - US/Dallas)" userId="ebf2a9f8-651b-4485-926f-9d93c0eafbc5" providerId="ADAL" clId="{26884101-C79E-4FF7-B572-D8779A014B7B}" dt="2020-10-03T01:30:45.332" v="1383" actId="20577"/>
          <ac:spMkLst>
            <pc:docMk/>
            <pc:sldMk cId="2766912134" sldId="732"/>
            <ac:spMk id="3" creationId="{D6578126-592B-44F1-83F1-2FD85F73B618}"/>
          </ac:spMkLst>
        </pc:spChg>
      </pc:sldChg>
      <pc:sldChg chg="modSp add">
        <pc:chgData name="Chandramouli, Devaki (Nokia - US/Dallas)" userId="ebf2a9f8-651b-4485-926f-9d93c0eafbc5" providerId="ADAL" clId="{26884101-C79E-4FF7-B572-D8779A014B7B}" dt="2020-10-03T01:37:46.272" v="1714" actId="20577"/>
        <pc:sldMkLst>
          <pc:docMk/>
          <pc:sldMk cId="1163656122" sldId="733"/>
        </pc:sldMkLst>
        <pc:spChg chg="mod">
          <ac:chgData name="Chandramouli, Devaki (Nokia - US/Dallas)" userId="ebf2a9f8-651b-4485-926f-9d93c0eafbc5" providerId="ADAL" clId="{26884101-C79E-4FF7-B572-D8779A014B7B}" dt="2020-10-03T01:37:46.272" v="1714" actId="20577"/>
          <ac:spMkLst>
            <pc:docMk/>
            <pc:sldMk cId="1163656122" sldId="733"/>
            <ac:spMk id="3" creationId="{D6578126-592B-44F1-83F1-2FD85F73B618}"/>
          </ac:spMkLst>
        </pc:spChg>
      </pc:sldChg>
      <pc:sldChg chg="modSp add">
        <pc:chgData name="Chandramouli, Devaki (Nokia - US/Dallas)" userId="ebf2a9f8-651b-4485-926f-9d93c0eafbc5" providerId="ADAL" clId="{26884101-C79E-4FF7-B572-D8779A014B7B}" dt="2020-10-03T02:19:23.659" v="2060" actId="20577"/>
        <pc:sldMkLst>
          <pc:docMk/>
          <pc:sldMk cId="831552340" sldId="734"/>
        </pc:sldMkLst>
        <pc:spChg chg="mod">
          <ac:chgData name="Chandramouli, Devaki (Nokia - US/Dallas)" userId="ebf2a9f8-651b-4485-926f-9d93c0eafbc5" providerId="ADAL" clId="{26884101-C79E-4FF7-B572-D8779A014B7B}" dt="2020-10-03T02:19:06.836" v="2058"/>
          <ac:spMkLst>
            <pc:docMk/>
            <pc:sldMk cId="831552340" sldId="734"/>
            <ac:spMk id="2" creationId="{F94200EA-B8B2-4A78-9F4F-66CC150E6E12}"/>
          </ac:spMkLst>
        </pc:spChg>
        <pc:spChg chg="mod">
          <ac:chgData name="Chandramouli, Devaki (Nokia - US/Dallas)" userId="ebf2a9f8-651b-4485-926f-9d93c0eafbc5" providerId="ADAL" clId="{26884101-C79E-4FF7-B572-D8779A014B7B}" dt="2020-10-03T02:19:23.659" v="2060" actId="20577"/>
          <ac:spMkLst>
            <pc:docMk/>
            <pc:sldMk cId="831552340" sldId="734"/>
            <ac:spMk id="3" creationId="{D6578126-592B-44F1-83F1-2FD85F73B618}"/>
          </ac:spMkLst>
        </pc:spChg>
      </pc:sldChg>
    </pc:docChg>
  </pc:docChgLst>
  <pc:docChgLst>
    <pc:chgData name="Chandramouli, Devaki (Nokia - US/Dallas)" userId="ebf2a9f8-651b-4485-926f-9d93c0eafbc5" providerId="ADAL" clId="{5FF1EFAA-14DD-48B1-A51D-6DE8E0A47648}"/>
    <pc:docChg chg="custSel addSld delSld modSld sldOrd">
      <pc:chgData name="Chandramouli, Devaki (Nokia - US/Dallas)" userId="ebf2a9f8-651b-4485-926f-9d93c0eafbc5" providerId="ADAL" clId="{5FF1EFAA-14DD-48B1-A51D-6DE8E0A47648}" dt="2020-10-06T16:26:49.311" v="2016"/>
      <pc:docMkLst>
        <pc:docMk/>
      </pc:docMkLst>
      <pc:sldChg chg="modSp">
        <pc:chgData name="Chandramouli, Devaki (Nokia - US/Dallas)" userId="ebf2a9f8-651b-4485-926f-9d93c0eafbc5" providerId="ADAL" clId="{5FF1EFAA-14DD-48B1-A51D-6DE8E0A47648}" dt="2020-10-06T12:09:45.069" v="1066" actId="20577"/>
        <pc:sldMkLst>
          <pc:docMk/>
          <pc:sldMk cId="297726682" sldId="726"/>
        </pc:sldMkLst>
        <pc:spChg chg="mod">
          <ac:chgData name="Chandramouli, Devaki (Nokia - US/Dallas)" userId="ebf2a9f8-651b-4485-926f-9d93c0eafbc5" providerId="ADAL" clId="{5FF1EFAA-14DD-48B1-A51D-6DE8E0A47648}" dt="2020-10-06T12:09:45.069" v="1066" actId="20577"/>
          <ac:spMkLst>
            <pc:docMk/>
            <pc:sldMk cId="297726682" sldId="726"/>
            <ac:spMk id="3" creationId="{D6578126-592B-44F1-83F1-2FD85F73B618}"/>
          </ac:spMkLst>
        </pc:spChg>
      </pc:sldChg>
      <pc:sldChg chg="modSp">
        <pc:chgData name="Chandramouli, Devaki (Nokia - US/Dallas)" userId="ebf2a9f8-651b-4485-926f-9d93c0eafbc5" providerId="ADAL" clId="{5FF1EFAA-14DD-48B1-A51D-6DE8E0A47648}" dt="2020-10-06T12:34:09.380" v="1686" actId="255"/>
        <pc:sldMkLst>
          <pc:docMk/>
          <pc:sldMk cId="166559788" sldId="727"/>
        </pc:sldMkLst>
        <pc:spChg chg="mod">
          <ac:chgData name="Chandramouli, Devaki (Nokia - US/Dallas)" userId="ebf2a9f8-651b-4485-926f-9d93c0eafbc5" providerId="ADAL" clId="{5FF1EFAA-14DD-48B1-A51D-6DE8E0A47648}" dt="2020-10-06T12:34:09.380" v="1686" actId="255"/>
          <ac:spMkLst>
            <pc:docMk/>
            <pc:sldMk cId="166559788" sldId="727"/>
            <ac:spMk id="3" creationId="{60EEF122-904C-45BD-B2F2-57A8D898BDF4}"/>
          </ac:spMkLst>
        </pc:spChg>
      </pc:sldChg>
      <pc:sldChg chg="del">
        <pc:chgData name="Chandramouli, Devaki (Nokia - US/Dallas)" userId="ebf2a9f8-651b-4485-926f-9d93c0eafbc5" providerId="ADAL" clId="{5FF1EFAA-14DD-48B1-A51D-6DE8E0A47648}" dt="2020-10-06T04:20:08.787" v="313" actId="2696"/>
        <pc:sldMkLst>
          <pc:docMk/>
          <pc:sldMk cId="1109139802" sldId="728"/>
        </pc:sldMkLst>
      </pc:sldChg>
      <pc:sldChg chg="modSp">
        <pc:chgData name="Chandramouli, Devaki (Nokia - US/Dallas)" userId="ebf2a9f8-651b-4485-926f-9d93c0eafbc5" providerId="ADAL" clId="{5FF1EFAA-14DD-48B1-A51D-6DE8E0A47648}" dt="2020-10-06T12:37:08.097" v="1709" actId="20577"/>
        <pc:sldMkLst>
          <pc:docMk/>
          <pc:sldMk cId="3935128638" sldId="729"/>
        </pc:sldMkLst>
        <pc:spChg chg="mod">
          <ac:chgData name="Chandramouli, Devaki (Nokia - US/Dallas)" userId="ebf2a9f8-651b-4485-926f-9d93c0eafbc5" providerId="ADAL" clId="{5FF1EFAA-14DD-48B1-A51D-6DE8E0A47648}" dt="2020-10-06T12:37:08.097" v="1709" actId="20577"/>
          <ac:spMkLst>
            <pc:docMk/>
            <pc:sldMk cId="3935128638" sldId="729"/>
            <ac:spMk id="3" creationId="{6589258C-F3B0-4661-9461-6BE5C76AD563}"/>
          </ac:spMkLst>
        </pc:spChg>
      </pc:sldChg>
      <pc:sldChg chg="del">
        <pc:chgData name="Chandramouli, Devaki (Nokia - US/Dallas)" userId="ebf2a9f8-651b-4485-926f-9d93c0eafbc5" providerId="ADAL" clId="{5FF1EFAA-14DD-48B1-A51D-6DE8E0A47648}" dt="2020-10-06T04:27:39.903" v="881" actId="2696"/>
        <pc:sldMkLst>
          <pc:docMk/>
          <pc:sldMk cId="1951207650" sldId="730"/>
        </pc:sldMkLst>
      </pc:sldChg>
      <pc:sldChg chg="del">
        <pc:chgData name="Chandramouli, Devaki (Nokia - US/Dallas)" userId="ebf2a9f8-651b-4485-926f-9d93c0eafbc5" providerId="ADAL" clId="{5FF1EFAA-14DD-48B1-A51D-6DE8E0A47648}" dt="2020-10-06T04:27:41.876" v="882" actId="2696"/>
        <pc:sldMkLst>
          <pc:docMk/>
          <pc:sldMk cId="4285774284" sldId="731"/>
        </pc:sldMkLst>
      </pc:sldChg>
      <pc:sldChg chg="modSp">
        <pc:chgData name="Chandramouli, Devaki (Nokia - US/Dallas)" userId="ebf2a9f8-651b-4485-926f-9d93c0eafbc5" providerId="ADAL" clId="{5FF1EFAA-14DD-48B1-A51D-6DE8E0A47648}" dt="2020-10-06T16:26:01.606" v="1846"/>
        <pc:sldMkLst>
          <pc:docMk/>
          <pc:sldMk cId="2766912134" sldId="732"/>
        </pc:sldMkLst>
        <pc:spChg chg="mod">
          <ac:chgData name="Chandramouli, Devaki (Nokia - US/Dallas)" userId="ebf2a9f8-651b-4485-926f-9d93c0eafbc5" providerId="ADAL" clId="{5FF1EFAA-14DD-48B1-A51D-6DE8E0A47648}" dt="2020-10-06T16:26:01.606" v="1846"/>
          <ac:spMkLst>
            <pc:docMk/>
            <pc:sldMk cId="2766912134" sldId="732"/>
            <ac:spMk id="3" creationId="{D6578126-592B-44F1-83F1-2FD85F73B618}"/>
          </ac:spMkLst>
        </pc:spChg>
      </pc:sldChg>
      <pc:sldChg chg="addSp modSp modNotesTx">
        <pc:chgData name="Chandramouli, Devaki (Nokia - US/Dallas)" userId="ebf2a9f8-651b-4485-926f-9d93c0eafbc5" providerId="ADAL" clId="{5FF1EFAA-14DD-48B1-A51D-6DE8E0A47648}" dt="2020-10-06T16:26:49.311" v="2016"/>
        <pc:sldMkLst>
          <pc:docMk/>
          <pc:sldMk cId="1163656122" sldId="733"/>
        </pc:sldMkLst>
        <pc:spChg chg="mod">
          <ac:chgData name="Chandramouli, Devaki (Nokia - US/Dallas)" userId="ebf2a9f8-651b-4485-926f-9d93c0eafbc5" providerId="ADAL" clId="{5FF1EFAA-14DD-48B1-A51D-6DE8E0A47648}" dt="2020-10-06T16:26:49.311" v="2016"/>
          <ac:spMkLst>
            <pc:docMk/>
            <pc:sldMk cId="1163656122" sldId="733"/>
            <ac:spMk id="3" creationId="{D6578126-592B-44F1-83F1-2FD85F73B618}"/>
          </ac:spMkLst>
        </pc:spChg>
        <pc:spChg chg="add mod">
          <ac:chgData name="Chandramouli, Devaki (Nokia - US/Dallas)" userId="ebf2a9f8-651b-4485-926f-9d93c0eafbc5" providerId="ADAL" clId="{5FF1EFAA-14DD-48B1-A51D-6DE8E0A47648}" dt="2020-10-06T12:22:36.106" v="1401" actId="20577"/>
          <ac:spMkLst>
            <pc:docMk/>
            <pc:sldMk cId="1163656122" sldId="733"/>
            <ac:spMk id="4" creationId="{CDA75739-731A-47A2-935F-34AF1164F67F}"/>
          </ac:spMkLst>
        </pc:spChg>
      </pc:sldChg>
      <pc:sldChg chg="modSp del ord">
        <pc:chgData name="Chandramouli, Devaki (Nokia - US/Dallas)" userId="ebf2a9f8-651b-4485-926f-9d93c0eafbc5" providerId="ADAL" clId="{5FF1EFAA-14DD-48B1-A51D-6DE8E0A47648}" dt="2020-10-06T04:28:03.180" v="888" actId="2696"/>
        <pc:sldMkLst>
          <pc:docMk/>
          <pc:sldMk cId="831552340" sldId="734"/>
        </pc:sldMkLst>
        <pc:spChg chg="mod">
          <ac:chgData name="Chandramouli, Devaki (Nokia - US/Dallas)" userId="ebf2a9f8-651b-4485-926f-9d93c0eafbc5" providerId="ADAL" clId="{5FF1EFAA-14DD-48B1-A51D-6DE8E0A47648}" dt="2020-10-06T04:27:55.994" v="887" actId="20577"/>
          <ac:spMkLst>
            <pc:docMk/>
            <pc:sldMk cId="831552340" sldId="734"/>
            <ac:spMk id="2" creationId="{F94200EA-B8B2-4A78-9F4F-66CC150E6E12}"/>
          </ac:spMkLst>
        </pc:spChg>
      </pc:sldChg>
      <pc:sldChg chg="modSp add del">
        <pc:chgData name="Chandramouli, Devaki (Nokia - US/Dallas)" userId="ebf2a9f8-651b-4485-926f-9d93c0eafbc5" providerId="ADAL" clId="{5FF1EFAA-14DD-48B1-A51D-6DE8E0A47648}" dt="2020-10-06T16:24:00.980" v="1800" actId="2696"/>
        <pc:sldMkLst>
          <pc:docMk/>
          <pc:sldMk cId="2011177593" sldId="735"/>
        </pc:sldMkLst>
        <pc:spChg chg="mod">
          <ac:chgData name="Chandramouli, Devaki (Nokia - US/Dallas)" userId="ebf2a9f8-651b-4485-926f-9d93c0eafbc5" providerId="ADAL" clId="{5FF1EFAA-14DD-48B1-A51D-6DE8E0A47648}" dt="2020-10-06T04:28:18.349" v="889" actId="13926"/>
          <ac:spMkLst>
            <pc:docMk/>
            <pc:sldMk cId="2011177593" sldId="735"/>
            <ac:spMk id="2" creationId="{E0E47C3A-543E-4E93-9744-C69AEBF66F04}"/>
          </ac:spMkLst>
        </pc:spChg>
        <pc:spChg chg="mod">
          <ac:chgData name="Chandramouli, Devaki (Nokia - US/Dallas)" userId="ebf2a9f8-651b-4485-926f-9d93c0eafbc5" providerId="ADAL" clId="{5FF1EFAA-14DD-48B1-A51D-6DE8E0A47648}" dt="2020-10-06T12:43:45.570" v="1799" actId="20577"/>
          <ac:spMkLst>
            <pc:docMk/>
            <pc:sldMk cId="2011177593" sldId="735"/>
            <ac:spMk id="3" creationId="{C44DF333-7CC9-4460-BD1C-B31AF18ED6C0}"/>
          </ac:spMkLst>
        </pc:spChg>
      </pc:sldChg>
    </pc:docChg>
  </pc:docChgLst>
  <pc:docChgLst>
    <pc:chgData name="Chandramouli, Devaki (Nokia - US/Dallas)" userId="ebf2a9f8-651b-4485-926f-9d93c0eafbc5" providerId="ADAL" clId="{8EA1245F-E212-44E5-A9C2-483402717B73}"/>
    <pc:docChg chg="custSel modSld">
      <pc:chgData name="Chandramouli, Devaki (Nokia - US/Dallas)" userId="ebf2a9f8-651b-4485-926f-9d93c0eafbc5" providerId="ADAL" clId="{8EA1245F-E212-44E5-A9C2-483402717B73}" dt="2020-10-08T14:04:07.680" v="171" actId="207"/>
      <pc:docMkLst>
        <pc:docMk/>
      </pc:docMkLst>
      <pc:sldChg chg="modSp">
        <pc:chgData name="Chandramouli, Devaki (Nokia - US/Dallas)" userId="ebf2a9f8-651b-4485-926f-9d93c0eafbc5" providerId="ADAL" clId="{8EA1245F-E212-44E5-A9C2-483402717B73}" dt="2020-10-06T16:48:39.142" v="166" actId="255"/>
        <pc:sldMkLst>
          <pc:docMk/>
          <pc:sldMk cId="297726682" sldId="726"/>
        </pc:sldMkLst>
        <pc:spChg chg="mod">
          <ac:chgData name="Chandramouli, Devaki (Nokia - US/Dallas)" userId="ebf2a9f8-651b-4485-926f-9d93c0eafbc5" providerId="ADAL" clId="{8EA1245F-E212-44E5-A9C2-483402717B73}" dt="2020-10-06T16:48:39.142" v="166" actId="255"/>
          <ac:spMkLst>
            <pc:docMk/>
            <pc:sldMk cId="297726682" sldId="726"/>
            <ac:spMk id="3" creationId="{D6578126-592B-44F1-83F1-2FD85F73B618}"/>
          </ac:spMkLst>
        </pc:spChg>
      </pc:sldChg>
      <pc:sldChg chg="modSp">
        <pc:chgData name="Chandramouli, Devaki (Nokia - US/Dallas)" userId="ebf2a9f8-651b-4485-926f-9d93c0eafbc5" providerId="ADAL" clId="{8EA1245F-E212-44E5-A9C2-483402717B73}" dt="2020-10-06T16:31:05.103" v="122" actId="20577"/>
        <pc:sldMkLst>
          <pc:docMk/>
          <pc:sldMk cId="166559788" sldId="727"/>
        </pc:sldMkLst>
        <pc:spChg chg="mod">
          <ac:chgData name="Chandramouli, Devaki (Nokia - US/Dallas)" userId="ebf2a9f8-651b-4485-926f-9d93c0eafbc5" providerId="ADAL" clId="{8EA1245F-E212-44E5-A9C2-483402717B73}" dt="2020-10-06T16:31:05.103" v="122" actId="20577"/>
          <ac:spMkLst>
            <pc:docMk/>
            <pc:sldMk cId="166559788" sldId="727"/>
            <ac:spMk id="3" creationId="{60EEF122-904C-45BD-B2F2-57A8D898BDF4}"/>
          </ac:spMkLst>
        </pc:spChg>
      </pc:sldChg>
      <pc:sldChg chg="modSp">
        <pc:chgData name="Chandramouli, Devaki (Nokia - US/Dallas)" userId="ebf2a9f8-651b-4485-926f-9d93c0eafbc5" providerId="ADAL" clId="{8EA1245F-E212-44E5-A9C2-483402717B73}" dt="2020-10-06T16:30:49.420" v="121" actId="20577"/>
        <pc:sldMkLst>
          <pc:docMk/>
          <pc:sldMk cId="2766912134" sldId="732"/>
        </pc:sldMkLst>
        <pc:spChg chg="mod">
          <ac:chgData name="Chandramouli, Devaki (Nokia - US/Dallas)" userId="ebf2a9f8-651b-4485-926f-9d93c0eafbc5" providerId="ADAL" clId="{8EA1245F-E212-44E5-A9C2-483402717B73}" dt="2020-10-06T16:30:49.420" v="121" actId="20577"/>
          <ac:spMkLst>
            <pc:docMk/>
            <pc:sldMk cId="2766912134" sldId="732"/>
            <ac:spMk id="3" creationId="{D6578126-592B-44F1-83F1-2FD85F73B618}"/>
          </ac:spMkLst>
        </pc:spChg>
      </pc:sldChg>
      <pc:sldChg chg="modSp">
        <pc:chgData name="Chandramouli, Devaki (Nokia - US/Dallas)" userId="ebf2a9f8-651b-4485-926f-9d93c0eafbc5" providerId="ADAL" clId="{8EA1245F-E212-44E5-A9C2-483402717B73}" dt="2020-10-08T14:04:07.680" v="171" actId="207"/>
        <pc:sldMkLst>
          <pc:docMk/>
          <pc:sldMk cId="1163656122" sldId="733"/>
        </pc:sldMkLst>
        <pc:spChg chg="mod">
          <ac:chgData name="Chandramouli, Devaki (Nokia - US/Dallas)" userId="ebf2a9f8-651b-4485-926f-9d93c0eafbc5" providerId="ADAL" clId="{8EA1245F-E212-44E5-A9C2-483402717B73}" dt="2020-10-08T14:04:07.680" v="171" actId="207"/>
          <ac:spMkLst>
            <pc:docMk/>
            <pc:sldMk cId="1163656122" sldId="733"/>
            <ac:spMk id="3" creationId="{D6578126-592B-44F1-83F1-2FD85F73B618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947778C-B3F3-4F7A-BB91-EB5F63B274A2}" type="datetime1">
              <a:rPr lang="en-US"/>
              <a:pPr>
                <a:defRPr/>
              </a:pPr>
              <a:t>10/8/2020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9A2E6ED2-3E23-4C28-8972-3DFEE8710E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019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ADFB8CB-F854-47F2-9DE9-2171C7CFA03A}" type="datetime1">
              <a:rPr lang="en-US"/>
              <a:pPr>
                <a:defRPr/>
              </a:pPr>
              <a:t>10/8/2020</a:t>
            </a:fld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1FA72314-C842-479C-B40D-6B35198B29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0020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B20BC9-C500-49C5-9C37-D50BBA60A0E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5791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8002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38112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4364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23850" y="73033"/>
            <a:ext cx="5810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sv-SE" sz="1200" b="1" dirty="0">
                <a:latin typeface="Arial "/>
              </a:rPr>
              <a:t>3GPP TSG SA WG2#141E </a:t>
            </a:r>
          </a:p>
          <a:p>
            <a:pPr eaLnBrk="1" hangingPunct="1">
              <a:defRPr/>
            </a:pPr>
            <a:r>
              <a:rPr lang="sv-SE" sz="1200" b="1" dirty="0" err="1">
                <a:latin typeface="Arial "/>
              </a:rPr>
              <a:t>Elbonia</a:t>
            </a:r>
            <a:r>
              <a:rPr lang="sv-SE" sz="1200" b="1" dirty="0">
                <a:latin typeface="Arial "/>
              </a:rPr>
              <a:t> </a:t>
            </a:r>
            <a:r>
              <a:rPr lang="sv-SE" sz="1200" b="1" dirty="0" err="1">
                <a:latin typeface="Arial "/>
              </a:rPr>
              <a:t>xx-xx</a:t>
            </a:r>
            <a:r>
              <a:rPr lang="sv-SE" sz="1200" b="1" dirty="0">
                <a:latin typeface="Arial "/>
              </a:rPr>
              <a:t>, </a:t>
            </a:r>
            <a:r>
              <a:rPr lang="sv-SE" sz="1200" b="1" dirty="0" err="1">
                <a:latin typeface="Arial "/>
              </a:rPr>
              <a:t>October</a:t>
            </a:r>
            <a:r>
              <a:rPr lang="sv-SE" sz="1200" b="1" dirty="0">
                <a:latin typeface="Arial "/>
              </a:rPr>
              <a:t> 2020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4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baseline="0"/>
            </a:lvl1pPr>
            <a:lvl2pPr>
              <a:spcAft>
                <a:spcPts val="6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18120" y="372332"/>
            <a:ext cx="82296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120" y="372332"/>
            <a:ext cx="82296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23863" y="1449917"/>
            <a:ext cx="4032250" cy="3393016"/>
          </a:xfrm>
        </p:spPr>
        <p:txBody>
          <a:bodyPr/>
          <a:lstStyle>
            <a:lvl1pPr marL="0" indent="0">
              <a:spcAft>
                <a:spcPts val="600"/>
              </a:spcAft>
              <a:buFont typeface="Arial" pitchFamily="34" charset="0"/>
              <a:buNone/>
              <a:defRPr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4608513" y="1449747"/>
            <a:ext cx="4032250" cy="3393016"/>
          </a:xfrm>
        </p:spPr>
        <p:txBody>
          <a:bodyPr/>
          <a:lstStyle>
            <a:lvl1pPr marL="0" indent="0">
              <a:spcAft>
                <a:spcPts val="600"/>
              </a:spcAft>
              <a:buNone/>
              <a:defRPr baseline="0"/>
            </a:lvl1pPr>
            <a:lvl2pPr marL="0" indent="0">
              <a:spcAft>
                <a:spcPts val="600"/>
              </a:spcAft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6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ags" Target="../tags/tag1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2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3" y="6373813"/>
            <a:ext cx="6169025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2"/>
            <a:ext cx="838835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95316" y="6394457"/>
            <a:ext cx="4422775" cy="31115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pc="300" dirty="0"/>
              <a:t>3GPP TSG SA WG2, xx-</a:t>
            </a:r>
            <a:r>
              <a:rPr lang="en-GB" spc="300" dirty="0" err="1"/>
              <a:t>xx.October</a:t>
            </a:r>
            <a:r>
              <a:rPr lang="en-GB" spc="300" dirty="0"/>
              <a:t> 2020</a:t>
            </a:r>
            <a:endParaRPr lang="en-GB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12" y="6383345"/>
            <a:ext cx="511175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fld id="{38BB483D-C369-491B-B1D1-2AD91BB702B7}" type="slidenum">
              <a:rPr lang="en-GB" altLang="en-US" b="1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95"/>
            <a:ext cx="9717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>
                <a:solidFill>
                  <a:schemeClr val="bg1"/>
                </a:solidFill>
              </a:rPr>
              <a:t>© 3GPP 2012</a:t>
            </a:r>
            <a:endParaRPr lang="en-GB"/>
          </a:p>
        </p:txBody>
      </p:sp>
      <p:sp>
        <p:nvSpPr>
          <p:cNvPr id="8" name="Text Box 13"/>
          <p:cNvSpPr txBox="1">
            <a:spLocks noChangeArrowheads="1"/>
          </p:cNvSpPr>
          <p:nvPr userDrawn="1"/>
        </p:nvSpPr>
        <p:spPr bwMode="auto">
          <a:xfrm>
            <a:off x="7639052" y="177807"/>
            <a:ext cx="1463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GB" sz="1200" b="1" dirty="0"/>
              <a:t>S2-20xxxx</a:t>
            </a:r>
            <a:endParaRPr lang="en-GB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3" r:id="rId2"/>
    <p:sldLayoutId id="214748374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Object 30" hidden="1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9" y="2119"/>
          <a:ext cx="1587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7" imgW="270" imgH="270" progId="">
                  <p:embed/>
                </p:oleObj>
              </mc:Choice>
              <mc:Fallback>
                <p:oleObj name="think-cell Slide" r:id="rId7" imgW="270" imgH="270" progId="">
                  <p:embed/>
                  <p:pic>
                    <p:nvPicPr>
                      <p:cNvPr id="31" name="Object 3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" y="2119"/>
                        <a:ext cx="1587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Line 9"/>
          <p:cNvSpPr>
            <a:spLocks noChangeShapeType="1"/>
          </p:cNvSpPr>
          <p:nvPr/>
        </p:nvSpPr>
        <p:spPr bwMode="auto">
          <a:xfrm flipV="1">
            <a:off x="-179388" y="791633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 dirty="0">
              <a:solidFill>
                <a:srgbClr val="124191"/>
              </a:solidFill>
              <a:latin typeface="Nokia Pure Headline Light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 flipV="1">
            <a:off x="-179388" y="65532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7" name="Line 9"/>
          <p:cNvSpPr>
            <a:spLocks noChangeShapeType="1"/>
          </p:cNvSpPr>
          <p:nvPr/>
        </p:nvSpPr>
        <p:spPr bwMode="auto">
          <a:xfrm flipV="1">
            <a:off x="-179388" y="1128184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8" name="Line 10"/>
          <p:cNvSpPr>
            <a:spLocks noChangeShapeType="1"/>
          </p:cNvSpPr>
          <p:nvPr/>
        </p:nvSpPr>
        <p:spPr bwMode="auto">
          <a:xfrm flipH="1">
            <a:off x="-179388" y="1456267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9" name="Line 12"/>
          <p:cNvSpPr>
            <a:spLocks noChangeShapeType="1"/>
          </p:cNvSpPr>
          <p:nvPr/>
        </p:nvSpPr>
        <p:spPr bwMode="auto">
          <a:xfrm flipV="1">
            <a:off x="-179388" y="6220884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0" name="Line 13"/>
          <p:cNvSpPr>
            <a:spLocks noChangeShapeType="1"/>
          </p:cNvSpPr>
          <p:nvPr/>
        </p:nvSpPr>
        <p:spPr bwMode="auto">
          <a:xfrm flipH="1" flipV="1">
            <a:off x="-179388" y="58674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1" name="Line 14"/>
          <p:cNvSpPr>
            <a:spLocks noChangeShapeType="1"/>
          </p:cNvSpPr>
          <p:nvPr/>
        </p:nvSpPr>
        <p:spPr bwMode="auto">
          <a:xfrm>
            <a:off x="-179388" y="374651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2" name="Line 15"/>
          <p:cNvSpPr>
            <a:spLocks noChangeShapeType="1"/>
          </p:cNvSpPr>
          <p:nvPr/>
        </p:nvSpPr>
        <p:spPr bwMode="auto">
          <a:xfrm flipH="1">
            <a:off x="417513" y="-196851"/>
            <a:ext cx="0" cy="7344835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3" name="Line 17"/>
          <p:cNvSpPr>
            <a:spLocks noChangeShapeType="1"/>
          </p:cNvSpPr>
          <p:nvPr/>
        </p:nvSpPr>
        <p:spPr bwMode="auto">
          <a:xfrm>
            <a:off x="8656638" y="-196851"/>
            <a:ext cx="0" cy="7344835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17513" y="372533"/>
            <a:ext cx="8229600" cy="414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17513" y="1452042"/>
            <a:ext cx="8229600" cy="4409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2" name="Text Box 9"/>
          <p:cNvSpPr txBox="1">
            <a:spLocks noChangeArrowheads="1"/>
          </p:cNvSpPr>
          <p:nvPr/>
        </p:nvSpPr>
        <p:spPr bwMode="auto">
          <a:xfrm>
            <a:off x="0" y="-469900"/>
            <a:ext cx="9144000" cy="233014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762000">
              <a:lnSpc>
                <a:spcPct val="90000"/>
              </a:lnSpc>
              <a:spcBef>
                <a:spcPct val="50000"/>
              </a:spcBef>
              <a:buClr>
                <a:srgbClr val="00C9FF"/>
              </a:buClr>
              <a:defRPr/>
            </a:pPr>
            <a:r>
              <a:rPr lang="en-US" dirty="0">
                <a:solidFill>
                  <a:srgbClr val="FFFFFF"/>
                </a:solidFill>
                <a:latin typeface="Nokia Pure Text Light"/>
                <a:cs typeface="+mn-cs"/>
              </a:rPr>
              <a:t>To change the document information in the footer, press [Alt + F8] and use the “FORM“</a:t>
            </a:r>
          </a:p>
        </p:txBody>
      </p:sp>
      <p:sp>
        <p:nvSpPr>
          <p:cNvPr id="41" name="AutoShape 57"/>
          <p:cNvSpPr>
            <a:spLocks noChangeArrowheads="1"/>
          </p:cNvSpPr>
          <p:nvPr/>
        </p:nvSpPr>
        <p:spPr bwMode="auto">
          <a:xfrm>
            <a:off x="1474790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18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65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145</a:t>
            </a:r>
          </a:p>
        </p:txBody>
      </p:sp>
      <p:sp>
        <p:nvSpPr>
          <p:cNvPr id="43" name="AutoShape 58"/>
          <p:cNvSpPr>
            <a:spLocks noChangeArrowheads="1"/>
          </p:cNvSpPr>
          <p:nvPr/>
        </p:nvSpPr>
        <p:spPr bwMode="auto">
          <a:xfrm>
            <a:off x="1835150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0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201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255</a:t>
            </a:r>
          </a:p>
        </p:txBody>
      </p:sp>
      <p:sp>
        <p:nvSpPr>
          <p:cNvPr id="44" name="AutoShape 59"/>
          <p:cNvSpPr>
            <a:spLocks noChangeArrowheads="1"/>
          </p:cNvSpPr>
          <p:nvPr/>
        </p:nvSpPr>
        <p:spPr bwMode="auto">
          <a:xfrm>
            <a:off x="2195513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fontAlgn="auto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R 104</a:t>
            </a:r>
            <a:br>
              <a:rPr lang="en-US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G 113</a:t>
            </a:r>
            <a:br>
              <a:rPr lang="en-US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B 122</a:t>
            </a:r>
          </a:p>
        </p:txBody>
      </p:sp>
      <p:sp>
        <p:nvSpPr>
          <p:cNvPr id="45" name="AutoShape 64"/>
          <p:cNvSpPr>
            <a:spLocks noChangeArrowheads="1"/>
          </p:cNvSpPr>
          <p:nvPr/>
        </p:nvSpPr>
        <p:spPr bwMode="auto">
          <a:xfrm>
            <a:off x="2916251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216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217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218</a:t>
            </a:r>
          </a:p>
        </p:txBody>
      </p:sp>
      <p:sp>
        <p:nvSpPr>
          <p:cNvPr id="46" name="AutoShape 65"/>
          <p:cNvSpPr>
            <a:spLocks noChangeArrowheads="1"/>
          </p:cNvSpPr>
          <p:nvPr/>
        </p:nvSpPr>
        <p:spPr bwMode="auto">
          <a:xfrm>
            <a:off x="2555875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168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187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192</a:t>
            </a:r>
          </a:p>
        </p:txBody>
      </p:sp>
      <p:sp>
        <p:nvSpPr>
          <p:cNvPr id="47" name="Rectangle 68"/>
          <p:cNvSpPr>
            <a:spLocks noChangeArrowheads="1"/>
          </p:cNvSpPr>
          <p:nvPr/>
        </p:nvSpPr>
        <p:spPr bwMode="auto">
          <a:xfrm>
            <a:off x="647713" y="6944786"/>
            <a:ext cx="792163" cy="179916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</a:rPr>
              <a:t>Core and </a:t>
            </a: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background</a:t>
            </a:r>
            <a:r>
              <a:rPr lang="en-GB" sz="500" b="1" dirty="0">
                <a:solidFill>
                  <a:srgbClr val="FFFFFF"/>
                </a:solidFill>
              </a:rPr>
              <a:t> colors:</a:t>
            </a:r>
          </a:p>
        </p:txBody>
      </p:sp>
      <p:sp>
        <p:nvSpPr>
          <p:cNvPr id="48" name="AutoShape 57"/>
          <p:cNvSpPr>
            <a:spLocks noChangeArrowheads="1"/>
          </p:cNvSpPr>
          <p:nvPr/>
        </p:nvSpPr>
        <p:spPr bwMode="auto">
          <a:xfrm>
            <a:off x="1474790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49" name="AutoShape 58"/>
          <p:cNvSpPr>
            <a:spLocks noChangeArrowheads="1"/>
          </p:cNvSpPr>
          <p:nvPr/>
        </p:nvSpPr>
        <p:spPr bwMode="auto">
          <a:xfrm>
            <a:off x="1835150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50" name="AutoShape 59"/>
          <p:cNvSpPr>
            <a:spLocks noChangeArrowheads="1"/>
          </p:cNvSpPr>
          <p:nvPr/>
        </p:nvSpPr>
        <p:spPr bwMode="auto">
          <a:xfrm>
            <a:off x="2195513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fontAlgn="auto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 dirty="0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647713" y="6944786"/>
            <a:ext cx="792163" cy="179916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GB" sz="500" b="1" dirty="0">
              <a:solidFill>
                <a:srgbClr val="FFFFFF"/>
              </a:solidFill>
            </a:endParaRPr>
          </a:p>
        </p:txBody>
      </p:sp>
      <p:sp>
        <p:nvSpPr>
          <p:cNvPr id="52" name="Date Placeholder 3"/>
          <p:cNvSpPr txBox="1">
            <a:spLocks/>
          </p:cNvSpPr>
          <p:nvPr/>
        </p:nvSpPr>
        <p:spPr>
          <a:xfrm>
            <a:off x="722326" y="6191252"/>
            <a:ext cx="687387" cy="184149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FEF4778-5275-AF44-A3A2-413C53D52084}" type="datetime1">
              <a:rPr lang="en-GB" sz="800" smtClean="0">
                <a:solidFill>
                  <a:srgbClr val="68717A"/>
                </a:solidFill>
                <a:cs typeface="Arial" panose="020B0604020202020204" pitchFamily="34" charset="0"/>
              </a:rPr>
              <a:pPr>
                <a:defRPr/>
              </a:pPr>
              <a:t>08/10/2020</a:t>
            </a:fld>
            <a:endParaRPr lang="en-GB" sz="800" dirty="0">
              <a:solidFill>
                <a:srgbClr val="68717A"/>
              </a:solidFill>
              <a:cs typeface="Arial" panose="020B0604020202020204" pitchFamily="34" charset="0"/>
            </a:endParaRPr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433388" y="6191252"/>
            <a:ext cx="144462" cy="184149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59182688-34E5-4CE3-92E4-C88AA8BD9750}" type="slidenum">
              <a:rPr lang="en-GB" sz="800" smtClean="0">
                <a:solidFill>
                  <a:srgbClr val="68717A"/>
                </a:solidFill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dirty="0">
              <a:solidFill>
                <a:srgbClr val="68717A"/>
              </a:solidFill>
              <a:cs typeface="Arial" panose="020B0604020202020204" pitchFamily="34" charset="0"/>
            </a:endParaRPr>
          </a:p>
        </p:txBody>
      </p:sp>
      <p:pic>
        <p:nvPicPr>
          <p:cNvPr id="1050" name="Picture 1"/>
          <p:cNvPicPr>
            <a:picLocks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7959738" y="6229351"/>
            <a:ext cx="701675" cy="154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341441" y="6191259"/>
            <a:ext cx="6078537" cy="12311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457200" eaLnBrk="1" hangingPunct="1"/>
            <a:r>
              <a:rPr lang="en-GB" sz="800" dirty="0">
                <a:solidFill>
                  <a:srgbClr val="68717A"/>
                </a:solidFill>
                <a:latin typeface="Nokia Pure Text Light"/>
                <a:cs typeface="Arial" charset="0"/>
              </a:rPr>
              <a:t>© Nokia 2015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03366" y="6333067"/>
            <a:ext cx="6078537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eaLnBrk="1" hangingPunct="1">
              <a:defRPr/>
            </a:pPr>
            <a:endParaRPr lang="en-GB" sz="800" dirty="0">
              <a:solidFill>
                <a:srgbClr val="68717A"/>
              </a:solidFill>
            </a:endParaRPr>
          </a:p>
          <a:p>
            <a:pPr defTabSz="457200" eaLnBrk="1" hangingPunct="1">
              <a:defRPr/>
            </a:pPr>
            <a:endParaRPr lang="en-GB" sz="800" dirty="0">
              <a:solidFill>
                <a:srgbClr val="68717A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2002" y="6383875"/>
            <a:ext cx="6078537" cy="12311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457200" eaLnBrk="1" hangingPunct="1">
              <a:defRPr/>
            </a:pPr>
            <a:r>
              <a:rPr lang="en-GB" sz="800">
                <a:solidFill>
                  <a:srgbClr val="68717A"/>
                </a:solidFill>
                <a:latin typeface="Nokia Pure Text Light"/>
                <a:cs typeface="Arial" charset="0"/>
              </a:rPr>
              <a:t>Confidential</a:t>
            </a:r>
            <a:endParaRPr lang="en-GB" sz="800" dirty="0">
              <a:solidFill>
                <a:srgbClr val="68717A"/>
              </a:solidFill>
              <a:latin typeface="Nokia Pure Text Light"/>
              <a:cs typeface="Arial" charset="0"/>
            </a:endParaRPr>
          </a:p>
        </p:txBody>
      </p:sp>
      <p:sp>
        <p:nvSpPr>
          <p:cNvPr id="33" name="Text Box 13"/>
          <p:cNvSpPr txBox="1">
            <a:spLocks noChangeArrowheads="1"/>
          </p:cNvSpPr>
          <p:nvPr userDrawn="1"/>
        </p:nvSpPr>
        <p:spPr bwMode="auto">
          <a:xfrm>
            <a:off x="7649938" y="68947"/>
            <a:ext cx="1463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GB" sz="1200" b="1" dirty="0"/>
              <a:t>S2-153083</a:t>
            </a:r>
            <a:endParaRPr lang="en-GB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</p:sldLayoutIdLst>
  <p:hf sldNum="0"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1800" b="1" kern="1200">
          <a:solidFill>
            <a:schemeClr val="tx1"/>
          </a:solidFill>
          <a:latin typeface="+mj-lt"/>
          <a:ea typeface="ヒラギノ角ゴ Pro W3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9pPr>
    </p:titleStyle>
    <p:bodyStyle>
      <a:lvl1pPr marL="230188" indent="-230188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3200" kern="1200">
          <a:solidFill>
            <a:schemeClr val="bg2"/>
          </a:solidFill>
          <a:latin typeface="+mn-lt"/>
          <a:ea typeface="ヒラギノ角ゴ Pro W3" charset="0"/>
          <a:cs typeface="ヒラギノ角ゴ Pro W3" charset="0"/>
        </a:defRPr>
      </a:lvl1pPr>
      <a:lvl2pPr marL="458788" indent="-228600" algn="l" defTabSz="457200" rtl="0" eaLnBrk="1" fontAlgn="base" hangingPunct="1">
        <a:spcBef>
          <a:spcPct val="0"/>
        </a:spcBef>
        <a:spcAft>
          <a:spcPts val="600"/>
        </a:spcAft>
        <a:buFont typeface="Lucida Grande"/>
        <a:buChar char="-"/>
        <a:defRPr sz="28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2pPr>
      <a:lvl3pPr marL="684213" indent="-225425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24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3pPr>
      <a:lvl4pPr marL="912813" indent="-228600" algn="l" defTabSz="457200" rtl="0" eaLnBrk="1" fontAlgn="base" hangingPunct="1">
        <a:spcBef>
          <a:spcPct val="0"/>
        </a:spcBef>
        <a:spcAft>
          <a:spcPts val="600"/>
        </a:spcAft>
        <a:buFont typeface="Lucida Grande"/>
        <a:buChar char="-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4pPr>
      <a:lvl5pPr marL="1143000" indent="-230188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0363" y="1357745"/>
            <a:ext cx="8176437" cy="211974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 err="1"/>
              <a:t>FS_IIoT</a:t>
            </a:r>
            <a:br>
              <a:rPr lang="en-US" sz="4000" b="1" dirty="0"/>
            </a:br>
            <a:r>
              <a:rPr lang="en-US" sz="4000" b="1" dirty="0"/>
              <a:t>Show of hands questions</a:t>
            </a:r>
            <a:endParaRPr lang="en-GB" sz="4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dirty="0"/>
            </a:br>
            <a:r>
              <a:rPr lang="en-US" altLang="en-US" sz="2000" dirty="0">
                <a:latin typeface="Arial" pitchFamily="34" charset="0"/>
              </a:rPr>
              <a:t>Nokia (Rapporteur)</a:t>
            </a:r>
            <a:endParaRPr lang="en-GB" altLang="en-US" sz="2000" dirty="0">
              <a:latin typeface="Arial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00EA-B8B2-4A78-9F4F-66CC150E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#1 </a:t>
            </a:r>
            <a:br>
              <a:rPr lang="en-US" dirty="0"/>
            </a:br>
            <a:r>
              <a:rPr lang="en-US" dirty="0"/>
              <a:t>Uplink Time Synchronization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Background</a:t>
            </a:r>
          </a:p>
          <a:p>
            <a:pPr lvl="1"/>
            <a:r>
              <a:rPr lang="en-US" sz="1800" dirty="0"/>
              <a:t>There are 4 methods documented as part of solution #1 to support BMCA for Time Synchronization. Need to pick one Method as way forward.</a:t>
            </a:r>
          </a:p>
          <a:p>
            <a:pPr lvl="1"/>
            <a:r>
              <a:rPr lang="en-US" sz="1800" dirty="0"/>
              <a:t>Method 1 – TSN AF determines the port role, announce message is forwarded over CP (C-plane based).</a:t>
            </a:r>
          </a:p>
          <a:p>
            <a:pPr lvl="1"/>
            <a:r>
              <a:rPr lang="en-US" sz="1800" dirty="0"/>
              <a:t>Method 2 – NW-TT determines port roles; DS-TT forwards all announce messages, U-plane. </a:t>
            </a:r>
          </a:p>
          <a:p>
            <a:pPr lvl="1"/>
            <a:r>
              <a:rPr lang="en-US" sz="1800" dirty="0"/>
              <a:t>Method 3 – NW-TT determines port roles; If message Priority Vector is better than the current Port Priority Vector, DS-TT forwards announce, U-plane</a:t>
            </a:r>
          </a:p>
          <a:p>
            <a:pPr lvl="1"/>
            <a:r>
              <a:rPr lang="en-US" sz="1800" kern="1200" dirty="0">
                <a:latin typeface="Times New Roman" pitchFamily="18" charset="0"/>
              </a:rPr>
              <a:t>Method 4 - </a:t>
            </a:r>
            <a:r>
              <a:rPr lang="en-US" sz="1800" dirty="0"/>
              <a:t>NW-TT determines port roles; NW-TT forwards announce message on behalf of DS-TT, U-plane.</a:t>
            </a:r>
          </a:p>
          <a:p>
            <a:r>
              <a:rPr lang="en-US" sz="1800" dirty="0">
                <a:solidFill>
                  <a:srgbClr val="FF0000"/>
                </a:solidFill>
              </a:rPr>
              <a:t>Way forward: &lt;&gt;</a:t>
            </a:r>
          </a:p>
        </p:txBody>
      </p:sp>
    </p:spTree>
    <p:extLst>
      <p:ext uri="{BB962C8B-B14F-4D97-AF65-F5344CB8AC3E}">
        <p14:creationId xmlns:p14="http://schemas.microsoft.com/office/powerpoint/2010/main" val="29772668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00EA-B8B2-4A78-9F4F-66CC150E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#2</a:t>
            </a:r>
            <a:br>
              <a:rPr lang="en-US" dirty="0"/>
            </a:br>
            <a:r>
              <a:rPr lang="en-US" dirty="0"/>
              <a:t>UE-UE TSC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  <a:p>
            <a:pPr lvl="1"/>
            <a:r>
              <a:rPr lang="en-US" dirty="0"/>
              <a:t>Item 1: Varying views on support for UE-UE communication for IEEE TSN bridge with or without any pre-configuration.</a:t>
            </a:r>
          </a:p>
          <a:p>
            <a:r>
              <a:rPr lang="en-US" dirty="0"/>
              <a:t>Questions:</a:t>
            </a:r>
          </a:p>
          <a:p>
            <a:pPr lvl="1"/>
            <a:r>
              <a:rPr lang="en-US" sz="1600" dirty="0"/>
              <a:t>Options for item 1:</a:t>
            </a:r>
          </a:p>
          <a:p>
            <a:pPr lvl="2"/>
            <a:r>
              <a:rPr lang="en-US" sz="1600" dirty="0"/>
              <a:t>Option 1: Allow UE-UE communication, 5GS acting as IEEE TSN bridge supported only if they are configured as part of 5G VN group.</a:t>
            </a:r>
          </a:p>
          <a:p>
            <a:pPr lvl="2"/>
            <a:r>
              <a:rPr lang="en-US" sz="1600" dirty="0"/>
              <a:t>Option 2: Allow UE-UE communication considering AF request for QoS, as long as they are within the same 5GS acting as IEEE TSN Bridge for ETH PDU Sessions.</a:t>
            </a:r>
          </a:p>
          <a:p>
            <a:pPr lvl="2"/>
            <a:r>
              <a:rPr lang="en-US" sz="1600" dirty="0"/>
              <a:t>Option 3: Allow both options – option 1 &amp; 2.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Way forward: &lt; &gt;</a:t>
            </a:r>
          </a:p>
          <a:p>
            <a:pPr lvl="2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912134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00EA-B8B2-4A78-9F4F-66CC150E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#2</a:t>
            </a:r>
            <a:br>
              <a:rPr lang="en-US" dirty="0"/>
            </a:br>
            <a:r>
              <a:rPr lang="en-US" dirty="0"/>
              <a:t>UE-UE TSC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  <a:p>
            <a:pPr lvl="1"/>
            <a:r>
              <a:rPr lang="en-US" sz="2000" dirty="0"/>
              <a:t>Item 2: Varying views on how the local switching within UPF should be controlled.</a:t>
            </a:r>
          </a:p>
          <a:p>
            <a:r>
              <a:rPr lang="en-US" dirty="0"/>
              <a:t>Questions:</a:t>
            </a:r>
          </a:p>
          <a:p>
            <a:pPr lvl="1"/>
            <a:r>
              <a:rPr lang="en-US" dirty="0"/>
              <a:t>Options for Item 2:</a:t>
            </a:r>
          </a:p>
          <a:p>
            <a:pPr lvl="2"/>
            <a:r>
              <a:rPr lang="en-US" sz="1800" dirty="0"/>
              <a:t>Option 1: Local switching within UPF is autonomously determined based on MAC learning and IP routing* knowledge. When local switching is performed, QoS updated considering AF request for listeners and talkers.</a:t>
            </a:r>
          </a:p>
          <a:p>
            <a:pPr lvl="2"/>
            <a:r>
              <a:rPr lang="en-US" sz="1800" dirty="0"/>
              <a:t>Option 2: Local switching within UPF is controlled via N4 (FAR/PDR) rules. When local switching is performed, QoS updated considering AF request for listeners and talkers.</a:t>
            </a:r>
          </a:p>
          <a:p>
            <a:pPr lvl="2"/>
            <a:r>
              <a:rPr lang="en-US" sz="1800" dirty="0"/>
              <a:t>Option 3: Allow both options </a:t>
            </a:r>
          </a:p>
          <a:p>
            <a:pPr marL="342900" lvl="2" indent="-342900">
              <a:buBlip>
                <a:blip r:embed="rId3"/>
              </a:buBlip>
            </a:pPr>
            <a:r>
              <a:rPr lang="en-US" sz="2800" dirty="0">
                <a:solidFill>
                  <a:srgbClr val="FF0000"/>
                </a:solidFill>
                <a:ea typeface="+mn-ea"/>
                <a:cs typeface="+mn-cs"/>
              </a:rPr>
              <a:t>Way forward: &lt; &gt;</a:t>
            </a:r>
          </a:p>
          <a:p>
            <a:pPr marL="914400" lvl="2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A75739-731A-47A2-935F-34AF1164F67F}"/>
              </a:ext>
            </a:extLst>
          </p:cNvPr>
          <p:cNvSpPr txBox="1"/>
          <p:nvPr/>
        </p:nvSpPr>
        <p:spPr>
          <a:xfrm>
            <a:off x="5317958" y="5317958"/>
            <a:ext cx="29958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in case of IP@, it is about knowing target UE’s IP prefix for routing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5612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FCCD4-A457-47E3-BB09-2A4CCDAC1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#3A </a:t>
            </a:r>
            <a:br>
              <a:rPr lang="en-US" dirty="0"/>
            </a:br>
            <a:r>
              <a:rPr lang="en-US" dirty="0"/>
              <a:t>Support for deterministic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EF122-904C-45BD-B2F2-57A8D898B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500" dirty="0"/>
              <a:t>Background</a:t>
            </a:r>
          </a:p>
          <a:p>
            <a:pPr lvl="1"/>
            <a:r>
              <a:rPr lang="en-US" sz="1500" dirty="0"/>
              <a:t>Support for H&amp;F for ETH (non-IEEE TSN) PDU Sessions.</a:t>
            </a:r>
          </a:p>
          <a:p>
            <a:pPr lvl="1"/>
            <a:r>
              <a:rPr lang="en-US" sz="1500" dirty="0"/>
              <a:t>Support for H&amp;F for IP PDU Sessions.</a:t>
            </a:r>
          </a:p>
          <a:p>
            <a:r>
              <a:rPr lang="en-US" sz="1500" dirty="0"/>
              <a:t>Questions:</a:t>
            </a:r>
          </a:p>
          <a:p>
            <a:pPr lvl="1"/>
            <a:r>
              <a:rPr lang="en-US" sz="1500" dirty="0"/>
              <a:t>Should we support H&amp;F for ETH (non-IEEE TSN) PDU Sessions? (YES/NO)</a:t>
            </a:r>
          </a:p>
          <a:p>
            <a:pPr lvl="1"/>
            <a:r>
              <a:rPr lang="en-US" sz="1500" dirty="0"/>
              <a:t>Options to support H&amp;F for ETH (non-IEEE TSN):</a:t>
            </a:r>
          </a:p>
          <a:p>
            <a:pPr lvl="2"/>
            <a:r>
              <a:rPr lang="en-US" sz="1500" dirty="0"/>
              <a:t>Option 1: With Rel-16 </a:t>
            </a:r>
            <a:r>
              <a:rPr lang="en-US" sz="1500" dirty="0" err="1"/>
              <a:t>Qbv</a:t>
            </a:r>
            <a:r>
              <a:rPr lang="en-US" sz="1500" dirty="0"/>
              <a:t> parameters </a:t>
            </a:r>
          </a:p>
          <a:p>
            <a:pPr lvl="2"/>
            <a:r>
              <a:rPr lang="en-US" sz="1500" dirty="0"/>
              <a:t>Option 2: With TSCAI parameters</a:t>
            </a:r>
          </a:p>
          <a:p>
            <a:pPr lvl="2"/>
            <a:r>
              <a:rPr lang="en-US" sz="1500" dirty="0"/>
              <a:t>Option 3: Option 1 or Option 2 is fine.</a:t>
            </a:r>
          </a:p>
          <a:p>
            <a:pPr lvl="1"/>
            <a:r>
              <a:rPr lang="en-US" sz="1500" dirty="0"/>
              <a:t>Should we support H&amp;F for IP (non-IEEE TSN) PDU Sessions? (YES/NO)</a:t>
            </a:r>
          </a:p>
          <a:p>
            <a:pPr lvl="1"/>
            <a:r>
              <a:rPr lang="en-US" sz="1500" dirty="0"/>
              <a:t>Options to support H&amp;F for IP (non-IEEE TSN):</a:t>
            </a:r>
          </a:p>
          <a:p>
            <a:pPr lvl="2"/>
            <a:r>
              <a:rPr lang="en-US" sz="1500" dirty="0"/>
              <a:t>Option 1: With Rel-16 </a:t>
            </a:r>
            <a:r>
              <a:rPr lang="en-US" sz="1500" dirty="0" err="1"/>
              <a:t>Qbv</a:t>
            </a:r>
            <a:r>
              <a:rPr lang="en-US" sz="1500" dirty="0"/>
              <a:t> parameters </a:t>
            </a:r>
          </a:p>
          <a:p>
            <a:pPr lvl="2"/>
            <a:r>
              <a:rPr lang="en-US" sz="1500" dirty="0"/>
              <a:t>Option 2: With TSCAI parameters</a:t>
            </a:r>
          </a:p>
          <a:p>
            <a:pPr lvl="2"/>
            <a:r>
              <a:rPr lang="en-US" sz="1500" dirty="0"/>
              <a:t>Option 3: Option 1 or Option 2 </a:t>
            </a:r>
          </a:p>
          <a:p>
            <a:pPr marL="342900" lvl="1" indent="-342900">
              <a:buBlip>
                <a:blip r:embed="rId3"/>
              </a:buBlip>
            </a:pPr>
            <a:r>
              <a:rPr lang="en-US" sz="1500" dirty="0">
                <a:solidFill>
                  <a:srgbClr val="FF0000"/>
                </a:solidFill>
                <a:ea typeface="+mn-ea"/>
                <a:cs typeface="+mn-cs"/>
              </a:rPr>
              <a:t>Way forward: &lt; &gt;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5978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25683-A7FB-4D8F-AF7D-D0F012760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#3B </a:t>
            </a:r>
            <a:r>
              <a:rPr lang="en-GB" dirty="0"/>
              <a:t>Exposure of TSC services</a:t>
            </a:r>
            <a:br>
              <a:rPr lang="en-US" b="1" dirty="0"/>
            </a:br>
            <a:r>
              <a:rPr lang="en-GB" dirty="0"/>
              <a:t>Exposure of Time Synchronization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9258C-F3B0-4661-9461-6BE5C76AD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  <a:p>
            <a:pPr lvl="1"/>
            <a:r>
              <a:rPr lang="en-GB" sz="2000" dirty="0"/>
              <a:t>Conclusion has the following:</a:t>
            </a:r>
          </a:p>
          <a:p>
            <a:pPr lvl="1"/>
            <a:r>
              <a:rPr lang="en-GB" sz="2000" dirty="0"/>
              <a:t>Editor's note:	</a:t>
            </a:r>
            <a:r>
              <a:rPr lang="en-US" sz="2000" dirty="0"/>
              <a:t>whether there is a need to include validity time for AF time sync request is FFS. Also, how to support validity time is FFS.</a:t>
            </a:r>
          </a:p>
          <a:p>
            <a:pPr marL="342900" lvl="1" indent="-342900">
              <a:buBlip>
                <a:blip r:embed="rId2"/>
              </a:buBlip>
            </a:pPr>
            <a:r>
              <a:rPr lang="en-US" sz="2800" dirty="0">
                <a:ea typeface="+mn-ea"/>
                <a:cs typeface="+mn-cs"/>
              </a:rPr>
              <a:t>Options</a:t>
            </a:r>
          </a:p>
          <a:p>
            <a:pPr lvl="1"/>
            <a:r>
              <a:rPr lang="en-GB" sz="2000" dirty="0"/>
              <a:t>Option 1: AF assumed to activate and deactivate requests (thus maintain validity period accordingly).</a:t>
            </a:r>
          </a:p>
          <a:p>
            <a:pPr lvl="1"/>
            <a:r>
              <a:rPr lang="en-GB" sz="2000" dirty="0"/>
              <a:t>Option 2: AF provides validity period for the request, 5GS maintains the validity period (i.e. deactivates the request when the validity period expires).</a:t>
            </a:r>
          </a:p>
          <a:p>
            <a:pPr marL="342900" lvl="1" indent="-342900">
              <a:buBlip>
                <a:blip r:embed="rId2"/>
              </a:buBlip>
            </a:pPr>
            <a:endParaRPr lang="en-US" sz="2800" dirty="0">
              <a:ea typeface="+mn-ea"/>
              <a:cs typeface="+mn-cs"/>
            </a:endParaRPr>
          </a:p>
          <a:p>
            <a:pPr marL="342900" lvl="1" indent="-342900">
              <a:buBlip>
                <a:blip r:embed="rId2"/>
              </a:buBlip>
            </a:pPr>
            <a:endParaRPr lang="en-US" sz="2800" dirty="0">
              <a:ea typeface="+mn-ea"/>
              <a:cs typeface="+mn-cs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128638"/>
      </p:ext>
    </p:extLst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okia powerpoint template nokia pure v13">
  <a:themeElements>
    <a:clrScheme name="Nokia Master Theme">
      <a:dk1>
        <a:srgbClr val="124191"/>
      </a:dk1>
      <a:lt1>
        <a:srgbClr val="FFFFFF"/>
      </a:lt1>
      <a:dk2>
        <a:srgbClr val="FFFFFF"/>
      </a:dk2>
      <a:lt2>
        <a:srgbClr val="68717A"/>
      </a:lt2>
      <a:accent1>
        <a:srgbClr val="00C9FF"/>
      </a:accent1>
      <a:accent2>
        <a:srgbClr val="00C9FF"/>
      </a:accent2>
      <a:accent3>
        <a:srgbClr val="00C9FF"/>
      </a:accent3>
      <a:accent4>
        <a:srgbClr val="A8BBC0"/>
      </a:accent4>
      <a:accent5>
        <a:srgbClr val="A8BBC0"/>
      </a:accent5>
      <a:accent6>
        <a:srgbClr val="D8D9DA"/>
      </a:accent6>
      <a:hlink>
        <a:srgbClr val="124191"/>
      </a:hlink>
      <a:folHlink>
        <a:srgbClr val="124191"/>
      </a:folHlink>
    </a:clrScheme>
    <a:fontScheme name="Nokia Pure v2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  <a:effectLst/>
      </a:spPr>
      <a:bodyPr tIns="90000" bIns="90000" rtlCol="0" anchor="t" anchorCtr="0"/>
      <a:lstStyle>
        <a:defPPr algn="ctr" fontAlgn="auto">
          <a:spcBef>
            <a:spcPts val="0"/>
          </a:spcBef>
          <a:spcAft>
            <a:spcPts val="0"/>
          </a:spcAft>
          <a:defRPr dirty="0" smtClean="0">
            <a:solidFill>
              <a:schemeClr val="accent4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 cmpd="sng">
          <a:solidFill>
            <a:schemeClr val="accent3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okia PowerPoint Template Nokia Pure v12" id="{7AC05BEF-BBDF-4CF1-AA23-A676535EABCE}" vid="{991539CA-B441-4AED-8339-F6770207F6A2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28806</TotalTime>
  <Words>626</Words>
  <Application>Microsoft Office PowerPoint</Application>
  <PresentationFormat>On-screen Show (4:3)</PresentationFormat>
  <Paragraphs>60</Paragraphs>
  <Slides>6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Arial </vt:lpstr>
      <vt:lpstr>Calibri</vt:lpstr>
      <vt:lpstr>Lucida Grande</vt:lpstr>
      <vt:lpstr>Nokia Pure Headline Light</vt:lpstr>
      <vt:lpstr>Nokia Pure Text Light</vt:lpstr>
      <vt:lpstr>Times New Roman</vt:lpstr>
      <vt:lpstr>Office Theme</vt:lpstr>
      <vt:lpstr>nokia powerpoint template nokia pure v13</vt:lpstr>
      <vt:lpstr>think-cell Slide</vt:lpstr>
      <vt:lpstr>FS_IIoT Show of hands questions</vt:lpstr>
      <vt:lpstr>Key Issue #1  Uplink Time Synchronization</vt:lpstr>
      <vt:lpstr>Key Issue #2 UE-UE TSC Communication</vt:lpstr>
      <vt:lpstr>Key Issue #2 UE-UE TSC Communication</vt:lpstr>
      <vt:lpstr>Key Issue #3A  Support for deterministic services</vt:lpstr>
      <vt:lpstr>Key Issue #3B Exposure of TSC services Exposure of Time Synchronization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Nokia</cp:lastModifiedBy>
  <cp:revision>784</cp:revision>
  <dcterms:created xsi:type="dcterms:W3CDTF">2008-08-30T09:32:10Z</dcterms:created>
  <dcterms:modified xsi:type="dcterms:W3CDTF">2020-10-08T15:27:21Z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1436835755</vt:lpwstr>
  </property>
</Properties>
</file>