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FF7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5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46BF-AE53-4CA3-8F84-DFB1528E5B48}" type="datetimeFigureOut">
              <a:rPr lang="zh-CN" altLang="en-US" smtClean="0"/>
              <a:t>2020/8/23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58823-816D-44BF-A5CB-8C13413ED2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0332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46BF-AE53-4CA3-8F84-DFB1528E5B48}" type="datetimeFigureOut">
              <a:rPr lang="zh-CN" altLang="en-US" smtClean="0"/>
              <a:t>2020/8/23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58823-816D-44BF-A5CB-8C13413ED2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6858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46BF-AE53-4CA3-8F84-DFB1528E5B48}" type="datetimeFigureOut">
              <a:rPr lang="zh-CN" altLang="en-US" smtClean="0"/>
              <a:t>2020/8/23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58823-816D-44BF-A5CB-8C13413ED2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4626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46BF-AE53-4CA3-8F84-DFB1528E5B48}" type="datetimeFigureOut">
              <a:rPr lang="zh-CN" altLang="en-US" smtClean="0"/>
              <a:t>2020/8/23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58823-816D-44BF-A5CB-8C13413ED2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1319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46BF-AE53-4CA3-8F84-DFB1528E5B48}" type="datetimeFigureOut">
              <a:rPr lang="zh-CN" altLang="en-US" smtClean="0"/>
              <a:t>2020/8/23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58823-816D-44BF-A5CB-8C13413ED2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5231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46BF-AE53-4CA3-8F84-DFB1528E5B48}" type="datetimeFigureOut">
              <a:rPr lang="zh-CN" altLang="en-US" smtClean="0"/>
              <a:t>2020/8/23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58823-816D-44BF-A5CB-8C13413ED2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6246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46BF-AE53-4CA3-8F84-DFB1528E5B48}" type="datetimeFigureOut">
              <a:rPr lang="zh-CN" altLang="en-US" smtClean="0"/>
              <a:t>2020/8/23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58823-816D-44BF-A5CB-8C13413ED2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0174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46BF-AE53-4CA3-8F84-DFB1528E5B48}" type="datetimeFigureOut">
              <a:rPr lang="zh-CN" altLang="en-US" smtClean="0"/>
              <a:t>2020/8/23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58823-816D-44BF-A5CB-8C13413ED2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5841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46BF-AE53-4CA3-8F84-DFB1528E5B48}" type="datetimeFigureOut">
              <a:rPr lang="zh-CN" altLang="en-US" smtClean="0"/>
              <a:t>2020/8/23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58823-816D-44BF-A5CB-8C13413ED2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4369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46BF-AE53-4CA3-8F84-DFB1528E5B48}" type="datetimeFigureOut">
              <a:rPr lang="zh-CN" altLang="en-US" smtClean="0"/>
              <a:t>2020/8/23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58823-816D-44BF-A5CB-8C13413ED2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7371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046BF-AE53-4CA3-8F84-DFB1528E5B48}" type="datetimeFigureOut">
              <a:rPr lang="zh-CN" altLang="en-US" smtClean="0"/>
              <a:t>2020/8/23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58823-816D-44BF-A5CB-8C13413ED2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0740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046BF-AE53-4CA3-8F84-DFB1528E5B48}" type="datetimeFigureOut">
              <a:rPr lang="zh-CN" altLang="en-US" smtClean="0"/>
              <a:t>2020/8/23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58823-816D-44BF-A5CB-8C13413ED2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17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81263" y="1122363"/>
            <a:ext cx="10186737" cy="2387600"/>
          </a:xfrm>
        </p:spPr>
        <p:txBody>
          <a:bodyPr>
            <a:normAutofit fontScale="90000"/>
          </a:bodyPr>
          <a:lstStyle/>
          <a:p>
            <a:r>
              <a:rPr lang="en-GB" dirty="0"/>
              <a:t>SA6 LS (S2-2004784 = S6-200947) on IP address to GPSI translation</a:t>
            </a:r>
            <a:br>
              <a:rPr lang="en-GB" dirty="0"/>
            </a:b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61655" y="3858348"/>
            <a:ext cx="9144000" cy="1655762"/>
          </a:xfrm>
        </p:spPr>
        <p:txBody>
          <a:bodyPr>
            <a:normAutofit lnSpcReduction="10000"/>
          </a:bodyPr>
          <a:lstStyle/>
          <a:p>
            <a:pPr algn="l" hangingPunct="0"/>
            <a:r>
              <a:rPr lang="en-GB" altLang="en-US" b="1" dirty="0"/>
              <a:t>Source:		</a:t>
            </a:r>
            <a:r>
              <a:rPr lang="en-GB" altLang="zh-CN" b="1" dirty="0"/>
              <a:t>Nokia</a:t>
            </a:r>
          </a:p>
          <a:p>
            <a:pPr algn="l" hangingPunct="0"/>
            <a:r>
              <a:rPr lang="en-GB" altLang="zh-CN" b="1" dirty="0"/>
              <a:t>Document for:	Discussion and endorsement </a:t>
            </a:r>
            <a:endParaRPr lang="zh-CN" altLang="zh-CN" dirty="0"/>
          </a:p>
          <a:p>
            <a:pPr algn="l" hangingPunct="0"/>
            <a:r>
              <a:rPr lang="en-GB" altLang="zh-CN" b="1" dirty="0"/>
              <a:t>Agenda Item:		4.1</a:t>
            </a:r>
            <a:endParaRPr lang="zh-CN" altLang="zh-CN" dirty="0"/>
          </a:p>
          <a:p>
            <a:pPr algn="l" hangingPunct="0"/>
            <a:r>
              <a:rPr lang="en-GB" altLang="zh-CN" b="1" dirty="0"/>
              <a:t>Work Item / Release:	EDGEAPP / R17</a:t>
            </a:r>
            <a:endParaRPr lang="zh-CN" altLang="en-US" dirty="0"/>
          </a:p>
        </p:txBody>
      </p:sp>
      <p:pic>
        <p:nvPicPr>
          <p:cNvPr id="4" name="Picture 2" descr="3GPP-logo_web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8942" y="75883"/>
            <a:ext cx="1621790" cy="9544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95409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6112" y="268872"/>
            <a:ext cx="10515600" cy="1325563"/>
          </a:xfrm>
        </p:spPr>
        <p:txBody>
          <a:bodyPr/>
          <a:lstStyle/>
          <a:p>
            <a:r>
              <a:rPr lang="en-GB" dirty="0"/>
              <a:t>SA6 LS (S2-2004784 = S6-200947) on IP address to GPSI translation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6301" y="1427967"/>
            <a:ext cx="10935222" cy="4748996"/>
          </a:xfrm>
        </p:spPr>
        <p:txBody>
          <a:bodyPr>
            <a:normAutofit/>
          </a:bodyPr>
          <a:lstStyle/>
          <a:p>
            <a:pPr lvl="0"/>
            <a:r>
              <a:rPr lang="en-GB" sz="2000" u="sng" dirty="0"/>
              <a:t>SA6 Question</a:t>
            </a:r>
            <a:r>
              <a:rPr lang="en-GB" sz="2000" dirty="0"/>
              <a:t>: Does the core network provide an API to translate a </a:t>
            </a:r>
            <a:r>
              <a:rPr lang="en-GB" sz="2000" dirty="0">
                <a:highlight>
                  <a:srgbClr val="FFFF00"/>
                </a:highlight>
              </a:rPr>
              <a:t>UE's IP address (private and public) </a:t>
            </a:r>
            <a:r>
              <a:rPr lang="en-GB" sz="2000" dirty="0"/>
              <a:t>to its GPSI, and if not, would it be feasible to provide such functionality in Rel-17 in order to address the SA6 requirement for UE IP address translation? </a:t>
            </a:r>
            <a:endParaRPr lang="fr-FR" sz="2000" dirty="0"/>
          </a:p>
          <a:p>
            <a:r>
              <a:rPr lang="en-GB" sz="2000" u="sng" dirty="0"/>
              <a:t>SA6 Question</a:t>
            </a:r>
            <a:r>
              <a:rPr lang="en-GB" sz="2000" dirty="0"/>
              <a:t>: is it feasible to </a:t>
            </a:r>
            <a:r>
              <a:rPr lang="en-GB" sz="2000" dirty="0">
                <a:highlight>
                  <a:srgbClr val="FFFF00"/>
                </a:highlight>
              </a:rPr>
              <a:t>provide application-specific GPSIs</a:t>
            </a:r>
            <a:r>
              <a:rPr lang="en-GB" sz="2000" dirty="0"/>
              <a:t>, to ensure that a single GPSI can not be used to track an end user's activity across applications (EASs), to protect end user privacy? </a:t>
            </a:r>
          </a:p>
          <a:p>
            <a:pPr marL="0" indent="0">
              <a:buNone/>
            </a:pPr>
            <a:r>
              <a:rPr lang="en-GB" altLang="zh-CN" sz="2000" dirty="0"/>
              <a:t>ANALYSIS</a:t>
            </a:r>
          </a:p>
          <a:p>
            <a:r>
              <a:rPr lang="en-GB" altLang="zh-CN" sz="2000" dirty="0"/>
              <a:t>AF request identifying the UE by its </a:t>
            </a:r>
            <a:r>
              <a:rPr lang="en-GB" altLang="zh-CN" sz="2000" dirty="0">
                <a:highlight>
                  <a:srgbClr val="FFFF00"/>
                </a:highlight>
              </a:rPr>
              <a:t>IP address</a:t>
            </a:r>
          </a:p>
          <a:p>
            <a:r>
              <a:rPr lang="en-GB" altLang="zh-CN" sz="2000" dirty="0"/>
              <a:t>This IP address may be </a:t>
            </a:r>
            <a:r>
              <a:rPr lang="en-GB" altLang="zh-CN" sz="2000" dirty="0" err="1">
                <a:highlight>
                  <a:srgbClr val="FFFF00"/>
                </a:highlight>
              </a:rPr>
              <a:t>NATed</a:t>
            </a:r>
            <a:endParaRPr lang="en-GB" altLang="zh-CN" sz="2000" dirty="0">
              <a:highlight>
                <a:srgbClr val="FFFF00"/>
              </a:highlight>
            </a:endParaRPr>
          </a:p>
          <a:p>
            <a:r>
              <a:rPr lang="en-GB" altLang="zh-CN" sz="2000" dirty="0"/>
              <a:t>SA6 asks to support an API allowing  to provide back a </a:t>
            </a:r>
            <a:r>
              <a:rPr lang="en-GB" altLang="zh-CN" sz="2000" dirty="0">
                <a:highlight>
                  <a:srgbClr val="FFFF00"/>
                </a:highlight>
              </a:rPr>
              <a:t>GPSI to the AF</a:t>
            </a:r>
          </a:p>
          <a:p>
            <a:pPr marL="0" indent="0">
              <a:buNone/>
            </a:pPr>
            <a:r>
              <a:rPr lang="en-GB" sz="2000" dirty="0"/>
              <a:t>There were various associated inputs to this meeting but before going ahead it is suggested to endorse a few points in next 2 slides</a:t>
            </a:r>
            <a:endParaRPr lang="fr-FR" sz="2000" dirty="0"/>
          </a:p>
          <a:p>
            <a:pPr marL="0" indent="0">
              <a:buNone/>
            </a:pPr>
            <a:endParaRPr lang="en-GB" altLang="zh-CN" sz="2000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zh-CN" altLang="en-US" sz="1100" dirty="0">
              <a:highlight>
                <a:srgbClr val="EAEFF7"/>
              </a:highlight>
            </a:endParaRPr>
          </a:p>
        </p:txBody>
      </p:sp>
      <p:pic>
        <p:nvPicPr>
          <p:cNvPr id="4" name="Picture 2" descr="3GPP-logo_web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8942" y="75883"/>
            <a:ext cx="1621790" cy="9544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01564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6112" y="102404"/>
            <a:ext cx="10515600" cy="1325563"/>
          </a:xfrm>
        </p:spPr>
        <p:txBody>
          <a:bodyPr>
            <a:noAutofit/>
          </a:bodyPr>
          <a:lstStyle/>
          <a:p>
            <a:r>
              <a:rPr lang="en-GB" sz="3600" dirty="0"/>
              <a:t>SA6 LS (S2-2004784 = S6-200947)</a:t>
            </a:r>
            <a:r>
              <a:rPr lang="fr-FR" altLang="zh-CN" sz="3600" dirty="0"/>
              <a:t> </a:t>
            </a:r>
            <a:r>
              <a:rPr lang="fr-FR" altLang="zh-CN" sz="3600" dirty="0" err="1"/>
              <a:t>Proposals</a:t>
            </a:r>
            <a:r>
              <a:rPr lang="fr-FR" altLang="zh-CN" sz="3600" dirty="0"/>
              <a:t> for </a:t>
            </a:r>
            <a:r>
              <a:rPr lang="fr-FR" altLang="zh-CN" sz="3600" dirty="0" err="1"/>
              <a:t>endorsement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6301" y="1427967"/>
            <a:ext cx="10935222" cy="4748996"/>
          </a:xfrm>
        </p:spPr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GB" dirty="0"/>
              <a:t>there is a requirement for 5GC  to support API from AF targeting a UE only identified by IP addressing information? : </a:t>
            </a:r>
          </a:p>
          <a:p>
            <a:pPr marL="0" lvl="0" indent="0">
              <a:buNone/>
            </a:pPr>
            <a:r>
              <a:rPr lang="en-GB" dirty="0"/>
              <a:t>	Decision: yes/no</a:t>
            </a:r>
          </a:p>
          <a:p>
            <a:pPr marL="0" lvl="0" indent="0">
              <a:buNone/>
            </a:pPr>
            <a:endParaRPr lang="en-GB" dirty="0"/>
          </a:p>
          <a:p>
            <a:pPr marL="514350" lvl="0" indent="-514350">
              <a:buFont typeface="+mj-lt"/>
              <a:buAutoNum type="arabicPeriod" startAt="2"/>
            </a:pPr>
            <a:r>
              <a:rPr lang="en-GB" dirty="0"/>
              <a:t>IP addressing information provided by AF may correspond to </a:t>
            </a:r>
            <a:r>
              <a:rPr lang="en-GB" dirty="0" err="1"/>
              <a:t>NATed</a:t>
            </a:r>
            <a:r>
              <a:rPr lang="en-GB" dirty="0"/>
              <a:t> IP addressing information ? : </a:t>
            </a:r>
          </a:p>
          <a:p>
            <a:pPr marL="0" lvl="0" indent="0">
              <a:buNone/>
            </a:pPr>
            <a:r>
              <a:rPr lang="en-GB" dirty="0"/>
              <a:t>	Decision: yes/no</a:t>
            </a:r>
          </a:p>
          <a:p>
            <a:pPr marL="514350" lvl="0" indent="-514350">
              <a:buFont typeface="+mj-lt"/>
              <a:buAutoNum type="arabicPeriod"/>
            </a:pPr>
            <a:endParaRPr lang="fr-FR" dirty="0"/>
          </a:p>
          <a:p>
            <a:pPr marL="514350" lvl="0" indent="-514350">
              <a:buFont typeface="+mj-lt"/>
              <a:buAutoNum type="arabicPeriod" startAt="3"/>
            </a:pPr>
            <a:r>
              <a:rPr lang="en-GB" dirty="0"/>
              <a:t>there is a requirement for 5GC  to support providing a GPSI back to an AF that that has issued an API targeting a UE only identified by IP addressing information ? : </a:t>
            </a:r>
          </a:p>
          <a:p>
            <a:pPr marL="0" lvl="0" indent="0">
              <a:buNone/>
            </a:pPr>
            <a:r>
              <a:rPr lang="en-GB" dirty="0"/>
              <a:t>	Decision: yes/no</a:t>
            </a:r>
          </a:p>
          <a:p>
            <a:pPr marL="0" indent="0">
              <a:buNone/>
            </a:pPr>
            <a:endParaRPr lang="fr-FR" dirty="0"/>
          </a:p>
          <a:p>
            <a:pPr marL="514350" indent="-514350">
              <a:buFont typeface="+mj-lt"/>
              <a:buAutoNum type="arabicPeriod" startAt="4"/>
            </a:pPr>
            <a:r>
              <a:rPr lang="en-GB" dirty="0"/>
              <a:t>(how to discuss the SA2 solution (</a:t>
            </a:r>
            <a:r>
              <a:rPr lang="en-GB" b="1" dirty="0"/>
              <a:t>the question is NOT on what the technical solution should be</a:t>
            </a:r>
            <a:r>
              <a:rPr lang="en-GB" dirty="0"/>
              <a:t>): </a:t>
            </a:r>
            <a:endParaRPr lang="fr-FR" dirty="0"/>
          </a:p>
          <a:p>
            <a:pPr lvl="1"/>
            <a:r>
              <a:rPr lang="en-GB" sz="2900" dirty="0"/>
              <a:t>Either via (draft R17 CR(s))</a:t>
            </a:r>
            <a:endParaRPr lang="fr-FR" sz="2900" dirty="0"/>
          </a:p>
          <a:p>
            <a:pPr lvl="1"/>
            <a:r>
              <a:rPr lang="en-GB" sz="2900" dirty="0"/>
              <a:t>Or via PCR to 23.748 (for example associated with KI 3)</a:t>
            </a:r>
          </a:p>
          <a:p>
            <a:pPr marL="457200" lvl="1" indent="0">
              <a:buNone/>
            </a:pPr>
            <a:r>
              <a:rPr lang="en-GB" sz="2900" dirty="0"/>
              <a:t>	Decision: draft R17 CR </a:t>
            </a:r>
            <a:r>
              <a:rPr lang="en-GB" sz="2900"/>
              <a:t>/ PCR to 23.748 </a:t>
            </a:r>
            <a:endParaRPr lang="fr-FR" sz="2900" dirty="0"/>
          </a:p>
        </p:txBody>
      </p:sp>
      <p:pic>
        <p:nvPicPr>
          <p:cNvPr id="4" name="Picture 2" descr="3GPP-logo_web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8942" y="75883"/>
            <a:ext cx="1621790" cy="9544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2529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6112" y="102404"/>
            <a:ext cx="10515600" cy="1325563"/>
          </a:xfrm>
        </p:spPr>
        <p:txBody>
          <a:bodyPr>
            <a:noAutofit/>
          </a:bodyPr>
          <a:lstStyle/>
          <a:p>
            <a:r>
              <a:rPr lang="en-GB" sz="3600" dirty="0"/>
              <a:t>SA6 LS (S2-2004784 = S6-200947)</a:t>
            </a:r>
            <a:r>
              <a:rPr lang="fr-FR" altLang="zh-CN" sz="3600" dirty="0"/>
              <a:t> </a:t>
            </a:r>
            <a:r>
              <a:rPr lang="fr-FR" altLang="zh-CN" sz="3600" dirty="0" err="1"/>
              <a:t>Proposals</a:t>
            </a:r>
            <a:r>
              <a:rPr lang="fr-FR" altLang="zh-CN" sz="3600" dirty="0"/>
              <a:t> for </a:t>
            </a:r>
            <a:r>
              <a:rPr lang="fr-FR" altLang="zh-CN" sz="3600" dirty="0" err="1"/>
              <a:t>endorsement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6301" y="1427967"/>
            <a:ext cx="10935222" cy="4748996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 startAt="5"/>
            </a:pPr>
            <a:r>
              <a:rPr lang="en-GB" dirty="0"/>
              <a:t>A LS is to be sent back to SA6 telling that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SA2 will work on the requirement for 5GC  to support API from AF targeting a UE only identified by IP addressing information where the IP addressing information provided by AF may be </a:t>
            </a:r>
            <a:r>
              <a:rPr lang="en-GB" dirty="0" err="1"/>
              <a:t>NATed</a:t>
            </a:r>
            <a:r>
              <a:rPr lang="en-GB" dirty="0"/>
              <a:t>?</a:t>
            </a:r>
            <a:endParaRPr lang="fr-FR" dirty="0"/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SA2 will not work further on providing a GPSI back to an AF that that has issued an API targeting a UE only identified by IP addressing information as long as the requirement ahs not been clarified by SA6 and the security aspects analysed by SA3</a:t>
            </a:r>
          </a:p>
          <a:p>
            <a:pPr marL="457200" indent="-457200">
              <a:buFont typeface="+mj-lt"/>
              <a:buAutoNum type="arabicPeriod" startAt="5"/>
            </a:pPr>
            <a:endParaRPr lang="fr-FR" altLang="zh-CN" sz="2000" dirty="0"/>
          </a:p>
          <a:p>
            <a:endParaRPr lang="zh-CN" altLang="en-US" sz="1300" dirty="0"/>
          </a:p>
        </p:txBody>
      </p:sp>
      <p:pic>
        <p:nvPicPr>
          <p:cNvPr id="4" name="Picture 2" descr="3GPP-logo_web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8942" y="75883"/>
            <a:ext cx="1621790" cy="9544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1448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449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主题</vt:lpstr>
      <vt:lpstr>SA6 LS (S2-2004784 = S6-200947) on IP address to GPSI translation </vt:lpstr>
      <vt:lpstr>SA6 LS (S2-2004784 = S6-200947) on IP address to GPSI translation</vt:lpstr>
      <vt:lpstr>SA6 LS (S2-2004784 = S6-200947) Proposals for endorsement</vt:lpstr>
      <vt:lpstr>SA6 LS (S2-2004784 = S6-200947) Proposals for endorsement</vt:lpstr>
    </vt:vector>
  </TitlesOfParts>
  <Company>Huawei Technologies Co.,Ltd.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zhuqianghua</dc:creator>
  <cp:lastModifiedBy>LTHM2</cp:lastModifiedBy>
  <cp:revision>39</cp:revision>
  <dcterms:created xsi:type="dcterms:W3CDTF">2020-08-17T13:59:47Z</dcterms:created>
  <dcterms:modified xsi:type="dcterms:W3CDTF">2020-08-23T11:35:14Z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(2)3oaFGLL2L/GgEv8Ig3sarginYRXaX6b7v8h0OyBtwHIUa4f5+5zjwQHNPdmS6J7znKvOGtOK
tUA9mjdIwX3SVVjtZ2FQ4Tnxr1S8aPgWcQpC75Zgmb4VmYoTfA36I8fEL+l5zm3L9oABQNWC
//xolsg2fsfNWvoN3RU4zgxLnZ+miBsV8NhmY1YaH9zwv5wrZFHc2OqftFs8hZqasuO+cPdK
3E3L0y9xjGaR1hO0gK</vt:lpwstr>
  </property>
  <property fmtid="{D5CDD505-2E9C-101B-9397-08002B2CF9AE}" pid="3" name="_2015_ms_pID_7253431">
    <vt:lpwstr>zc+aeRe0z7iR3ox6EKuzdd3fYp1VeWv5Ziq9NVXCFrHqWWasUw8dgp
wXzM4fG3/SlsoHarGC2Z8z3l5GAoxYJMculj0kXs4efbfDwABB5JC5oWLPOQtWEINnKIXX1K
4g1Wzvvk4qp15BgUhDiyoyClFsK2KhtWz2u6q3L8pFAXCv2fesC7wSN+34JI7VKX+JkXdfKF
x86Wxi6JRp2B9DI/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1597733274</vt:lpwstr>
  </property>
</Properties>
</file>