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4"/>
  </p:notesMasterIdLst>
  <p:sldIdLst>
    <p:sldId id="256" r:id="rId7"/>
    <p:sldId id="288" r:id="rId8"/>
    <p:sldId id="295" r:id="rId9"/>
    <p:sldId id="293" r:id="rId10"/>
    <p:sldId id="296" r:id="rId11"/>
    <p:sldId id="294" r:id="rId12"/>
    <p:sldId id="29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7805" autoAdjust="0"/>
  </p:normalViewPr>
  <p:slideViewPr>
    <p:cSldViewPr snapToGrid="0">
      <p:cViewPr varScale="1">
        <p:scale>
          <a:sx n="55" d="100"/>
          <a:sy n="55" d="100"/>
        </p:scale>
        <p:origin x="109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26E7E138-C0CC-4186-8874-B48C2095DB1E}"/>
    <pc:docChg chg="undo custSel addSld delSld modSld">
      <pc:chgData name="Chandramouli, Devaki (Nokia - US/Dallas)" userId="ebf2a9f8-651b-4485-926f-9d93c0eafbc5" providerId="ADAL" clId="{26E7E138-C0CC-4186-8874-B48C2095DB1E}" dt="2020-01-13T05:11:43.883" v="1297" actId="14734"/>
      <pc:docMkLst>
        <pc:docMk/>
      </pc:docMkLst>
      <pc:sldChg chg="modSp">
        <pc:chgData name="Chandramouli, Devaki (Nokia - US/Dallas)" userId="ebf2a9f8-651b-4485-926f-9d93c0eafbc5" providerId="ADAL" clId="{26E7E138-C0CC-4186-8874-B48C2095DB1E}" dt="2020-01-13T02:41:10.460" v="17" actId="6549"/>
        <pc:sldMkLst>
          <pc:docMk/>
          <pc:sldMk cId="3157704713" sldId="256"/>
        </pc:sldMkLst>
        <pc:spChg chg="mod">
          <ac:chgData name="Chandramouli, Devaki (Nokia - US/Dallas)" userId="ebf2a9f8-651b-4485-926f-9d93c0eafbc5" providerId="ADAL" clId="{26E7E138-C0CC-4186-8874-B48C2095DB1E}" dt="2020-01-13T02:41:10.460" v="17" actId="6549"/>
          <ac:spMkLst>
            <pc:docMk/>
            <pc:sldMk cId="3157704713" sldId="256"/>
            <ac:spMk id="2" creationId="{2003323C-069D-49E9-89F1-B9F7CA45425B}"/>
          </ac:spMkLst>
        </pc:spChg>
        <pc:spChg chg="mod">
          <ac:chgData name="Chandramouli, Devaki (Nokia - US/Dallas)" userId="ebf2a9f8-651b-4485-926f-9d93c0eafbc5" providerId="ADAL" clId="{26E7E138-C0CC-4186-8874-B48C2095DB1E}" dt="2020-01-13T02:41:04.589" v="16" actId="20577"/>
          <ac:spMkLst>
            <pc:docMk/>
            <pc:sldMk cId="3157704713" sldId="256"/>
            <ac:spMk id="3" creationId="{39E77575-D98D-4556-A492-E5D60599ECE0}"/>
          </ac:spMkLst>
        </pc:spChg>
      </pc:sldChg>
      <pc:sldChg chg="addSp delSp modSp">
        <pc:chgData name="Chandramouli, Devaki (Nokia - US/Dallas)" userId="ebf2a9f8-651b-4485-926f-9d93c0eafbc5" providerId="ADAL" clId="{26E7E138-C0CC-4186-8874-B48C2095DB1E}" dt="2020-01-13T05:11:43.883" v="1297" actId="14734"/>
        <pc:sldMkLst>
          <pc:docMk/>
          <pc:sldMk cId="1865097716" sldId="288"/>
        </pc:sldMkLst>
        <pc:spChg chg="mod">
          <ac:chgData name="Chandramouli, Devaki (Nokia - US/Dallas)" userId="ebf2a9f8-651b-4485-926f-9d93c0eafbc5" providerId="ADAL" clId="{26E7E138-C0CC-4186-8874-B48C2095DB1E}" dt="2020-01-13T02:41:21.835" v="31" actId="6549"/>
          <ac:spMkLst>
            <pc:docMk/>
            <pc:sldMk cId="1865097716" sldId="288"/>
            <ac:spMk id="4" creationId="{88DA1149-51A7-402C-B698-64A2233066C0}"/>
          </ac:spMkLst>
        </pc:spChg>
        <pc:graphicFrameChg chg="del">
          <ac:chgData name="Chandramouli, Devaki (Nokia - US/Dallas)" userId="ebf2a9f8-651b-4485-926f-9d93c0eafbc5" providerId="ADAL" clId="{26E7E138-C0CC-4186-8874-B48C2095DB1E}" dt="2020-01-13T02:44:58.701" v="32" actId="478"/>
          <ac:graphicFrameMkLst>
            <pc:docMk/>
            <pc:sldMk cId="1865097716" sldId="288"/>
            <ac:graphicFrameMk id="3" creationId="{53A467A8-0391-4ADF-8123-17AA711C1EF5}"/>
          </ac:graphicFrameMkLst>
        </pc:graphicFrameChg>
        <pc:graphicFrameChg chg="add mod modGraphic">
          <ac:chgData name="Chandramouli, Devaki (Nokia - US/Dallas)" userId="ebf2a9f8-651b-4485-926f-9d93c0eafbc5" providerId="ADAL" clId="{26E7E138-C0CC-4186-8874-B48C2095DB1E}" dt="2020-01-13T05:11:43.883" v="1297" actId="14734"/>
          <ac:graphicFrameMkLst>
            <pc:docMk/>
            <pc:sldMk cId="1865097716" sldId="288"/>
            <ac:graphicFrameMk id="5" creationId="{E7577D2C-8309-4155-B326-3FAFBE3B7776}"/>
          </ac:graphicFrameMkLst>
        </pc:graphicFrameChg>
      </pc:sldChg>
      <pc:sldChg chg="modSp">
        <pc:chgData name="Chandramouli, Devaki (Nokia - US/Dallas)" userId="ebf2a9f8-651b-4485-926f-9d93c0eafbc5" providerId="ADAL" clId="{26E7E138-C0CC-4186-8874-B48C2095DB1E}" dt="2020-01-13T05:10:01.096" v="1293" actId="113"/>
        <pc:sldMkLst>
          <pc:docMk/>
          <pc:sldMk cId="4218559190" sldId="293"/>
        </pc:sldMkLst>
        <pc:spChg chg="mod">
          <ac:chgData name="Chandramouli, Devaki (Nokia - US/Dallas)" userId="ebf2a9f8-651b-4485-926f-9d93c0eafbc5" providerId="ADAL" clId="{26E7E138-C0CC-4186-8874-B48C2095DB1E}" dt="2020-01-13T02:47:50.557" v="152" actId="20577"/>
          <ac:spMkLst>
            <pc:docMk/>
            <pc:sldMk cId="4218559190" sldId="293"/>
            <ac:spMk id="2" creationId="{92E9427F-1578-4D61-AB21-E3749C25BD68}"/>
          </ac:spMkLst>
        </pc:spChg>
        <pc:spChg chg="mod">
          <ac:chgData name="Chandramouli, Devaki (Nokia - US/Dallas)" userId="ebf2a9f8-651b-4485-926f-9d93c0eafbc5" providerId="ADAL" clId="{26E7E138-C0CC-4186-8874-B48C2095DB1E}" dt="2020-01-13T05:10:01.096" v="1293" actId="113"/>
          <ac:spMkLst>
            <pc:docMk/>
            <pc:sldMk cId="4218559190" sldId="293"/>
            <ac:spMk id="3" creationId="{40837B5A-13C5-4F11-AFDC-E3B14EF2C154}"/>
          </ac:spMkLst>
        </pc:spChg>
      </pc:sldChg>
      <pc:sldChg chg="addSp delSp modSp add modNotesTx">
        <pc:chgData name="Chandramouli, Devaki (Nokia - US/Dallas)" userId="ebf2a9f8-651b-4485-926f-9d93c0eafbc5" providerId="ADAL" clId="{26E7E138-C0CC-4186-8874-B48C2095DB1E}" dt="2020-01-13T05:08:43.018" v="1259" actId="115"/>
        <pc:sldMkLst>
          <pc:docMk/>
          <pc:sldMk cId="2175524309" sldId="294"/>
        </pc:sldMkLst>
        <pc:spChg chg="mod">
          <ac:chgData name="Chandramouli, Devaki (Nokia - US/Dallas)" userId="ebf2a9f8-651b-4485-926f-9d93c0eafbc5" providerId="ADAL" clId="{26E7E138-C0CC-4186-8874-B48C2095DB1E}" dt="2020-01-13T02:48:51.833" v="297" actId="20577"/>
          <ac:spMkLst>
            <pc:docMk/>
            <pc:sldMk cId="2175524309" sldId="294"/>
            <ac:spMk id="2" creationId="{92B59261-8D98-4CFF-BADB-48B8F6139782}"/>
          </ac:spMkLst>
        </pc:spChg>
        <pc:spChg chg="del">
          <ac:chgData name="Chandramouli, Devaki (Nokia - US/Dallas)" userId="ebf2a9f8-651b-4485-926f-9d93c0eafbc5" providerId="ADAL" clId="{26E7E138-C0CC-4186-8874-B48C2095DB1E}" dt="2020-01-13T02:49:20.258" v="298" actId="478"/>
          <ac:spMkLst>
            <pc:docMk/>
            <pc:sldMk cId="2175524309" sldId="294"/>
            <ac:spMk id="3" creationId="{814F623C-BB71-41F6-A307-85569C6AAF9C}"/>
          </ac:spMkLst>
        </pc:spChg>
        <pc:graphicFrameChg chg="add mod modGraphic">
          <ac:chgData name="Chandramouli, Devaki (Nokia - US/Dallas)" userId="ebf2a9f8-651b-4485-926f-9d93c0eafbc5" providerId="ADAL" clId="{26E7E138-C0CC-4186-8874-B48C2095DB1E}" dt="2020-01-13T02:50:11.701" v="307" actId="255"/>
          <ac:graphicFrameMkLst>
            <pc:docMk/>
            <pc:sldMk cId="2175524309" sldId="294"/>
            <ac:graphicFrameMk id="4" creationId="{1CC6DAC0-21DF-4B26-A14B-86F1E2D68969}"/>
          </ac:graphicFrameMkLst>
        </pc:graphicFrameChg>
      </pc:sldChg>
      <pc:sldChg chg="del">
        <pc:chgData name="Chandramouli, Devaki (Nokia - US/Dallas)" userId="ebf2a9f8-651b-4485-926f-9d93c0eafbc5" providerId="ADAL" clId="{26E7E138-C0CC-4186-8874-B48C2095DB1E}" dt="2020-01-13T02:48:30.005" v="272" actId="2696"/>
        <pc:sldMkLst>
          <pc:docMk/>
          <pc:sldMk cId="2529466365" sldId="294"/>
        </pc:sldMkLst>
      </pc:sldChg>
      <pc:sldChg chg="modSp add">
        <pc:chgData name="Chandramouli, Devaki (Nokia - US/Dallas)" userId="ebf2a9f8-651b-4485-926f-9d93c0eafbc5" providerId="ADAL" clId="{26E7E138-C0CC-4186-8874-B48C2095DB1E}" dt="2020-01-13T03:12:52.125" v="352" actId="20577"/>
        <pc:sldMkLst>
          <pc:docMk/>
          <pc:sldMk cId="3026627479" sldId="295"/>
        </pc:sldMkLst>
        <pc:spChg chg="mod">
          <ac:chgData name="Chandramouli, Devaki (Nokia - US/Dallas)" userId="ebf2a9f8-651b-4485-926f-9d93c0eafbc5" providerId="ADAL" clId="{26E7E138-C0CC-4186-8874-B48C2095DB1E}" dt="2020-01-13T03:12:52.125" v="352" actId="20577"/>
          <ac:spMkLst>
            <pc:docMk/>
            <pc:sldMk cId="3026627479" sldId="295"/>
            <ac:spMk id="2" creationId="{CDA41BC9-1230-4833-A1D4-A0F5DDDF110C}"/>
          </ac:spMkLst>
        </pc:spChg>
        <pc:spChg chg="mod">
          <ac:chgData name="Chandramouli, Devaki (Nokia - US/Dallas)" userId="ebf2a9f8-651b-4485-926f-9d93c0eafbc5" providerId="ADAL" clId="{26E7E138-C0CC-4186-8874-B48C2095DB1E}" dt="2020-01-13T03:12:34.373" v="311" actId="27636"/>
          <ac:spMkLst>
            <pc:docMk/>
            <pc:sldMk cId="3026627479" sldId="295"/>
            <ac:spMk id="3" creationId="{443F833A-3805-43AB-8F2E-D40198675388}"/>
          </ac:spMkLst>
        </pc:spChg>
      </pc:sldChg>
      <pc:sldChg chg="del">
        <pc:chgData name="Chandramouli, Devaki (Nokia - US/Dallas)" userId="ebf2a9f8-651b-4485-926f-9d93c0eafbc5" providerId="ADAL" clId="{26E7E138-C0CC-4186-8874-B48C2095DB1E}" dt="2020-01-13T02:48:28.990" v="271" actId="2696"/>
        <pc:sldMkLst>
          <pc:docMk/>
          <pc:sldMk cId="3703007805" sldId="295"/>
        </pc:sldMkLst>
      </pc:sldChg>
      <pc:sldChg chg="del">
        <pc:chgData name="Chandramouli, Devaki (Nokia - US/Dallas)" userId="ebf2a9f8-651b-4485-926f-9d93c0eafbc5" providerId="ADAL" clId="{26E7E138-C0CC-4186-8874-B48C2095DB1E}" dt="2020-01-13T02:48:32.832" v="273" actId="2696"/>
        <pc:sldMkLst>
          <pc:docMk/>
          <pc:sldMk cId="1808435427" sldId="296"/>
        </pc:sldMkLst>
      </pc:sldChg>
      <pc:sldChg chg="modSp add">
        <pc:chgData name="Chandramouli, Devaki (Nokia - US/Dallas)" userId="ebf2a9f8-651b-4485-926f-9d93c0eafbc5" providerId="ADAL" clId="{26E7E138-C0CC-4186-8874-B48C2095DB1E}" dt="2020-01-13T05:06:56.234" v="1081" actId="20577"/>
        <pc:sldMkLst>
          <pc:docMk/>
          <pc:sldMk cId="4118108037" sldId="296"/>
        </pc:sldMkLst>
        <pc:spChg chg="mod">
          <ac:chgData name="Chandramouli, Devaki (Nokia - US/Dallas)" userId="ebf2a9f8-651b-4485-926f-9d93c0eafbc5" providerId="ADAL" clId="{26E7E138-C0CC-4186-8874-B48C2095DB1E}" dt="2020-01-13T05:06:56.234" v="1081" actId="20577"/>
          <ac:spMkLst>
            <pc:docMk/>
            <pc:sldMk cId="4118108037" sldId="296"/>
            <ac:spMk id="2" creationId="{48D95AF4-50EF-447E-AE09-DF2562D5D9E4}"/>
          </ac:spMkLst>
        </pc:spChg>
        <pc:spChg chg="mod">
          <ac:chgData name="Chandramouli, Devaki (Nokia - US/Dallas)" userId="ebf2a9f8-651b-4485-926f-9d93c0eafbc5" providerId="ADAL" clId="{26E7E138-C0CC-4186-8874-B48C2095DB1E}" dt="2020-01-13T04:58:12.567" v="1027" actId="5793"/>
          <ac:spMkLst>
            <pc:docMk/>
            <pc:sldMk cId="4118108037" sldId="296"/>
            <ac:spMk id="3" creationId="{CF73F76E-DBAC-4AFE-9194-E194E7390E30}"/>
          </ac:spMkLst>
        </pc:spChg>
      </pc:sldChg>
      <pc:sldChg chg="modSp add">
        <pc:chgData name="Chandramouli, Devaki (Nokia - US/Dallas)" userId="ebf2a9f8-651b-4485-926f-9d93c0eafbc5" providerId="ADAL" clId="{26E7E138-C0CC-4186-8874-B48C2095DB1E}" dt="2020-01-13T05:08:51.394" v="1268"/>
        <pc:sldMkLst>
          <pc:docMk/>
          <pc:sldMk cId="222752574" sldId="297"/>
        </pc:sldMkLst>
        <pc:spChg chg="mod">
          <ac:chgData name="Chandramouli, Devaki (Nokia - US/Dallas)" userId="ebf2a9f8-651b-4485-926f-9d93c0eafbc5" providerId="ADAL" clId="{26E7E138-C0CC-4186-8874-B48C2095DB1E}" dt="2020-01-13T05:08:49.589" v="1267" actId="20577"/>
          <ac:spMkLst>
            <pc:docMk/>
            <pc:sldMk cId="222752574" sldId="297"/>
            <ac:spMk id="2" creationId="{FB696748-0B93-4ADB-943A-063F009C35C2}"/>
          </ac:spMkLst>
        </pc:spChg>
        <pc:spChg chg="mod">
          <ac:chgData name="Chandramouli, Devaki (Nokia - US/Dallas)" userId="ebf2a9f8-651b-4485-926f-9d93c0eafbc5" providerId="ADAL" clId="{26E7E138-C0CC-4186-8874-B48C2095DB1E}" dt="2020-01-13T05:08:51.394" v="1268"/>
          <ac:spMkLst>
            <pc:docMk/>
            <pc:sldMk cId="222752574" sldId="297"/>
            <ac:spMk id="3" creationId="{6731051A-823A-442D-B18E-C90CC71732F2}"/>
          </ac:spMkLst>
        </pc:spChg>
      </pc:sldChg>
      <pc:sldChg chg="del">
        <pc:chgData name="Chandramouli, Devaki (Nokia - US/Dallas)" userId="ebf2a9f8-651b-4485-926f-9d93c0eafbc5" providerId="ADAL" clId="{26E7E138-C0CC-4186-8874-B48C2095DB1E}" dt="2020-01-13T02:48:34.694" v="274" actId="2696"/>
        <pc:sldMkLst>
          <pc:docMk/>
          <pc:sldMk cId="2717458099" sldId="297"/>
        </pc:sldMkLst>
      </pc:sldChg>
    </pc:docChg>
  </pc:docChgLst>
  <pc:docChgLst>
    <pc:chgData name="Chandramouli, Devaki (Nokia - US/Dallas)" userId="ebf2a9f8-651b-4485-926f-9d93c0eafbc5" providerId="ADAL" clId="{770CA611-1D9D-4701-9C02-09677D7CC582}"/>
    <pc:docChg chg="modSld">
      <pc:chgData name="Chandramouli, Devaki (Nokia - US/Dallas)" userId="ebf2a9f8-651b-4485-926f-9d93c0eafbc5" providerId="ADAL" clId="{770CA611-1D9D-4701-9C02-09677D7CC582}" dt="2020-01-13T22:48:07.274" v="117" actId="6549"/>
      <pc:docMkLst>
        <pc:docMk/>
      </pc:docMkLst>
      <pc:sldChg chg="modNotesTx">
        <pc:chgData name="Chandramouli, Devaki (Nokia - US/Dallas)" userId="ebf2a9f8-651b-4485-926f-9d93c0eafbc5" providerId="ADAL" clId="{770CA611-1D9D-4701-9C02-09677D7CC582}" dt="2020-01-13T22:46:07.711" v="49" actId="6549"/>
        <pc:sldMkLst>
          <pc:docMk/>
          <pc:sldMk cId="2175524309" sldId="294"/>
        </pc:sldMkLst>
      </pc:sldChg>
      <pc:sldChg chg="modSp">
        <pc:chgData name="Chandramouli, Devaki (Nokia - US/Dallas)" userId="ebf2a9f8-651b-4485-926f-9d93c0eafbc5" providerId="ADAL" clId="{770CA611-1D9D-4701-9C02-09677D7CC582}" dt="2020-01-13T22:45:03.398" v="47" actId="20577"/>
        <pc:sldMkLst>
          <pc:docMk/>
          <pc:sldMk cId="4118108037" sldId="296"/>
        </pc:sldMkLst>
        <pc:spChg chg="mod">
          <ac:chgData name="Chandramouli, Devaki (Nokia - US/Dallas)" userId="ebf2a9f8-651b-4485-926f-9d93c0eafbc5" providerId="ADAL" clId="{770CA611-1D9D-4701-9C02-09677D7CC582}" dt="2020-01-13T22:44:47.935" v="28" actId="20577"/>
          <ac:spMkLst>
            <pc:docMk/>
            <pc:sldMk cId="4118108037" sldId="296"/>
            <ac:spMk id="2" creationId="{48D95AF4-50EF-447E-AE09-DF2562D5D9E4}"/>
          </ac:spMkLst>
        </pc:spChg>
        <pc:spChg chg="mod">
          <ac:chgData name="Chandramouli, Devaki (Nokia - US/Dallas)" userId="ebf2a9f8-651b-4485-926f-9d93c0eafbc5" providerId="ADAL" clId="{770CA611-1D9D-4701-9C02-09677D7CC582}" dt="2020-01-13T22:45:03.398" v="47" actId="20577"/>
          <ac:spMkLst>
            <pc:docMk/>
            <pc:sldMk cId="4118108037" sldId="296"/>
            <ac:spMk id="3" creationId="{CF73F76E-DBAC-4AFE-9194-E194E7390E30}"/>
          </ac:spMkLst>
        </pc:spChg>
      </pc:sldChg>
      <pc:sldChg chg="modSp">
        <pc:chgData name="Chandramouli, Devaki (Nokia - US/Dallas)" userId="ebf2a9f8-651b-4485-926f-9d93c0eafbc5" providerId="ADAL" clId="{770CA611-1D9D-4701-9C02-09677D7CC582}" dt="2020-01-13T22:48:07.274" v="117" actId="6549"/>
        <pc:sldMkLst>
          <pc:docMk/>
          <pc:sldMk cId="222752574" sldId="297"/>
        </pc:sldMkLst>
        <pc:spChg chg="mod">
          <ac:chgData name="Chandramouli, Devaki (Nokia - US/Dallas)" userId="ebf2a9f8-651b-4485-926f-9d93c0eafbc5" providerId="ADAL" clId="{770CA611-1D9D-4701-9C02-09677D7CC582}" dt="2020-01-13T22:48:07.274" v="117" actId="6549"/>
          <ac:spMkLst>
            <pc:docMk/>
            <pc:sldMk cId="222752574" sldId="297"/>
            <ac:spMk id="3" creationId="{6731051A-823A-442D-B18E-C90CC71732F2}"/>
          </ac:spMkLst>
        </pc:spChg>
      </pc:sldChg>
    </pc:docChg>
  </pc:docChgLst>
  <pc:docChgLst>
    <pc:chgData name="Chandramouli, Devaki (Nokia - US/Dallas)" userId="ebf2a9f8-651b-4485-926f-9d93c0eafbc5" providerId="ADAL" clId="{2BD6CB59-8BEC-4D2C-99AD-ADBE6A0F3F67}"/>
    <pc:docChg chg="custSel addSld modSld">
      <pc:chgData name="Chandramouli, Devaki (Nokia - US/Dallas)" userId="ebf2a9f8-651b-4485-926f-9d93c0eafbc5" providerId="ADAL" clId="{2BD6CB59-8BEC-4D2C-99AD-ADBE6A0F3F67}" dt="2019-11-20T20:28:23.343" v="1047" actId="20577"/>
      <pc:docMkLst>
        <pc:docMk/>
      </pc:docMkLst>
      <pc:sldChg chg="modSp">
        <pc:chgData name="Chandramouli, Devaki (Nokia - US/Dallas)" userId="ebf2a9f8-651b-4485-926f-9d93c0eafbc5" providerId="ADAL" clId="{2BD6CB59-8BEC-4D2C-99AD-ADBE6A0F3F67}" dt="2019-11-20T20:28:23.343" v="1047" actId="20577"/>
        <pc:sldMkLst>
          <pc:docMk/>
          <pc:sldMk cId="3157704713" sldId="256"/>
        </pc:sldMkLst>
        <pc:spChg chg="mod">
          <ac:chgData name="Chandramouli, Devaki (Nokia - US/Dallas)" userId="ebf2a9f8-651b-4485-926f-9d93c0eafbc5" providerId="ADAL" clId="{2BD6CB59-8BEC-4D2C-99AD-ADBE6A0F3F67}" dt="2019-11-20T20:28:16.656" v="1045" actId="20577"/>
          <ac:spMkLst>
            <pc:docMk/>
            <pc:sldMk cId="3157704713" sldId="256"/>
            <ac:spMk id="2" creationId="{2003323C-069D-49E9-89F1-B9F7CA45425B}"/>
          </ac:spMkLst>
        </pc:spChg>
        <pc:spChg chg="mod">
          <ac:chgData name="Chandramouli, Devaki (Nokia - US/Dallas)" userId="ebf2a9f8-651b-4485-926f-9d93c0eafbc5" providerId="ADAL" clId="{2BD6CB59-8BEC-4D2C-99AD-ADBE6A0F3F67}" dt="2019-11-20T20:28:23.343" v="1047" actId="20577"/>
          <ac:spMkLst>
            <pc:docMk/>
            <pc:sldMk cId="3157704713" sldId="256"/>
            <ac:spMk id="3" creationId="{39E77575-D98D-4556-A492-E5D60599ECE0}"/>
          </ac:spMkLst>
        </pc:spChg>
      </pc:sldChg>
      <pc:sldChg chg="modSp">
        <pc:chgData name="Chandramouli, Devaki (Nokia - US/Dallas)" userId="ebf2a9f8-651b-4485-926f-9d93c0eafbc5" providerId="ADAL" clId="{2BD6CB59-8BEC-4D2C-99AD-ADBE6A0F3F67}" dt="2019-11-19T21:50:25.781" v="513" actId="20577"/>
        <pc:sldMkLst>
          <pc:docMk/>
          <pc:sldMk cId="4218559190" sldId="293"/>
        </pc:sldMkLst>
        <pc:spChg chg="mod">
          <ac:chgData name="Chandramouli, Devaki (Nokia - US/Dallas)" userId="ebf2a9f8-651b-4485-926f-9d93c0eafbc5" providerId="ADAL" clId="{2BD6CB59-8BEC-4D2C-99AD-ADBE6A0F3F67}" dt="2019-11-19T21:50:25.781" v="513" actId="20577"/>
          <ac:spMkLst>
            <pc:docMk/>
            <pc:sldMk cId="4218559190" sldId="293"/>
            <ac:spMk id="3" creationId="{40837B5A-13C5-4F11-AFDC-E3B14EF2C154}"/>
          </ac:spMkLst>
        </pc:spChg>
      </pc:sldChg>
    </pc:docChg>
  </pc:docChgLst>
  <pc:docChgLst>
    <pc:chgData name="Chandramouli, Devaki (Nokia - US/Dallas)" userId="ebf2a9f8-651b-4485-926f-9d93c0eafbc5" providerId="ADAL" clId="{7431FCFD-98F9-4DFA-8D3D-A20B7F8EF329}"/>
    <pc:docChg chg="modSld">
      <pc:chgData name="Chandramouli, Devaki (Nokia - US/Dallas)" userId="ebf2a9f8-651b-4485-926f-9d93c0eafbc5" providerId="ADAL" clId="{7431FCFD-98F9-4DFA-8D3D-A20B7F8EF329}" dt="2019-11-19T20:17:10.458" v="1" actId="207"/>
      <pc:docMkLst>
        <pc:docMk/>
      </pc:docMkLst>
      <pc:sldChg chg="modSp">
        <pc:chgData name="Chandramouli, Devaki (Nokia - US/Dallas)" userId="ebf2a9f8-651b-4485-926f-9d93c0eafbc5" providerId="ADAL" clId="{7431FCFD-98F9-4DFA-8D3D-A20B7F8EF329}" dt="2019-11-19T20:17:05.840" v="0" actId="207"/>
        <pc:sldMkLst>
          <pc:docMk/>
          <pc:sldMk cId="4218559190" sldId="293"/>
        </pc:sldMkLst>
        <pc:spChg chg="mod">
          <ac:chgData name="Chandramouli, Devaki (Nokia - US/Dallas)" userId="ebf2a9f8-651b-4485-926f-9d93c0eafbc5" providerId="ADAL" clId="{7431FCFD-98F9-4DFA-8D3D-A20B7F8EF329}" dt="2019-11-19T20:17:05.840" v="0" actId="207"/>
          <ac:spMkLst>
            <pc:docMk/>
            <pc:sldMk cId="4218559190" sldId="293"/>
            <ac:spMk id="3" creationId="{40837B5A-13C5-4F11-AFDC-E3B14EF2C15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29C446-C021-446A-94A9-880B9EE473BA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1C4476-018D-41E1-86F5-4CBB784D2E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863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C4476-018D-41E1-86F5-4CBB784D2EC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398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19759-8E02-448C-90F3-809CB352E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BDFC75-BA53-4327-B48C-AB742DABEA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B51BBC-4FE1-4D43-888A-116FBA3E69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23F3E-CB4A-463C-AB7F-FD1A15726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2AE108-9C57-4A2C-9949-AA5C4606F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819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D2F11-31A0-4E8A-8BE0-E2A9D7630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2B2C33-DD10-4425-9482-A814E93499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5ECA05-EE72-42F7-B78E-41641F17C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61C273-B13E-40C1-8CB2-A8FDA4567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B53D63-B391-4B13-A12D-B050D8CAD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842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4AD9BE-CDF3-4FD1-BFAE-04A0484CF1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A07D396-7A22-4F9E-AA03-20E4CCD16B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829542-26C1-4A60-9904-3F4E1DC35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D7833A-6E1D-423C-AFD8-24AF5FB1A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DC7AB-6F5F-4327-B11F-55DDDA0C5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6067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779772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A7603-EB9C-42FC-AA59-DA1068FC0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2A87AB-7B5B-48D4-8934-ACFEB10EE0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133-1F01-41AC-87A6-2962F8F66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C191E6-1A90-4730-9F17-5C671E884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B1A5EA-433A-46B8-AFF2-AFE04AFF9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937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E5F24-C3FE-4807-97C8-7A6BC87D7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1DF510-AAF3-40C5-BF04-A326FE26D9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A8AE84-750C-489E-93D3-387864D57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8118F2-8792-44F6-8EC5-8C757AFE4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6F6E63-2FB8-462C-9167-A7AB4404E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412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C097C8-8B17-43F4-B5A4-FAACF3424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79A6A4-BCA3-4404-9B1B-A5FBFAD97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9AD21E-81CD-4B17-ABB0-2FD3207DDC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89E459-99CB-4F8E-85E6-9777A63B7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297541-A93D-40AA-A9E9-90A803F78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A3C8F8-A8D9-431F-AE50-3FAA26FF0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097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B2CF9-745D-4692-858E-D573BBFD6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4F19C9-BF08-4145-88BF-4B3DE781E0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E5E853-38A0-4751-B308-2092F2F765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88A9C4-B83B-4B81-BF57-ADF3B7D4BC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BA02FF-AF0A-4164-A50B-C98B14198C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F69735-81DC-4366-83DD-AFE7D0872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063CDCE-7C93-441B-AE13-0C6A0865C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6A7138-4899-4754-8C2C-45B2C3074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284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CF902-1130-4238-A217-C098F7AC3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6763B8-7C1E-4573-8AC2-1348407F5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0EA4B0-2E50-445E-B9CE-8F40D6D77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C19451-FA68-4688-AE30-50BAE6C44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21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23B657-60E3-41B1-8DAC-1756A0BA2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1A6AF0-3C26-4649-8486-AAD2836D7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3A32C6-EE57-4E4A-845D-0C8F03B06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320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0D40D-04EF-40B3-A9E8-8B3CBED33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86B8F-D5ED-49D4-9F7D-B77A2EA832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631C54-5318-49F8-BB09-14C6B73DB9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59B10E-37C4-4328-870B-29B7F4FAB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BE5EF5-735A-4234-A94E-284D2F728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2BE553-F669-48D1-9586-73C0340DE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787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2766C-51E4-48E3-B8BD-6CF3A5CB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89A613-0180-45CC-9F44-5B6A6B5B26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C531D0-1935-476E-A7EC-EF7ACCE654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A2C620-5ECE-4066-97B5-722BFF68F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776A8C-F17E-4F32-8C2C-34F2EE7AF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5EA9DF-2447-4BFF-BFD2-57955D9A1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155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9F511B-F064-4FDC-9523-AD604B351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B64730-340D-4B16-A97E-A6B2483305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AC0315-60FC-4688-BE44-5974608AE0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4618C-A41B-49DF-B556-35363FBD8B62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51E667-708D-464F-8488-5C8AC73AB1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3DF121-2097-44CE-BC6D-E0C21CA2FF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88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nokia-my.sharepoint.com/personal/devaki_chandramouli_nokia_com/Documents/Documents/SA2%20Documents/SA2%23136bis/Docs/S2-2000579.zip" TargetMode="External"/><Relationship Id="rId3" Type="http://schemas.openxmlformats.org/officeDocument/2006/relationships/hyperlink" Target="https://nokia-my.sharepoint.com/personal/devaki_chandramouli_nokia_com/Documents/Documents/SA2%20Documents/SA2%23136bis/Docs/S2-2000073.zip" TargetMode="External"/><Relationship Id="rId7" Type="http://schemas.openxmlformats.org/officeDocument/2006/relationships/hyperlink" Target="https://nokia-my.sharepoint.com/personal/devaki_chandramouli_nokia_com/Documents/Documents/SA2%20Documents/SA2%23136bis/Docs/S2-2000539.zip" TargetMode="External"/><Relationship Id="rId12" Type="http://schemas.openxmlformats.org/officeDocument/2006/relationships/hyperlink" Target="https://nokia-my.sharepoint.com/personal/devaki_chandramouli_nokia_com/Documents/Documents/SA2%20Documents/SA2%23136bis/Docs/S2-2000875.zip" TargetMode="External"/><Relationship Id="rId2" Type="http://schemas.openxmlformats.org/officeDocument/2006/relationships/hyperlink" Target="https://nokia-my.sharepoint.com/personal/devaki_chandramouli_nokia_com/Documents/Documents/SA2%20Documents/SA2%23136bis/Docs/S2-2000072.zip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nokia-my.sharepoint.com/personal/devaki_chandramouli_nokia_com/Documents/Documents/SA2%20Documents/SA2%23136bis/Docs/S2-2000538.zip" TargetMode="External"/><Relationship Id="rId11" Type="http://schemas.openxmlformats.org/officeDocument/2006/relationships/hyperlink" Target="https://nokia-my.sharepoint.com/personal/devaki_chandramouli_nokia_com/Documents/Documents/SA2%20Documents/SA2%23136bis/Docs/S2-2000800.zip" TargetMode="External"/><Relationship Id="rId5" Type="http://schemas.openxmlformats.org/officeDocument/2006/relationships/hyperlink" Target="https://nokia-my.sharepoint.com/personal/devaki_chandramouli_nokia_com/Documents/Documents/SA2%20Documents/SA2%23136bis/Docs/S2-2000537.zip" TargetMode="External"/><Relationship Id="rId10" Type="http://schemas.openxmlformats.org/officeDocument/2006/relationships/hyperlink" Target="https://nokia-my.sharepoint.com/personal/devaki_chandramouli_nokia_com/Documents/Documents/SA2%20Documents/SA2%23136bis/Docs/S2-2000796.zip" TargetMode="External"/><Relationship Id="rId4" Type="http://schemas.openxmlformats.org/officeDocument/2006/relationships/hyperlink" Target="https://nokia-my.sharepoint.com/personal/devaki_chandramouli_nokia_com/Documents/Documents/SA2%20Documents/SA2%23136bis/Docs/S2-2000075.zip" TargetMode="External"/><Relationship Id="rId9" Type="http://schemas.openxmlformats.org/officeDocument/2006/relationships/hyperlink" Target="https://nokia-my.sharepoint.com/personal/devaki_chandramouli_nokia_com/Documents/Documents/SA2%20Documents/SA2%23136bis/Docs/S2-2000665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-my.sharepoint.com/personal/devaki_chandramouli_nokia_com/Documents/Documents/SA2%20Documents/SA2%23136bis/Docs/S2-2000796.zip" TargetMode="External"/><Relationship Id="rId2" Type="http://schemas.openxmlformats.org/officeDocument/2006/relationships/hyperlink" Target="https://nokia-my.sharepoint.com/personal/devaki_chandramouli_nokia_com/Documents/Documents/SA2%20Documents/SA2%23136bis/Docs/S2-2000073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nokia-my.sharepoint.com/personal/devaki_chandramouli_nokia_com/Documents/Documents/SA2%20Documents/SA2%23136bis/Docs/S2-2000579.zip" TargetMode="External"/><Relationship Id="rId4" Type="http://schemas.openxmlformats.org/officeDocument/2006/relationships/hyperlink" Target="https://nokia-my.sharepoint.com/personal/devaki_chandramouli_nokia_com/Documents/Documents/SA2%20Documents/SA2%23136bis/Docs/S2-2000875.zip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nokia-my.sharepoint.com/personal/devaki_chandramouli_nokia_com/Documents/Documents/SA2%20Documents/SA2%23136bis/Docs/S2-2000540.zip" TargetMode="External"/><Relationship Id="rId3" Type="http://schemas.openxmlformats.org/officeDocument/2006/relationships/hyperlink" Target="https://nokia-my.sharepoint.com/personal/devaki_chandramouli_nokia_com/Documents/Documents/SA2%20Documents/SA2%23136bis/Docs/S2-2000018.zip" TargetMode="External"/><Relationship Id="rId7" Type="http://schemas.openxmlformats.org/officeDocument/2006/relationships/hyperlink" Target="https://nokia-my.sharepoint.com/personal/devaki_chandramouli_nokia_com/Documents/Documents/SA2%20Documents/SA2%23136bis/Docs/S2-2000081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okia-my.sharepoint.com/personal/devaki_chandramouli_nokia_com/Documents/Documents/SA2%20Documents/SA2%23136bis/Docs/S2-2000080.zip" TargetMode="External"/><Relationship Id="rId5" Type="http://schemas.openxmlformats.org/officeDocument/2006/relationships/hyperlink" Target="https://nokia-my.sharepoint.com/personal/devaki_chandramouli_nokia_com/Documents/Documents/SA2%20Documents/SA2%23136bis/Docs/S2-2000542.zip" TargetMode="External"/><Relationship Id="rId10" Type="http://schemas.openxmlformats.org/officeDocument/2006/relationships/hyperlink" Target="https://nokia-my.sharepoint.com/personal/devaki_chandramouli_nokia_com/Documents/Documents/SA2%20Documents/SA2%23136bis/Docs/S2-2000776.zip" TargetMode="External"/><Relationship Id="rId4" Type="http://schemas.openxmlformats.org/officeDocument/2006/relationships/hyperlink" Target="https://nokia-my.sharepoint.com/personal/devaki_chandramouli_nokia_com/Documents/Documents/SA2%20Documents/SA2%23136bis/Docs/S2-2000082.zip" TargetMode="External"/><Relationship Id="rId9" Type="http://schemas.openxmlformats.org/officeDocument/2006/relationships/hyperlink" Target="https://nokia-my.sharepoint.com/personal/devaki_chandramouli_nokia_com/Documents/Documents/SA2%20Documents/SA2%23136bis/Docs/S2-2000541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-my.sharepoint.com/personal/devaki_chandramouli_nokia_com/Documents/Documents/SA2%20Documents/SA2%23136bis/Docs/S2-2000542.zip" TargetMode="External"/><Relationship Id="rId2" Type="http://schemas.openxmlformats.org/officeDocument/2006/relationships/hyperlink" Target="https://nokia-my.sharepoint.com/personal/devaki_chandramouli_nokia_com/Documents/Documents/SA2%20Documents/SA2%23136bis/Docs/S2-2000082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nokia-my.sharepoint.com/personal/devaki_chandramouli_nokia_com/Documents/Documents/SA2%20Documents/SA2%23136bis/Docs/S2-2000541.zip" TargetMode="External"/><Relationship Id="rId4" Type="http://schemas.openxmlformats.org/officeDocument/2006/relationships/hyperlink" Target="https://nokia-my.sharepoint.com/personal/devaki_chandramouli_nokia_com/Documents/Documents/SA2%20Documents/SA2%23136bis/Docs/S2-2000081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3323C-069D-49E9-89F1-B9F7CA4542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Vertical_LAN</a:t>
            </a:r>
            <a:br>
              <a:rPr lang="en-US" dirty="0"/>
            </a:br>
            <a:r>
              <a:rPr lang="en-US" dirty="0"/>
              <a:t>TSC drafting session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E77575-D98D-4556-A492-E5D60599EC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dirty="0"/>
              <a:t>TSC drafting session</a:t>
            </a:r>
          </a:p>
          <a:p>
            <a:pPr lvl="0">
              <a:lnSpc>
                <a:spcPct val="100000"/>
              </a:lnSpc>
            </a:pPr>
            <a:r>
              <a:rPr lang="en-US" dirty="0"/>
              <a:t>Devaki Chandramouli</a:t>
            </a:r>
          </a:p>
          <a:p>
            <a:pPr lvl="0">
              <a:lnSpc>
                <a:spcPct val="100000"/>
              </a:lnSpc>
            </a:pPr>
            <a:r>
              <a:rPr lang="en-US" dirty="0"/>
              <a:t>January 12, 2020</a:t>
            </a:r>
          </a:p>
        </p:txBody>
      </p:sp>
    </p:spTree>
    <p:extLst>
      <p:ext uri="{BB962C8B-B14F-4D97-AF65-F5344CB8AC3E}">
        <p14:creationId xmlns:p14="http://schemas.microsoft.com/office/powerpoint/2010/main" val="3157704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DCAC967-7D84-4D3F-B137-BF46BC343EA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DA1149-51A7-402C-B698-64A2233066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Item #1 related papers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7577D2C-8309-4155-B326-3FAFBE3B77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43753"/>
              </p:ext>
            </p:extLst>
          </p:nvPr>
        </p:nvGraphicFramePr>
        <p:xfrm>
          <a:off x="556800" y="1253333"/>
          <a:ext cx="10527760" cy="49252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7093">
                  <a:extLst>
                    <a:ext uri="{9D8B030D-6E8A-4147-A177-3AD203B41FA5}">
                      <a16:colId xmlns:a16="http://schemas.microsoft.com/office/drawing/2014/main" val="3397958872"/>
                    </a:ext>
                  </a:extLst>
                </a:gridCol>
                <a:gridCol w="786261">
                  <a:extLst>
                    <a:ext uri="{9D8B030D-6E8A-4147-A177-3AD203B41FA5}">
                      <a16:colId xmlns:a16="http://schemas.microsoft.com/office/drawing/2014/main" val="2305156847"/>
                    </a:ext>
                  </a:extLst>
                </a:gridCol>
                <a:gridCol w="627962">
                  <a:extLst>
                    <a:ext uri="{9D8B030D-6E8A-4147-A177-3AD203B41FA5}">
                      <a16:colId xmlns:a16="http://schemas.microsoft.com/office/drawing/2014/main" val="76574946"/>
                    </a:ext>
                  </a:extLst>
                </a:gridCol>
                <a:gridCol w="638978">
                  <a:extLst>
                    <a:ext uri="{9D8B030D-6E8A-4147-A177-3AD203B41FA5}">
                      <a16:colId xmlns:a16="http://schemas.microsoft.com/office/drawing/2014/main" val="3504106590"/>
                    </a:ext>
                  </a:extLst>
                </a:gridCol>
                <a:gridCol w="2564875">
                  <a:extLst>
                    <a:ext uri="{9D8B030D-6E8A-4147-A177-3AD203B41FA5}">
                      <a16:colId xmlns:a16="http://schemas.microsoft.com/office/drawing/2014/main" val="2712706938"/>
                    </a:ext>
                  </a:extLst>
                </a:gridCol>
                <a:gridCol w="1291610">
                  <a:extLst>
                    <a:ext uri="{9D8B030D-6E8A-4147-A177-3AD203B41FA5}">
                      <a16:colId xmlns:a16="http://schemas.microsoft.com/office/drawing/2014/main" val="2166801528"/>
                    </a:ext>
                  </a:extLst>
                </a:gridCol>
                <a:gridCol w="320583">
                  <a:extLst>
                    <a:ext uri="{9D8B030D-6E8A-4147-A177-3AD203B41FA5}">
                      <a16:colId xmlns:a16="http://schemas.microsoft.com/office/drawing/2014/main" val="2180535327"/>
                    </a:ext>
                  </a:extLst>
                </a:gridCol>
                <a:gridCol w="953310">
                  <a:extLst>
                    <a:ext uri="{9D8B030D-6E8A-4147-A177-3AD203B41FA5}">
                      <a16:colId xmlns:a16="http://schemas.microsoft.com/office/drawing/2014/main" val="3136509786"/>
                    </a:ext>
                  </a:extLst>
                </a:gridCol>
                <a:gridCol w="1673778">
                  <a:extLst>
                    <a:ext uri="{9D8B030D-6E8A-4147-A177-3AD203B41FA5}">
                      <a16:colId xmlns:a16="http://schemas.microsoft.com/office/drawing/2014/main" val="984637014"/>
                    </a:ext>
                  </a:extLst>
                </a:gridCol>
                <a:gridCol w="953310">
                  <a:extLst>
                    <a:ext uri="{9D8B030D-6E8A-4147-A177-3AD203B41FA5}">
                      <a16:colId xmlns:a16="http://schemas.microsoft.com/office/drawing/2014/main" val="570373848"/>
                    </a:ext>
                  </a:extLst>
                </a:gridCol>
              </a:tblGrid>
              <a:tr h="5049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7.7.2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  <a:hlinkClick r:id="rId2"/>
                        </a:rPr>
                        <a:t>S2-2000072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DISCUSSION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Approval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TSN open issues #1, #1a, #7, #8, #13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NTT DOCOMO, Nokia, Nokia Shanghai Bell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Vertical_LAN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Item #1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extLst>
                  <a:ext uri="{0D108BD9-81ED-4DB2-BD59-A6C34878D82A}">
                    <a16:rowId xmlns:a16="http://schemas.microsoft.com/office/drawing/2014/main" val="3189609367"/>
                  </a:ext>
                </a:extLst>
              </a:tr>
              <a:tr h="5049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7.7.2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  <a:hlinkClick r:id="rId3"/>
                        </a:rPr>
                        <a:t>S2-2000073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CR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Approval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23.501 CR2007 (Rel-16, 'F'): Correction on TSCAI: TSN open issue #1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NTT DOCOMO, Nokia, Nokia Shanghai Bell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Vertical_LAN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Item #1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extLst>
                  <a:ext uri="{0D108BD9-81ED-4DB2-BD59-A6C34878D82A}">
                    <a16:rowId xmlns:a16="http://schemas.microsoft.com/office/drawing/2014/main" val="318030783"/>
                  </a:ext>
                </a:extLst>
              </a:tr>
              <a:tr h="5049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7.7.2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  <a:hlinkClick r:id="rId4"/>
                        </a:rPr>
                        <a:t>S2-2000075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CR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Approval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23.503 CR0344R2 (Rel-16, 'F'): TSN parameters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NTT DOCOMO, Nokia, Nokia Shanghai Bell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Vertical_LAN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Revision of unhandled S2-1910924 from S2#136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Item #1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extLst>
                  <a:ext uri="{0D108BD9-81ED-4DB2-BD59-A6C34878D82A}">
                    <a16:rowId xmlns:a16="http://schemas.microsoft.com/office/drawing/2014/main" val="1792592826"/>
                  </a:ext>
                </a:extLst>
              </a:tr>
              <a:tr h="3829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7.7.2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  <a:hlinkClick r:id="rId5"/>
                        </a:rPr>
                        <a:t>S2-2000537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DISCUSSION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Discussion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Item#1_Discussion on the time conversion and TSCAI computation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ZTE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Vertical_LAN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Item #1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extLst>
                  <a:ext uri="{0D108BD9-81ED-4DB2-BD59-A6C34878D82A}">
                    <a16:rowId xmlns:a16="http://schemas.microsoft.com/office/drawing/2014/main" val="3929048126"/>
                  </a:ext>
                </a:extLst>
              </a:tr>
              <a:tr h="5049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7.7.2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  <a:hlinkClick r:id="rId6"/>
                        </a:rPr>
                        <a:t>S2-2000538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CR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Approval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23.501 CR2061 (Rel-16, 'F'): Item#1_Adding the Time conversion between 5G clock and TSN clock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ZTE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Vertical_LAN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Item #1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extLst>
                  <a:ext uri="{0D108BD9-81ED-4DB2-BD59-A6C34878D82A}">
                    <a16:rowId xmlns:a16="http://schemas.microsoft.com/office/drawing/2014/main" val="907614382"/>
                  </a:ext>
                </a:extLst>
              </a:tr>
              <a:tr h="3829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7.7.2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  <a:hlinkClick r:id="rId7"/>
                        </a:rPr>
                        <a:t>S2-2000539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CR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Approval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23.501 CR2062 (Rel-16, 'F'): Item#2: Clarification on the TSCAI calculation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ZTE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Vertical_LAN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Item #1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extLst>
                  <a:ext uri="{0D108BD9-81ED-4DB2-BD59-A6C34878D82A}">
                    <a16:rowId xmlns:a16="http://schemas.microsoft.com/office/drawing/2014/main" val="2093359572"/>
                  </a:ext>
                </a:extLst>
              </a:tr>
              <a:tr h="3829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7.7.2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  <a:hlinkClick r:id="rId8"/>
                        </a:rPr>
                        <a:t>S2-2000579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CR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Approval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23.502 CR2033 (Rel-16, 'F'): Reporting clock drift between TSN and 5GS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ETRI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Vertical_LAN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Item #1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extLst>
                  <a:ext uri="{0D108BD9-81ED-4DB2-BD59-A6C34878D82A}">
                    <a16:rowId xmlns:a16="http://schemas.microsoft.com/office/drawing/2014/main" val="1368520275"/>
                  </a:ext>
                </a:extLst>
              </a:tr>
              <a:tr h="2609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7.7.2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  <a:hlinkClick r:id="rId9"/>
                        </a:rPr>
                        <a:t>S2-2000665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DISCUSSION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Agreement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TSCAI derivation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Nokia, Nokia Shanghai Bell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Vertical_LAN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Item #1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extLst>
                  <a:ext uri="{0D108BD9-81ED-4DB2-BD59-A6C34878D82A}">
                    <a16:rowId xmlns:a16="http://schemas.microsoft.com/office/drawing/2014/main" val="157430420"/>
                  </a:ext>
                </a:extLst>
              </a:tr>
              <a:tr h="3829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7.7.2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  <a:hlinkClick r:id="rId10"/>
                        </a:rPr>
                        <a:t>S2-2000796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CR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Approval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23.501 CR2099 (Rel-16, 'F'): [#1] TSCAI Time Conversion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Samsung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Vertical_LAN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Item #1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extLst>
                  <a:ext uri="{0D108BD9-81ED-4DB2-BD59-A6C34878D82A}">
                    <a16:rowId xmlns:a16="http://schemas.microsoft.com/office/drawing/2014/main" val="2243611990"/>
                  </a:ext>
                </a:extLst>
              </a:tr>
              <a:tr h="3829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7.7.2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  <a:hlinkClick r:id="rId11"/>
                        </a:rPr>
                        <a:t>S2-2000800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CR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Approval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23.501 CR2101 (Rel-16, 'F'): [#13] Bridge Delay Time Conversion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Samsung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Vertical_LAN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Item #1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extLst>
                  <a:ext uri="{0D108BD9-81ED-4DB2-BD59-A6C34878D82A}">
                    <a16:rowId xmlns:a16="http://schemas.microsoft.com/office/drawing/2014/main" val="1302751074"/>
                  </a:ext>
                </a:extLst>
              </a:tr>
              <a:tr h="6269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7.7.2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  <a:hlinkClick r:id="rId12"/>
                        </a:rPr>
                        <a:t>S2-2000875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CR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Approval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23.502 CR1673R3 (Rel-16, 'F'): UPF reporting the time comparison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NTT DOCOMO, Nokia, Nokia Shanghai Bell, Tencent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Vertical_LAN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Revision of postponed S2-1912368 from S2#136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Item #1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45" marR="7645" marT="7645" marB="7645"/>
                </a:tc>
                <a:extLst>
                  <a:ext uri="{0D108BD9-81ED-4DB2-BD59-A6C34878D82A}">
                    <a16:rowId xmlns:a16="http://schemas.microsoft.com/office/drawing/2014/main" val="18409477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5097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41BC9-1230-4833-A1D4-A0F5DDDF1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</a:t>
            </a:r>
            <a:r>
              <a:rPr lang="en-US"/>
              <a:t>options considered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3F833A-3805-43AB-8F2E-D401986753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3200" b="1" dirty="0"/>
              <a:t>Option #1: </a:t>
            </a:r>
          </a:p>
          <a:p>
            <a:pPr marL="285750" indent="-285750"/>
            <a:r>
              <a:rPr lang="en-US" dirty="0"/>
              <a:t>TSN AF provides the TSN QoS container in reference to   TSN GM.</a:t>
            </a:r>
          </a:p>
          <a:p>
            <a:pPr marL="285750" indent="-285750"/>
            <a:r>
              <a:rPr lang="en-US" dirty="0"/>
              <a:t>PCF uses the delay (in reference to TSN GM) to derive 5QI, QoS policies.  </a:t>
            </a:r>
          </a:p>
          <a:p>
            <a:pPr marL="285750" indent="-285750"/>
            <a:r>
              <a:rPr lang="en-US" b="1" dirty="0"/>
              <a:t>SMF</a:t>
            </a:r>
            <a:r>
              <a:rPr lang="en-US" dirty="0"/>
              <a:t> does the conversion of parameters from TSN GM to  5G GM and </a:t>
            </a:r>
            <a:r>
              <a:rPr lang="en-US" b="1" dirty="0"/>
              <a:t>derives TSCAI </a:t>
            </a:r>
            <a:r>
              <a:rPr lang="en-US" dirty="0"/>
              <a:t>(in reference to 5G GM). 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3200" b="1" dirty="0"/>
              <a:t>Option #2: </a:t>
            </a:r>
          </a:p>
          <a:p>
            <a:pPr marL="285750" indent="-285750"/>
            <a:r>
              <a:rPr lang="en-US" b="1" dirty="0"/>
              <a:t>TSN AF derives the TSCAI </a:t>
            </a:r>
            <a:r>
              <a:rPr lang="en-US" dirty="0"/>
              <a:t>in reference to the 5G GM, considering clock drift, UE residence time, CN PDB. </a:t>
            </a:r>
          </a:p>
          <a:p>
            <a:pPr marL="285750" indent="-285750"/>
            <a:r>
              <a:rPr lang="en-US" dirty="0"/>
              <a:t>PCF uses the delay for deriving 5QI. </a:t>
            </a:r>
          </a:p>
          <a:p>
            <a:pPr marL="285750" indent="-285750"/>
            <a:r>
              <a:rPr lang="en-US" dirty="0"/>
              <a:t>SMF forwards the TSCAI to RAN.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3200" b="1" dirty="0"/>
              <a:t>Option #3: </a:t>
            </a:r>
          </a:p>
          <a:p>
            <a:pPr marL="285750" indent="-285750"/>
            <a:r>
              <a:rPr lang="en-US" dirty="0"/>
              <a:t>TSN AF derives the TSN QoS container in reference to the 5G GM, considering clock drift. </a:t>
            </a:r>
          </a:p>
          <a:p>
            <a:pPr marL="285750" indent="-285750"/>
            <a:r>
              <a:rPr lang="en-US" dirty="0"/>
              <a:t>PCF uses the delay for deriving 5QI. </a:t>
            </a:r>
          </a:p>
          <a:p>
            <a:pPr marL="285750" indent="-285750"/>
            <a:r>
              <a:rPr lang="en-US" b="1" dirty="0"/>
              <a:t>SMF derives TSCAI </a:t>
            </a:r>
            <a:r>
              <a:rPr lang="en-US" dirty="0"/>
              <a:t>considering UE residence time, CN PDB.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6274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9427F-1578-4D61-AB21-E3749C25B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open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837B5A-13C5-4F11-AFDC-E3B14EF2C1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NF that maps QoS parameters from TSN GM to 5G GM and vice versa</a:t>
            </a:r>
          </a:p>
          <a:p>
            <a:pPr lvl="1"/>
            <a:r>
              <a:rPr lang="en-US" dirty="0"/>
              <a:t>TSN AF or SMF</a:t>
            </a:r>
          </a:p>
          <a:p>
            <a:pPr lvl="2"/>
            <a:r>
              <a:rPr lang="en-US" b="1" dirty="0"/>
              <a:t>Informal show of hands:</a:t>
            </a:r>
          </a:p>
          <a:p>
            <a:pPr lvl="2"/>
            <a:r>
              <a:rPr lang="en-US" b="1" dirty="0"/>
              <a:t>TSN AF</a:t>
            </a:r>
            <a:r>
              <a:rPr lang="en-US" dirty="0"/>
              <a:t> – ZTE, Tencent, Vivo</a:t>
            </a:r>
          </a:p>
          <a:p>
            <a:pPr lvl="2"/>
            <a:r>
              <a:rPr lang="en-US" b="1" dirty="0"/>
              <a:t>SMF </a:t>
            </a:r>
            <a:r>
              <a:rPr lang="en-US" dirty="0"/>
              <a:t>– DCM, Samsung, Nokia</a:t>
            </a:r>
          </a:p>
          <a:p>
            <a:pPr lvl="1"/>
            <a:r>
              <a:rPr lang="en-US" b="1" dirty="0"/>
              <a:t>Way forward: </a:t>
            </a:r>
            <a:r>
              <a:rPr lang="en-US" dirty="0"/>
              <a:t>SMF maps the TSN QoS container from TSN GM to 5G GM.</a:t>
            </a:r>
          </a:p>
          <a:p>
            <a:pPr lvl="2"/>
            <a:r>
              <a:rPr lang="en-US" dirty="0"/>
              <a:t>Bridge delay reported to the CNC is an interval (min/max dependent/independent).</a:t>
            </a:r>
          </a:p>
          <a:p>
            <a:r>
              <a:rPr lang="en-US" dirty="0"/>
              <a:t>NF that determines the TSCAI considering UE Residence time, CN PDB</a:t>
            </a:r>
          </a:p>
          <a:p>
            <a:pPr lvl="1"/>
            <a:r>
              <a:rPr lang="en-US" dirty="0"/>
              <a:t>TSN AF or SMF</a:t>
            </a:r>
          </a:p>
          <a:p>
            <a:pPr lvl="1"/>
            <a:r>
              <a:rPr lang="en-US" b="1" dirty="0"/>
              <a:t>Way forward: </a:t>
            </a:r>
            <a:r>
              <a:rPr lang="en-US" dirty="0"/>
              <a:t>SMF determines the TSCAI</a:t>
            </a:r>
          </a:p>
          <a:p>
            <a:r>
              <a:rPr lang="en-US" dirty="0"/>
              <a:t>Proposal for future meeting:</a:t>
            </a:r>
          </a:p>
          <a:p>
            <a:pPr lvl="1"/>
            <a:r>
              <a:rPr lang="en-US" dirty="0"/>
              <a:t>Additionally, SMF should report the rate ratio towards PCF/TSN-AF – FFS 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559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95AF4-50EF-447E-AE09-DF2562D5D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Related CRs to be used as the basis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73F76E-DBAC-4AFE-9194-E194E7390E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TS 23.501 CRs (merge):</a:t>
            </a:r>
          </a:p>
          <a:p>
            <a:pPr lvl="1"/>
            <a:r>
              <a:rPr lang="en-GB" u="sng" dirty="0">
                <a:hlinkClick r:id="rId2"/>
              </a:rPr>
              <a:t>S2-2000073</a:t>
            </a:r>
            <a:r>
              <a:rPr lang="en-GB" u="sng" dirty="0"/>
              <a:t> </a:t>
            </a:r>
            <a:endParaRPr lang="en-US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u="sng" dirty="0">
                <a:hlinkClick r:id="rId3"/>
              </a:rPr>
              <a:t>S2-2000796</a:t>
            </a:r>
            <a:endParaRPr lang="en-US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/>
              <a:t>TS 23.502 CRs (merge):</a:t>
            </a:r>
          </a:p>
          <a:p>
            <a:pPr lvl="1"/>
            <a:r>
              <a:rPr lang="en-GB" u="sng" dirty="0">
                <a:hlinkClick r:id="rId4"/>
              </a:rPr>
              <a:t>S2-2000875</a:t>
            </a:r>
            <a:endParaRPr lang="en-US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u="sng" dirty="0">
                <a:hlinkClick r:id="rId5"/>
              </a:rPr>
              <a:t>S2-2000456</a:t>
            </a:r>
          </a:p>
          <a:p>
            <a:pPr lvl="1"/>
            <a:r>
              <a:rPr lang="en-GB" u="sng" dirty="0">
                <a:hlinkClick r:id="rId5"/>
              </a:rPr>
              <a:t>S2-2000579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108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59261-8D98-4CFF-BADB-48B8F6139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Item #2 related papers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CC6DAC0-21DF-4B26-A14B-86F1E2D689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445095"/>
              </p:ext>
            </p:extLst>
          </p:nvPr>
        </p:nvGraphicFramePr>
        <p:xfrm>
          <a:off x="838200" y="1581785"/>
          <a:ext cx="10713721" cy="48507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9760">
                  <a:extLst>
                    <a:ext uri="{9D8B030D-6E8A-4147-A177-3AD203B41FA5}">
                      <a16:colId xmlns:a16="http://schemas.microsoft.com/office/drawing/2014/main" val="3107927059"/>
                    </a:ext>
                  </a:extLst>
                </a:gridCol>
                <a:gridCol w="1119537">
                  <a:extLst>
                    <a:ext uri="{9D8B030D-6E8A-4147-A177-3AD203B41FA5}">
                      <a16:colId xmlns:a16="http://schemas.microsoft.com/office/drawing/2014/main" val="2194517886"/>
                    </a:ext>
                  </a:extLst>
                </a:gridCol>
                <a:gridCol w="652490">
                  <a:extLst>
                    <a:ext uri="{9D8B030D-6E8A-4147-A177-3AD203B41FA5}">
                      <a16:colId xmlns:a16="http://schemas.microsoft.com/office/drawing/2014/main" val="270197694"/>
                    </a:ext>
                  </a:extLst>
                </a:gridCol>
                <a:gridCol w="652490">
                  <a:extLst>
                    <a:ext uri="{9D8B030D-6E8A-4147-A177-3AD203B41FA5}">
                      <a16:colId xmlns:a16="http://schemas.microsoft.com/office/drawing/2014/main" val="1899243841"/>
                    </a:ext>
                  </a:extLst>
                </a:gridCol>
                <a:gridCol w="2275131">
                  <a:extLst>
                    <a:ext uri="{9D8B030D-6E8A-4147-A177-3AD203B41FA5}">
                      <a16:colId xmlns:a16="http://schemas.microsoft.com/office/drawing/2014/main" val="2070989443"/>
                    </a:ext>
                  </a:extLst>
                </a:gridCol>
                <a:gridCol w="1314425">
                  <a:extLst>
                    <a:ext uri="{9D8B030D-6E8A-4147-A177-3AD203B41FA5}">
                      <a16:colId xmlns:a16="http://schemas.microsoft.com/office/drawing/2014/main" val="2848039588"/>
                    </a:ext>
                  </a:extLst>
                </a:gridCol>
                <a:gridCol w="326245">
                  <a:extLst>
                    <a:ext uri="{9D8B030D-6E8A-4147-A177-3AD203B41FA5}">
                      <a16:colId xmlns:a16="http://schemas.microsoft.com/office/drawing/2014/main" val="15015504"/>
                    </a:ext>
                  </a:extLst>
                </a:gridCol>
                <a:gridCol w="970149">
                  <a:extLst>
                    <a:ext uri="{9D8B030D-6E8A-4147-A177-3AD203B41FA5}">
                      <a16:colId xmlns:a16="http://schemas.microsoft.com/office/drawing/2014/main" val="4189708508"/>
                    </a:ext>
                  </a:extLst>
                </a:gridCol>
                <a:gridCol w="1703345">
                  <a:extLst>
                    <a:ext uri="{9D8B030D-6E8A-4147-A177-3AD203B41FA5}">
                      <a16:colId xmlns:a16="http://schemas.microsoft.com/office/drawing/2014/main" val="3582758917"/>
                    </a:ext>
                  </a:extLst>
                </a:gridCol>
                <a:gridCol w="970149">
                  <a:extLst>
                    <a:ext uri="{9D8B030D-6E8A-4147-A177-3AD203B41FA5}">
                      <a16:colId xmlns:a16="http://schemas.microsoft.com/office/drawing/2014/main" val="2278796867"/>
                    </a:ext>
                  </a:extLst>
                </a:gridCol>
              </a:tblGrid>
              <a:tr h="3759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7.7.2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5GS Enhanced support of Vertical and LAN Services – TSN aspects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Puneet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Docs:=54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extLst>
                  <a:ext uri="{0D108BD9-81ED-4DB2-BD59-A6C34878D82A}">
                    <a16:rowId xmlns:a16="http://schemas.microsoft.com/office/drawing/2014/main" val="94101494"/>
                  </a:ext>
                </a:extLst>
              </a:tr>
              <a:tr h="256169"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LS-in, Open item #2 - Should UE send the received gPtP message (within one PDU Session) to the corresponding DS-TT only or to all connected DS-TT(s)?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712790"/>
                  </a:ext>
                </a:extLst>
              </a:tr>
              <a:tr h="7352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7.7.2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  <a:hlinkClick r:id="rId3"/>
                        </a:rPr>
                        <a:t>S2-2000018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LS In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Action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LS from CT WG1: LS on gPTP message delivery to DS-TT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CT WG1 (C1-198748)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Vertical_LAN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Postponed S2-1911948 from SA2#136. Responses drafted in S2-2000082 and S2-2000542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Item #2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extLst>
                  <a:ext uri="{0D108BD9-81ED-4DB2-BD59-A6C34878D82A}">
                    <a16:rowId xmlns:a16="http://schemas.microsoft.com/office/drawing/2014/main" val="1287866706"/>
                  </a:ext>
                </a:extLst>
              </a:tr>
              <a:tr h="3759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7.7.2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  <a:hlinkClick r:id="rId4"/>
                        </a:rPr>
                        <a:t>S2-2000082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LS OUT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Approval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[DRAFT] Reply LS on </a:t>
                      </a:r>
                      <a:r>
                        <a:rPr lang="en-GB" sz="1100" dirty="0" err="1">
                          <a:effectLst/>
                        </a:rPr>
                        <a:t>gPTP</a:t>
                      </a:r>
                      <a:r>
                        <a:rPr lang="en-GB" sz="1100" dirty="0">
                          <a:effectLst/>
                        </a:rPr>
                        <a:t> message delivery to DS-TT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Qualcomm Incorporated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Vertical_LAN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Response to S2-2000018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Item #2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extLst>
                  <a:ext uri="{0D108BD9-81ED-4DB2-BD59-A6C34878D82A}">
                    <a16:rowId xmlns:a16="http://schemas.microsoft.com/office/drawing/2014/main" val="2196915396"/>
                  </a:ext>
                </a:extLst>
              </a:tr>
              <a:tr h="3759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7.7.2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  <a:hlinkClick r:id="rId5"/>
                        </a:rPr>
                        <a:t>S2-2000542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LS OUT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Approval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[DRAFT] Reply LS on gPTP message delivery to DS-TT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ZTE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Vertical_LAN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Response to S2-2000018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Item #2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extLst>
                  <a:ext uri="{0D108BD9-81ED-4DB2-BD59-A6C34878D82A}">
                    <a16:rowId xmlns:a16="http://schemas.microsoft.com/office/drawing/2014/main" val="1122965686"/>
                  </a:ext>
                </a:extLst>
              </a:tr>
              <a:tr h="3759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7.7.2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  <a:hlinkClick r:id="rId6"/>
                        </a:rPr>
                        <a:t>S2-2000080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DISCUSSION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Agreement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Handling of gPTP messages in UE/DS-TT for multiple PDU sessions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Qualcomm Incorporated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Item #2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extLst>
                  <a:ext uri="{0D108BD9-81ED-4DB2-BD59-A6C34878D82A}">
                    <a16:rowId xmlns:a16="http://schemas.microsoft.com/office/drawing/2014/main" val="4067055553"/>
                  </a:ext>
                </a:extLst>
              </a:tr>
              <a:tr h="495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7.7.2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  <a:hlinkClick r:id="rId7"/>
                        </a:rPr>
                        <a:t>S2-2000081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CR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Approval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23.501 CR1951R1 (Rel-16, 'F'): Clarifying gPTP message forwarding for multiple TSN PDU sessions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Qualcomm Incorporated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Vertical_LAN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Revision of unhandled S2-1911358 from S2#136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Item #2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extLst>
                  <a:ext uri="{0D108BD9-81ED-4DB2-BD59-A6C34878D82A}">
                    <a16:rowId xmlns:a16="http://schemas.microsoft.com/office/drawing/2014/main" val="3702133227"/>
                  </a:ext>
                </a:extLst>
              </a:tr>
              <a:tr h="495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7.7.2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  <a:hlinkClick r:id="rId8"/>
                        </a:rPr>
                        <a:t>S2-2000540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DISCUSSION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Discussion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Discussion on the gPTP message to UE which has multiple PDU session for TSC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ZTE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Vertical_LAN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Item #2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extLst>
                  <a:ext uri="{0D108BD9-81ED-4DB2-BD59-A6C34878D82A}">
                    <a16:rowId xmlns:a16="http://schemas.microsoft.com/office/drawing/2014/main" val="3083445396"/>
                  </a:ext>
                </a:extLst>
              </a:tr>
              <a:tr h="6292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7.7.2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  <a:hlinkClick r:id="rId9"/>
                        </a:rPr>
                        <a:t>S2-2000541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CR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Approval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23.501 CR2063 (Rel-16, 'F'): Item#2_Clarification on the gPTP message to UE for multiple PDU sessions.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ZTE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Vertical_LAN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Item #2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extLst>
                  <a:ext uri="{0D108BD9-81ED-4DB2-BD59-A6C34878D82A}">
                    <a16:rowId xmlns:a16="http://schemas.microsoft.com/office/drawing/2014/main" val="3099412730"/>
                  </a:ext>
                </a:extLst>
              </a:tr>
              <a:tr h="495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7.7.2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  <a:hlinkClick r:id="rId10"/>
                        </a:rPr>
                        <a:t>S2-2000776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CR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Approval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23.501 CR2095 (Rel-16, 'F'): Handling of the received gPTP messages at the UE (FASMO#2)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MediaTek Inc.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Vertical_LAN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Item #2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extLst>
                  <a:ext uri="{0D108BD9-81ED-4DB2-BD59-A6C34878D82A}">
                    <a16:rowId xmlns:a16="http://schemas.microsoft.com/office/drawing/2014/main" val="360575989"/>
                  </a:ext>
                </a:extLst>
              </a:tr>
              <a:tr h="1364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en-US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3" marR="7843" marT="7843" marB="7843"/>
                </a:tc>
                <a:extLst>
                  <a:ext uri="{0D108BD9-81ED-4DB2-BD59-A6C34878D82A}">
                    <a16:rowId xmlns:a16="http://schemas.microsoft.com/office/drawing/2014/main" val="29622813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5524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96748-0B93-4ADB-943A-063F009C3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Item #2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31051A-823A-442D-B18E-C90CC71732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Working assumption: way forward proposed in QCOM, ZTE LS-out however corresponding CRs may need revision:</a:t>
            </a:r>
          </a:p>
          <a:p>
            <a:r>
              <a:rPr lang="en-US" dirty="0"/>
              <a:t>LS out (merge)</a:t>
            </a:r>
          </a:p>
          <a:p>
            <a:pPr lvl="1" fontAlgn="t"/>
            <a:r>
              <a:rPr lang="en-GB" b="1" u="sng" dirty="0">
                <a:hlinkClick r:id="rId2"/>
              </a:rPr>
              <a:t>S2-2000082</a:t>
            </a:r>
            <a:r>
              <a:rPr lang="en-GB" b="1" u="sng" dirty="0"/>
              <a:t> (LS out)</a:t>
            </a:r>
            <a:endParaRPr lang="en-US" dirty="0"/>
          </a:p>
          <a:p>
            <a:pPr lvl="1" fontAlgn="t"/>
            <a:r>
              <a:rPr lang="en-GB" b="1" u="sng" dirty="0">
                <a:hlinkClick r:id="rId3"/>
              </a:rPr>
              <a:t>S2-2000542</a:t>
            </a:r>
            <a:r>
              <a:rPr lang="en-GB" b="1" u="sng" dirty="0"/>
              <a:t> (LS out)</a:t>
            </a:r>
            <a:endParaRPr lang="en-US" dirty="0"/>
          </a:p>
          <a:p>
            <a:pPr fontAlgn="t"/>
            <a:r>
              <a:rPr lang="en-US" dirty="0"/>
              <a:t>CRs (merge)</a:t>
            </a:r>
          </a:p>
          <a:p>
            <a:pPr lvl="1" fontAlgn="t"/>
            <a:r>
              <a:rPr lang="en-GB" b="1" u="sng" dirty="0">
                <a:hlinkClick r:id="rId4"/>
              </a:rPr>
              <a:t>S2-2000081</a:t>
            </a:r>
            <a:r>
              <a:rPr lang="en-GB" b="1" u="sng" dirty="0"/>
              <a:t> (QCOM CR)</a:t>
            </a:r>
            <a:endParaRPr lang="en-US" dirty="0"/>
          </a:p>
          <a:p>
            <a:pPr lvl="1" fontAlgn="t"/>
            <a:r>
              <a:rPr lang="en-GB" b="1" u="sng" dirty="0">
                <a:hlinkClick r:id="rId5"/>
              </a:rPr>
              <a:t>S2-2000541</a:t>
            </a:r>
            <a:r>
              <a:rPr lang="en-GB" b="1" u="sng" dirty="0"/>
              <a:t> (ZTE CR)</a:t>
            </a:r>
            <a:endParaRPr lang="en-US" dirty="0"/>
          </a:p>
          <a:p>
            <a:pPr lvl="2"/>
            <a:endParaRPr lang="en-US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7525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4" ma:contentTypeDescription="Create a new document." ma:contentTypeScope="" ma:versionID="bab58d2366ceddfda893fee4738acd25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818f2dc9424407b5e0c88eff8e241277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/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1F562618-6FDE-401B-9F99-A0B9F3B63E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12FDA72-B541-4D67-8D96-7035A215710A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BB892CF8-8CA9-4957-9639-2EBDF0FCE75E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B2C08FBF-F96D-4456-8CAC-B7D2B69B3692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73CCC825-707F-49DD-AAD1-DA46B89E0668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995</Words>
  <Application>Microsoft Office PowerPoint</Application>
  <PresentationFormat>Widescreen</PresentationFormat>
  <Paragraphs>259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Vertical_LAN TSC drafting session</vt:lpstr>
      <vt:lpstr>PowerPoint Presentation</vt:lpstr>
      <vt:lpstr>Solution options considered</vt:lpstr>
      <vt:lpstr>Main open questions</vt:lpstr>
      <vt:lpstr>Related CRs to be used as the basis</vt:lpstr>
      <vt:lpstr>Item #2 related papers</vt:lpstr>
      <vt:lpstr>Item #2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Agenda</dc:title>
  <dc:creator>Nokia</dc:creator>
  <cp:lastModifiedBy>Nokia</cp:lastModifiedBy>
  <cp:revision>18</cp:revision>
  <dcterms:created xsi:type="dcterms:W3CDTF">2019-05-16T18:25:38Z</dcterms:created>
  <dcterms:modified xsi:type="dcterms:W3CDTF">2020-01-13T22:48:11Z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0x010100C17A4B69EF56E94C827924DC4B490231</vt:lpwstr>
  </property>
</Properties>
</file>