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4"/>
  </p:notesMasterIdLst>
  <p:handoutMasterIdLst>
    <p:handoutMasterId r:id="rId5"/>
  </p:handoutMasterIdLst>
  <p:sldIdLst>
    <p:sldId id="362" r:id="rId2"/>
    <p:sldId id="387" r:id="rId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63" y="4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DD4D1BA4-21DB-475C-9C62-A7089F1D69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D3D413DA-8365-4518-A521-FB1D3C17C8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C5230B2-FCA4-47DF-9EEB-F1A758954A1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05870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xmlns="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980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smtClean="0">
                <a:ln w="0"/>
                <a:latin typeface="Calibri" panose="020F0502020204030204" pitchFamily="34" charset="0"/>
              </a:rPr>
              <a:t>TSG RAN#86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887413" y="2324558"/>
            <a:ext cx="10874183" cy="216079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Proposed Way Forward For </a:t>
            </a:r>
            <a:br>
              <a:rPr lang="en-GB" altLang="en-US" dirty="0" smtClean="0"/>
            </a:br>
            <a:r>
              <a:rPr lang="en-GB" altLang="en-US" dirty="0" smtClean="0"/>
              <a:t>R17 Timeline in SA</a:t>
            </a:r>
            <a:endParaRPr lang="en-GB" altLang="en-US" dirty="0" smtClean="0"/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xmlns="" id="{65109CE4-3B5E-4CA5-887C-00ECE79A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Georg Mayer</a:t>
            </a:r>
            <a:br>
              <a:rPr lang="en-GB" altLang="en-US" dirty="0" smtClean="0"/>
            </a:br>
            <a:r>
              <a:rPr lang="en-GB" altLang="en-US" dirty="0" smtClean="0"/>
              <a:t>3GPP TSG SA Chairman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5563"/>
            <a:ext cx="9637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91519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91519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SA Meeting 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#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86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10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-13 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December 2019, </a:t>
            </a:r>
            <a:r>
              <a:rPr lang="en-GB" altLang="en-US" sz="18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Sitges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Spain	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P-191340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Agreement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538163" indent="-538163"/>
            <a:r>
              <a:rPr lang="en-US" sz="2400" dirty="0" smtClean="0"/>
              <a:t>The Rel-17 </a:t>
            </a:r>
            <a:r>
              <a:rPr lang="en-US" sz="2400" dirty="0" smtClean="0"/>
              <a:t>timeline for SA2 completion </a:t>
            </a:r>
            <a:r>
              <a:rPr lang="en-US" sz="2400" dirty="0" smtClean="0"/>
              <a:t>is December </a:t>
            </a:r>
            <a:r>
              <a:rPr lang="en-US" sz="2400" dirty="0" smtClean="0"/>
              <a:t>2020.</a:t>
            </a:r>
          </a:p>
          <a:p>
            <a:pPr marL="538163" indent="-538163"/>
            <a:endParaRPr lang="en-US" sz="2400" dirty="0" smtClean="0"/>
          </a:p>
          <a:p>
            <a:pPr marL="538163" indent="-538163"/>
            <a:r>
              <a:rPr lang="en-US" sz="2400" dirty="0" smtClean="0"/>
              <a:t>The Rel-17 </a:t>
            </a:r>
            <a:r>
              <a:rPr lang="en-US" sz="2400" dirty="0" smtClean="0"/>
              <a:t>freeze date </a:t>
            </a:r>
            <a:r>
              <a:rPr lang="en-US" sz="2400" dirty="0" smtClean="0"/>
              <a:t>from </a:t>
            </a:r>
            <a:r>
              <a:rPr lang="en-US" sz="2400" smtClean="0"/>
              <a:t>SA perspective is </a:t>
            </a:r>
            <a:r>
              <a:rPr lang="en-US" sz="2400" dirty="0" smtClean="0"/>
              <a:t>September </a:t>
            </a:r>
            <a:r>
              <a:rPr lang="en-US" sz="2400" dirty="0" smtClean="0"/>
              <a:t>2021.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8699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17619</TotalTime>
  <Words>35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Proposed Way Forward For  R17 Timeline in SA</vt:lpstr>
      <vt:lpstr>Working Agreement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720</cp:revision>
  <dcterms:created xsi:type="dcterms:W3CDTF">2010-02-05T13:52:04Z</dcterms:created>
  <dcterms:modified xsi:type="dcterms:W3CDTF">2019-12-12T11:16:51Z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1575540893</vt:lpwstr>
  </property>
</Properties>
</file>