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20" r:id="rId3"/>
    <p:sldId id="749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175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12/11/2019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12/11/2019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Sitges, Spain, 10-13 December 2019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SP-191297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SA#86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Sitges</a:t>
            </a:r>
            <a:r>
              <a:rPr lang="en-GB" altLang="de-DE" sz="1200" baseline="0" dirty="0">
                <a:solidFill>
                  <a:schemeClr val="bg1"/>
                </a:solidFill>
              </a:rPr>
              <a:t>, Spain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December 10 - 13, 2019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2019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Broadcom, Apple (</a:t>
            </a:r>
            <a:r>
              <a:rPr lang="fr-FR" altLang="de-DE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Moderators</a:t>
            </a: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376050" y="1650302"/>
            <a:ext cx="839191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 on 5WWC and ATSSS</a:t>
            </a:r>
            <a:r>
              <a:rPr lang="en-GB" sz="4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endParaRPr lang="en-GB" sz="4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247112"/>
              </p:ext>
            </p:extLst>
          </p:nvPr>
        </p:nvGraphicFramePr>
        <p:xfrm>
          <a:off x="485775" y="1454150"/>
          <a:ext cx="8005665" cy="1686560"/>
        </p:xfrm>
        <a:graphic>
          <a:graphicData uri="http://schemas.openxmlformats.org/drawingml/2006/table">
            <a:tbl>
              <a:tblPr firstRow="1" firstCol="1" bandRow="1"/>
              <a:tblGrid>
                <a:gridCol w="1119673"/>
                <a:gridCol w="765110"/>
                <a:gridCol w="942392"/>
                <a:gridCol w="961053"/>
                <a:gridCol w="662474"/>
                <a:gridCol w="606490"/>
                <a:gridCol w="634481"/>
                <a:gridCol w="727788"/>
                <a:gridCol w="569167"/>
                <a:gridCol w="1017037"/>
              </a:tblGrid>
              <a:tr h="1574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after down scoping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(last meeting for study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Nov,</a:t>
                      </a:r>
                      <a:r>
                        <a:rPr lang="en-US" sz="1000" b="1" baseline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FS_5WWC_Ph2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June-20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b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FS_ATSSS_ph2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June-20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0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04607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453477" y="2718261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5820</TotalTime>
  <Words>101</Words>
  <Application>Microsoft Office PowerPoint</Application>
  <PresentationFormat>On-screen Show (4:3)</PresentationFormat>
  <Paragraphs>57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Malgun Gothic</vt:lpstr>
      <vt:lpstr>Arial</vt:lpstr>
      <vt:lpstr>Arial </vt:lpstr>
      <vt:lpstr>Calibri</vt:lpstr>
      <vt:lpstr>CG Times (WN)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Broadcom</cp:lastModifiedBy>
  <cp:revision>1212</cp:revision>
  <dcterms:created xsi:type="dcterms:W3CDTF">2008-08-30T09:32:10Z</dcterms:created>
  <dcterms:modified xsi:type="dcterms:W3CDTF">2019-12-11T10:07:51Z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