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3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34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88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8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31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7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31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04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70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6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01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07CFF-5D2B-41CA-A370-905465597AF5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F00E6-E99C-44F7-84D0-0685BDF87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8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LTE LIGHT CONNECTION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4000" dirty="0"/>
              <a:t>Release 14 Feature work has been stopped in SA.</a:t>
            </a:r>
          </a:p>
          <a:p>
            <a:pPr lvl="0"/>
            <a:r>
              <a:rPr lang="en-US" sz="4000" dirty="0"/>
              <a:t>A release 15 Work Item Description document (Study Item or Work Item – not yet determined) for LTE_LIGHT_CON is currently under discussion at TSG SA 75.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416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LTE LIGHT CONNECTION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 LIGHT CONNECTION</dc:title>
  <dc:creator>greg schumacher</dc:creator>
  <cp:lastModifiedBy>greg schumacher</cp:lastModifiedBy>
  <cp:revision>1</cp:revision>
  <dcterms:created xsi:type="dcterms:W3CDTF">2017-03-08T16:23:58Z</dcterms:created>
  <dcterms:modified xsi:type="dcterms:W3CDTF">2017-03-08T16:24:35Z</dcterms:modified>
</cp:coreProperties>
</file>