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slideLayouts/slideLayout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85" r:id="rId1"/>
    <p:sldMasterId id="2147483808" r:id="rId2"/>
    <p:sldMasterId id="2147483918" r:id="rId3"/>
    <p:sldMasterId id="2147483930" r:id="rId4"/>
    <p:sldMasterId id="2147483937" r:id="rId5"/>
  </p:sldMasterIdLst>
  <p:notesMasterIdLst>
    <p:notesMasterId r:id="rId14"/>
  </p:notesMasterIdLst>
  <p:handoutMasterIdLst>
    <p:handoutMasterId r:id="rId15"/>
  </p:handoutMasterIdLst>
  <p:sldIdLst>
    <p:sldId id="861" r:id="rId6"/>
    <p:sldId id="933" r:id="rId7"/>
    <p:sldId id="976" r:id="rId8"/>
    <p:sldId id="978" r:id="rId9"/>
    <p:sldId id="980" r:id="rId10"/>
    <p:sldId id="983" r:id="rId11"/>
    <p:sldId id="982" r:id="rId12"/>
    <p:sldId id="979" r:id="rId13"/>
  </p:sldIdLst>
  <p:sldSz cx="12195175" cy="6858000"/>
  <p:notesSz cx="6797675" cy="9872663"/>
  <p:custDataLst>
    <p:tags r:id="rId16"/>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613" indent="1588"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813" indent="1588"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0013" indent="1588"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7213" indent="1588"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935">
          <p15:clr>
            <a:srgbClr val="A4A3A4"/>
          </p15:clr>
        </p15:guide>
        <p15:guide id="3" orient="horz" pos="3884">
          <p15:clr>
            <a:srgbClr val="A4A3A4"/>
          </p15:clr>
        </p15:guide>
        <p15:guide id="4" orient="horz" pos="2341">
          <p15:clr>
            <a:srgbClr val="A4A3A4"/>
          </p15:clr>
        </p15:guide>
        <p15:guide id="5" pos="7243">
          <p15:clr>
            <a:srgbClr val="A4A3A4"/>
          </p15:clr>
        </p15:guide>
        <p15:guide id="6" pos="530">
          <p15:clr>
            <a:srgbClr val="A4A3A4"/>
          </p15:clr>
        </p15:guide>
        <p15:guide id="7" pos="3297">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0C0"/>
    <a:srgbClr val="006600"/>
    <a:srgbClr val="0000FF"/>
    <a:srgbClr val="FF3300"/>
    <a:srgbClr val="33CC33"/>
    <a:srgbClr val="FF6600"/>
    <a:srgbClr val="FF00FF"/>
    <a:srgbClr val="F5F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88582" autoAdjust="0"/>
  </p:normalViewPr>
  <p:slideViewPr>
    <p:cSldViewPr>
      <p:cViewPr varScale="1">
        <p:scale>
          <a:sx n="68" d="100"/>
          <a:sy n="68" d="100"/>
        </p:scale>
        <p:origin x="968" y="60"/>
      </p:cViewPr>
      <p:guideLst>
        <p:guide orient="horz" pos="436"/>
        <p:guide orient="horz" pos="935"/>
        <p:guide orient="horz" pos="3884"/>
        <p:guide orient="horz" pos="2341"/>
        <p:guide pos="7243"/>
        <p:guide pos="530"/>
        <p:guide pos="329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7" d="100"/>
          <a:sy n="47" d="100"/>
        </p:scale>
        <p:origin x="-2010" y="-108"/>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1"/>
            <a:ext cx="2946400" cy="493713"/>
          </a:xfrm>
          <a:prstGeom prst="rect">
            <a:avLst/>
          </a:prstGeom>
          <a:noFill/>
          <a:ln>
            <a:noFill/>
          </a:ln>
          <a:effectLst/>
          <a:extLst/>
        </p:spPr>
        <p:txBody>
          <a:bodyPr vert="horz" wrap="square" lIns="91437" tIns="45718" rIns="91437" bIns="45718"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49689" y="1"/>
            <a:ext cx="2946400" cy="493713"/>
          </a:xfrm>
          <a:prstGeom prst="rect">
            <a:avLst/>
          </a:prstGeom>
          <a:noFill/>
          <a:ln>
            <a:noFill/>
          </a:ln>
          <a:effectLst/>
          <a:extLst/>
        </p:spPr>
        <p:txBody>
          <a:bodyPr vert="horz" wrap="square" lIns="91437" tIns="45718" rIns="91437" bIns="45718" numCol="1" anchor="t" anchorCtr="0" compatLnSpc="1">
            <a:prstTxWarp prst="textNoShape">
              <a:avLst/>
            </a:prstTxWarp>
          </a:bodyPr>
          <a:lstStyle>
            <a:lvl1pPr algn="r" eaLnBrk="0" hangingPunct="0">
              <a:defRPr sz="1200">
                <a:ea typeface="宋体" pitchFamily="2" charset="-122"/>
              </a:defRPr>
            </a:lvl1pPr>
          </a:lstStyle>
          <a:p>
            <a:pPr>
              <a:defRPr/>
            </a:pPr>
            <a:fld id="{3A822A47-858E-475E-8F6C-E3B55AD4DBDE}" type="datetimeFigureOut">
              <a:rPr lang="zh-CN" altLang="en-US"/>
              <a:pPr>
                <a:defRPr/>
              </a:pPr>
              <a:t>2017/3/8</a:t>
            </a:fld>
            <a:endParaRPr lang="en-US" altLang="zh-CN"/>
          </a:p>
        </p:txBody>
      </p:sp>
      <p:sp>
        <p:nvSpPr>
          <p:cNvPr id="227332" name="Rectangle 4"/>
          <p:cNvSpPr>
            <a:spLocks noGrp="1" noChangeArrowheads="1"/>
          </p:cNvSpPr>
          <p:nvPr>
            <p:ph type="ftr" sz="quarter" idx="2"/>
          </p:nvPr>
        </p:nvSpPr>
        <p:spPr bwMode="auto">
          <a:xfrm>
            <a:off x="0" y="9377363"/>
            <a:ext cx="2946400" cy="493712"/>
          </a:xfrm>
          <a:prstGeom prst="rect">
            <a:avLst/>
          </a:prstGeom>
          <a:noFill/>
          <a:ln>
            <a:noFill/>
          </a:ln>
          <a:effectLst/>
          <a:extLst/>
        </p:spPr>
        <p:txBody>
          <a:bodyPr vert="horz" wrap="square" lIns="91437" tIns="45718" rIns="91437" bIns="45718"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49689" y="9377363"/>
            <a:ext cx="2946400" cy="493712"/>
          </a:xfrm>
          <a:prstGeom prst="rect">
            <a:avLst/>
          </a:prstGeom>
          <a:noFill/>
          <a:ln>
            <a:noFill/>
          </a:ln>
          <a:effectLst/>
          <a:extLst/>
        </p:spPr>
        <p:txBody>
          <a:bodyPr vert="horz" wrap="square" lIns="91437" tIns="45718" rIns="91437" bIns="45718" numCol="1" anchor="b" anchorCtr="0" compatLnSpc="1">
            <a:prstTxWarp prst="textNoShape">
              <a:avLst/>
            </a:prstTxWarp>
          </a:bodyPr>
          <a:lstStyle>
            <a:lvl1pPr algn="r" eaLnBrk="0" hangingPunct="0">
              <a:defRPr sz="1200"/>
            </a:lvl1pPr>
          </a:lstStyle>
          <a:p>
            <a:pPr>
              <a:defRPr/>
            </a:pPr>
            <a:fld id="{0693F92A-C8FC-4F7A-840D-141511F01CF3}" type="slidenum">
              <a:rPr lang="zh-CN" altLang="en-US"/>
              <a:pPr>
                <a:defRPr/>
              </a:pPr>
              <a:t>‹#›</a:t>
            </a:fld>
            <a:endParaRPr lang="en-US" altLang="zh-CN"/>
          </a:p>
        </p:txBody>
      </p:sp>
    </p:spTree>
    <p:extLst>
      <p:ext uri="{BB962C8B-B14F-4D97-AF65-F5344CB8AC3E}">
        <p14:creationId xmlns:p14="http://schemas.microsoft.com/office/powerpoint/2010/main" val="37712981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6400" cy="493713"/>
          </a:xfrm>
          <a:prstGeom prst="rect">
            <a:avLst/>
          </a:prstGeom>
        </p:spPr>
        <p:txBody>
          <a:bodyPr vert="horz" lIns="91437" tIns="45718" rIns="91437" bIns="45718"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49689" y="1"/>
            <a:ext cx="2946400" cy="493713"/>
          </a:xfrm>
          <a:prstGeom prst="rect">
            <a:avLst/>
          </a:prstGeom>
        </p:spPr>
        <p:txBody>
          <a:bodyPr vert="horz" lIns="91437" tIns="45718" rIns="91437" bIns="45718" rtlCol="0"/>
          <a:lstStyle>
            <a:lvl1pPr algn="r" eaLnBrk="1" hangingPunct="1">
              <a:defRPr sz="1200"/>
            </a:lvl1pPr>
          </a:lstStyle>
          <a:p>
            <a:pPr>
              <a:defRPr/>
            </a:pPr>
            <a:fld id="{CEB30DBE-609C-4507-99E4-83B4855D7E79}" type="datetimeFigureOut">
              <a:rPr lang="zh-CN" altLang="en-US"/>
              <a:pPr>
                <a:defRPr/>
              </a:pPr>
              <a:t>2017/3/8</a:t>
            </a:fld>
            <a:endParaRPr lang="zh-CN" altLang="en-US"/>
          </a:p>
        </p:txBody>
      </p:sp>
      <p:sp>
        <p:nvSpPr>
          <p:cNvPr id="4" name="幻灯片图像占位符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37" tIns="45718" rIns="91437" bIns="45718" rtlCol="0" anchor="ctr"/>
          <a:lstStyle/>
          <a:p>
            <a:pPr lvl="0"/>
            <a:endParaRPr lang="zh-CN" altLang="en-US" noProof="0"/>
          </a:p>
        </p:txBody>
      </p:sp>
      <p:sp>
        <p:nvSpPr>
          <p:cNvPr id="5" name="备注占位符 4"/>
          <p:cNvSpPr>
            <a:spLocks noGrp="1"/>
          </p:cNvSpPr>
          <p:nvPr>
            <p:ph type="body" sz="quarter" idx="3"/>
          </p:nvPr>
        </p:nvSpPr>
        <p:spPr>
          <a:xfrm>
            <a:off x="679451" y="4689475"/>
            <a:ext cx="5438775" cy="4443413"/>
          </a:xfrm>
          <a:prstGeom prst="rect">
            <a:avLst/>
          </a:prstGeom>
        </p:spPr>
        <p:txBody>
          <a:bodyPr vert="horz" lIns="91437" tIns="45718" rIns="91437" bIns="45718"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377363"/>
            <a:ext cx="2946400" cy="493712"/>
          </a:xfrm>
          <a:prstGeom prst="rect">
            <a:avLst/>
          </a:prstGeom>
        </p:spPr>
        <p:txBody>
          <a:bodyPr vert="horz" lIns="91437" tIns="45718" rIns="91437" bIns="45718"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49689" y="9377363"/>
            <a:ext cx="2946400" cy="493712"/>
          </a:xfrm>
          <a:prstGeom prst="rect">
            <a:avLst/>
          </a:prstGeom>
        </p:spPr>
        <p:txBody>
          <a:bodyPr vert="horz" wrap="square" lIns="91437" tIns="45718" rIns="91437" bIns="45718" numCol="1" anchor="b" anchorCtr="0" compatLnSpc="1">
            <a:prstTxWarp prst="textNoShape">
              <a:avLst/>
            </a:prstTxWarp>
          </a:bodyPr>
          <a:lstStyle>
            <a:lvl1pPr algn="r" eaLnBrk="1" hangingPunct="1">
              <a:defRPr sz="1200"/>
            </a:lvl1pPr>
          </a:lstStyle>
          <a:p>
            <a:pPr>
              <a:defRPr/>
            </a:pPr>
            <a:fld id="{43228E6A-58F6-41FE-B0B2-5BCCF1F4F272}" type="slidenum">
              <a:rPr lang="zh-CN" altLang="en-US"/>
              <a:pPr>
                <a:defRPr/>
              </a:pPr>
              <a:t>‹#›</a:t>
            </a:fld>
            <a:endParaRPr lang="zh-CN" altLang="en-US"/>
          </a:p>
        </p:txBody>
      </p:sp>
    </p:spTree>
    <p:extLst>
      <p:ext uri="{BB962C8B-B14F-4D97-AF65-F5344CB8AC3E}">
        <p14:creationId xmlns:p14="http://schemas.microsoft.com/office/powerpoint/2010/main" val="2614342141"/>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mn-lt"/>
        <a:ea typeface="+mn-ea"/>
        <a:cs typeface="+mn-cs"/>
      </a:defRPr>
    </a:lvl1pPr>
    <a:lvl2pPr marL="455613" algn="l" defTabSz="912813" rtl="0" eaLnBrk="0" fontAlgn="base" hangingPunct="0">
      <a:spcBef>
        <a:spcPct val="30000"/>
      </a:spcBef>
      <a:spcAft>
        <a:spcPct val="0"/>
      </a:spcAft>
      <a:defRPr sz="1200" kern="1200">
        <a:solidFill>
          <a:schemeClr val="tx1"/>
        </a:solidFill>
        <a:latin typeface="+mn-lt"/>
        <a:ea typeface="+mn-ea"/>
        <a:cs typeface="+mn-cs"/>
      </a:defRPr>
    </a:lvl2pPr>
    <a:lvl3pPr marL="912813" algn="l" defTabSz="912813" rtl="0" eaLnBrk="0" fontAlgn="base" hangingPunct="0">
      <a:spcBef>
        <a:spcPct val="30000"/>
      </a:spcBef>
      <a:spcAft>
        <a:spcPct val="0"/>
      </a:spcAft>
      <a:defRPr sz="1200" kern="1200">
        <a:solidFill>
          <a:schemeClr val="tx1"/>
        </a:solidFill>
        <a:latin typeface="+mn-lt"/>
        <a:ea typeface="+mn-ea"/>
        <a:cs typeface="+mn-cs"/>
      </a:defRPr>
    </a:lvl3pPr>
    <a:lvl4pPr marL="1370013" algn="l" defTabSz="912813" rtl="0" eaLnBrk="0" fontAlgn="base" hangingPunct="0">
      <a:spcBef>
        <a:spcPct val="30000"/>
      </a:spcBef>
      <a:spcAft>
        <a:spcPct val="0"/>
      </a:spcAft>
      <a:defRPr sz="1200" kern="1200">
        <a:solidFill>
          <a:schemeClr val="tx1"/>
        </a:solidFill>
        <a:latin typeface="+mn-lt"/>
        <a:ea typeface="+mn-ea"/>
        <a:cs typeface="+mn-cs"/>
      </a:defRPr>
    </a:lvl4pPr>
    <a:lvl5pPr marL="1827213" algn="l" defTabSz="912813" rtl="0" eaLnBrk="0" fontAlgn="base" hangingPunct="0">
      <a:spcBef>
        <a:spcPct val="30000"/>
      </a:spcBef>
      <a:spcAft>
        <a:spcPct val="0"/>
      </a:spcAft>
      <a:defRPr sz="1200" kern="1200">
        <a:solidFill>
          <a:schemeClr val="tx1"/>
        </a:solidFill>
        <a:latin typeface="+mn-lt"/>
        <a:ea typeface="+mn-ea"/>
        <a:cs typeface="+mn-cs"/>
      </a:defRPr>
    </a:lvl5pPr>
    <a:lvl6pPr marL="2284380" algn="l" defTabSz="913753" rtl="0" eaLnBrk="1" latinLnBrk="0" hangingPunct="1">
      <a:defRPr sz="1200" kern="1200">
        <a:solidFill>
          <a:schemeClr val="tx1"/>
        </a:solidFill>
        <a:latin typeface="+mn-lt"/>
        <a:ea typeface="+mn-ea"/>
        <a:cs typeface="+mn-cs"/>
      </a:defRPr>
    </a:lvl6pPr>
    <a:lvl7pPr marL="2741259" algn="l" defTabSz="913753" rtl="0" eaLnBrk="1" latinLnBrk="0" hangingPunct="1">
      <a:defRPr sz="1200" kern="1200">
        <a:solidFill>
          <a:schemeClr val="tx1"/>
        </a:solidFill>
        <a:latin typeface="+mn-lt"/>
        <a:ea typeface="+mn-ea"/>
        <a:cs typeface="+mn-cs"/>
      </a:defRPr>
    </a:lvl7pPr>
    <a:lvl8pPr marL="3198133" algn="l" defTabSz="913753" rtl="0" eaLnBrk="1" latinLnBrk="0" hangingPunct="1">
      <a:defRPr sz="1200" kern="1200">
        <a:solidFill>
          <a:schemeClr val="tx1"/>
        </a:solidFill>
        <a:latin typeface="+mn-lt"/>
        <a:ea typeface="+mn-ea"/>
        <a:cs typeface="+mn-cs"/>
      </a:defRPr>
    </a:lvl8pPr>
    <a:lvl9pPr marL="3655007" algn="l" defTabSz="91375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647392D-1CD1-4C7F-9E22-A857F726893B}" type="slidenum">
              <a:rPr lang="en-US" altLang="zh-CN" smtClean="0">
                <a:solidFill>
                  <a:srgbClr val="000000"/>
                </a:solidFill>
              </a:rPr>
              <a:pPr>
                <a:spcBef>
                  <a:spcPct val="0"/>
                </a:spcBef>
              </a:pPr>
              <a:t>1</a:t>
            </a:fld>
            <a:endParaRPr lang="en-US" altLang="zh-CN" smtClean="0">
              <a:solidFill>
                <a:srgbClr val="000000"/>
              </a:solidFill>
            </a:endParaRPr>
          </a:p>
        </p:txBody>
      </p:sp>
    </p:spTree>
    <p:extLst>
      <p:ext uri="{BB962C8B-B14F-4D97-AF65-F5344CB8AC3E}">
        <p14:creationId xmlns:p14="http://schemas.microsoft.com/office/powerpoint/2010/main" val="1570953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DRX: eRAN 3.0</a:t>
            </a:r>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5F8C8FC-C6C0-41B8-8E7D-C69E96C4E0D5}" type="slidenum">
              <a:rPr lang="zh-CN" altLang="en-US" smtClean="0"/>
              <a:pPr>
                <a:spcBef>
                  <a:spcPct val="0"/>
                </a:spcBef>
              </a:pPr>
              <a:t>2</a:t>
            </a:fld>
            <a:endParaRPr lang="zh-CN" altLang="en-US" smtClean="0"/>
          </a:p>
        </p:txBody>
      </p:sp>
    </p:spTree>
    <p:extLst>
      <p:ext uri="{BB962C8B-B14F-4D97-AF65-F5344CB8AC3E}">
        <p14:creationId xmlns:p14="http://schemas.microsoft.com/office/powerpoint/2010/main" val="1598191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DRX: eRAN 3.0</a:t>
            </a:r>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5F8C8FC-C6C0-41B8-8E7D-C69E96C4E0D5}" type="slidenum">
              <a:rPr lang="zh-CN" altLang="en-US" smtClean="0"/>
              <a:pPr>
                <a:spcBef>
                  <a:spcPct val="0"/>
                </a:spcBef>
              </a:pPr>
              <a:t>3</a:t>
            </a:fld>
            <a:endParaRPr lang="zh-CN" altLang="en-US" smtClean="0"/>
          </a:p>
        </p:txBody>
      </p:sp>
    </p:spTree>
    <p:extLst>
      <p:ext uri="{BB962C8B-B14F-4D97-AF65-F5344CB8AC3E}">
        <p14:creationId xmlns:p14="http://schemas.microsoft.com/office/powerpoint/2010/main" val="1667219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DRX: eRAN 3.0</a:t>
            </a:r>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5F8C8FC-C6C0-41B8-8E7D-C69E96C4E0D5}" type="slidenum">
              <a:rPr lang="zh-CN" altLang="en-US" smtClean="0"/>
              <a:pPr>
                <a:spcBef>
                  <a:spcPct val="0"/>
                </a:spcBef>
              </a:pPr>
              <a:t>4</a:t>
            </a:fld>
            <a:endParaRPr lang="zh-CN" altLang="en-US" smtClean="0"/>
          </a:p>
        </p:txBody>
      </p:sp>
    </p:spTree>
    <p:extLst>
      <p:ext uri="{BB962C8B-B14F-4D97-AF65-F5344CB8AC3E}">
        <p14:creationId xmlns:p14="http://schemas.microsoft.com/office/powerpoint/2010/main" val="48531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DRX: eRAN 3.0</a:t>
            </a:r>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5F8C8FC-C6C0-41B8-8E7D-C69E96C4E0D5}" type="slidenum">
              <a:rPr lang="zh-CN" altLang="en-US" smtClean="0"/>
              <a:pPr>
                <a:spcBef>
                  <a:spcPct val="0"/>
                </a:spcBef>
              </a:pPr>
              <a:t>5</a:t>
            </a:fld>
            <a:endParaRPr lang="zh-CN" altLang="en-US" smtClean="0"/>
          </a:p>
        </p:txBody>
      </p:sp>
    </p:spTree>
    <p:extLst>
      <p:ext uri="{BB962C8B-B14F-4D97-AF65-F5344CB8AC3E}">
        <p14:creationId xmlns:p14="http://schemas.microsoft.com/office/powerpoint/2010/main" val="291434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DRX: eRAN 3.0</a:t>
            </a:r>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5F8C8FC-C6C0-41B8-8E7D-C69E96C4E0D5}" type="slidenum">
              <a:rPr lang="zh-CN" altLang="en-US" smtClean="0"/>
              <a:pPr>
                <a:spcBef>
                  <a:spcPct val="0"/>
                </a:spcBef>
              </a:pPr>
              <a:t>6</a:t>
            </a:fld>
            <a:endParaRPr lang="zh-CN" altLang="en-US" smtClean="0"/>
          </a:p>
        </p:txBody>
      </p:sp>
    </p:spTree>
    <p:extLst>
      <p:ext uri="{BB962C8B-B14F-4D97-AF65-F5344CB8AC3E}">
        <p14:creationId xmlns:p14="http://schemas.microsoft.com/office/powerpoint/2010/main" val="711831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DRX: eRAN 3.0</a:t>
            </a:r>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5F8C8FC-C6C0-41B8-8E7D-C69E96C4E0D5}" type="slidenum">
              <a:rPr lang="zh-CN" altLang="en-US" smtClean="0"/>
              <a:pPr>
                <a:spcBef>
                  <a:spcPct val="0"/>
                </a:spcBef>
              </a:pPr>
              <a:t>7</a:t>
            </a:fld>
            <a:endParaRPr lang="zh-CN" altLang="en-US" smtClean="0"/>
          </a:p>
        </p:txBody>
      </p:sp>
    </p:spTree>
    <p:extLst>
      <p:ext uri="{BB962C8B-B14F-4D97-AF65-F5344CB8AC3E}">
        <p14:creationId xmlns:p14="http://schemas.microsoft.com/office/powerpoint/2010/main" val="1602250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DRX: eRAN 3.0</a:t>
            </a:r>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26" indent="-285740">
              <a:spcBef>
                <a:spcPct val="30000"/>
              </a:spcBef>
              <a:defRPr sz="1200">
                <a:solidFill>
                  <a:schemeClr val="tx1"/>
                </a:solidFill>
                <a:latin typeface="Calibri" panose="020F0502020204030204" pitchFamily="34" charset="0"/>
                <a:ea typeface="宋体" panose="02010600030101010101" pitchFamily="2" charset="-122"/>
              </a:defRPr>
            </a:lvl2pPr>
            <a:lvl3pPr marL="1142964" indent="-228593">
              <a:spcBef>
                <a:spcPct val="30000"/>
              </a:spcBef>
              <a:defRPr sz="1200">
                <a:solidFill>
                  <a:schemeClr val="tx1"/>
                </a:solidFill>
                <a:latin typeface="Calibri" panose="020F0502020204030204" pitchFamily="34" charset="0"/>
                <a:ea typeface="宋体" panose="02010600030101010101" pitchFamily="2" charset="-122"/>
              </a:defRPr>
            </a:lvl3pPr>
            <a:lvl4pPr marL="1600149" indent="-228593">
              <a:spcBef>
                <a:spcPct val="30000"/>
              </a:spcBef>
              <a:defRPr sz="1200">
                <a:solidFill>
                  <a:schemeClr val="tx1"/>
                </a:solidFill>
                <a:latin typeface="Calibri" panose="020F0502020204030204" pitchFamily="34" charset="0"/>
                <a:ea typeface="宋体" panose="02010600030101010101" pitchFamily="2" charset="-122"/>
              </a:defRPr>
            </a:lvl4pPr>
            <a:lvl5pPr marL="2057334" indent="-228593">
              <a:spcBef>
                <a:spcPct val="30000"/>
              </a:spcBef>
              <a:defRPr sz="1200">
                <a:solidFill>
                  <a:schemeClr val="tx1"/>
                </a:solidFill>
                <a:latin typeface="Calibri" panose="020F0502020204030204" pitchFamily="34" charset="0"/>
                <a:ea typeface="宋体" panose="02010600030101010101" pitchFamily="2" charset="-122"/>
              </a:defRPr>
            </a:lvl5pPr>
            <a:lvl6pPr marL="251452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70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8890"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075" indent="-228593"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05F8C8FC-C6C0-41B8-8E7D-C69E96C4E0D5}" type="slidenum">
              <a:rPr lang="zh-CN" altLang="en-US" smtClean="0"/>
              <a:pPr>
                <a:spcBef>
                  <a:spcPct val="0"/>
                </a:spcBef>
              </a:pPr>
              <a:t>8</a:t>
            </a:fld>
            <a:endParaRPr lang="zh-CN" altLang="en-US" smtClean="0"/>
          </a:p>
        </p:txBody>
      </p:sp>
    </p:spTree>
    <p:extLst>
      <p:ext uri="{BB962C8B-B14F-4D97-AF65-F5344CB8AC3E}">
        <p14:creationId xmlns:p14="http://schemas.microsoft.com/office/powerpoint/2010/main" val="976614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41375" y="2420888"/>
            <a:ext cx="7456488" cy="707819"/>
          </a:xfrm>
          <a:prstGeom prst="rect">
            <a:avLst/>
          </a:prstGeom>
        </p:spPr>
        <p:txBody>
          <a:bodyPr/>
          <a:lstStyle>
            <a:lvl1pPr>
              <a:defRPr sz="4000">
                <a:latin typeface="Arial" pitchFamily="34" charset="0"/>
                <a:cs typeface="Arial" pitchFamily="34" charset="0"/>
              </a:defRPr>
            </a:lvl1pPr>
          </a:lstStyle>
          <a:p>
            <a:r>
              <a:rPr lang="en-US" altLang="zh-CN" smtClean="0"/>
              <a:t>Click to edit Master title style</a:t>
            </a:r>
            <a:endParaRPr lang="zh-CN" altLang="en-US"/>
          </a:p>
        </p:txBody>
      </p:sp>
    </p:spTree>
    <p:extLst>
      <p:ext uri="{BB962C8B-B14F-4D97-AF65-F5344CB8AC3E}">
        <p14:creationId xmlns:p14="http://schemas.microsoft.com/office/powerpoint/2010/main" val="3857975618"/>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7910513" y="6402388"/>
            <a:ext cx="1409700" cy="11017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de-DE" altLang="zh-CN"/>
          </a:p>
          <a:p>
            <a:pPr>
              <a:defRPr/>
            </a:pPr>
            <a:r>
              <a:rPr lang="de-DE" altLang="zh-CN"/>
              <a:t>Page </a:t>
            </a:r>
            <a:fld id="{BCBFC27A-4A6C-4DA0-AF8E-3585EA1100EA}" type="slidenum">
              <a:rPr lang="de-DE" altLang="zh-CN"/>
              <a:pPr>
                <a:defRPr/>
              </a:pPr>
              <a:t>‹#›</a:t>
            </a:fld>
            <a:endParaRPr lang="en-GB" altLang="zh-CN"/>
          </a:p>
        </p:txBody>
      </p:sp>
    </p:spTree>
    <p:extLst>
      <p:ext uri="{BB962C8B-B14F-4D97-AF65-F5344CB8AC3E}">
        <p14:creationId xmlns:p14="http://schemas.microsoft.com/office/powerpoint/2010/main" val="375891525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41379" y="1"/>
            <a:ext cx="10656887" cy="1052512"/>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3349893188"/>
      </p:ext>
    </p:extLst>
  </p:cSld>
  <p:clrMapOvr>
    <a:masterClrMapping/>
  </p:clrMapOvr>
  <p:transition advClick="0" advTm="800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4" name="Rectangle 86"/>
          <p:cNvSpPr>
            <a:spLocks noChangeArrowheads="1"/>
          </p:cNvSpPr>
          <p:nvPr userDrawn="1"/>
        </p:nvSpPr>
        <p:spPr bwMode="auto">
          <a:xfrm>
            <a:off x="10404476" y="5527678"/>
            <a:ext cx="955675" cy="998538"/>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zh-CN" altLang="en-US"/>
          </a:p>
        </p:txBody>
      </p:sp>
      <p:sp>
        <p:nvSpPr>
          <p:cNvPr id="1027" name="Rectangle 8"/>
          <p:cNvSpPr>
            <a:spLocks noGrp="1" noChangeArrowheads="1"/>
          </p:cNvSpPr>
          <p:nvPr>
            <p:ph type="title"/>
          </p:nvPr>
        </p:nvSpPr>
        <p:spPr bwMode="auto">
          <a:xfrm>
            <a:off x="876300" y="2636838"/>
            <a:ext cx="75834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5687" rIns="91374" bIns="45687"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029" name="Text Box 79"/>
          <p:cNvSpPr txBox="1">
            <a:spLocks noChangeArrowheads="1"/>
          </p:cNvSpPr>
          <p:nvPr/>
        </p:nvSpPr>
        <p:spPr bwMode="auto">
          <a:xfrm>
            <a:off x="-3846513" y="1330325"/>
            <a:ext cx="370205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8288" tIns="39145" rIns="78288" bIns="39145">
            <a:spAutoFit/>
          </a:bodyPr>
          <a:lstStyle>
            <a:lvl1pPr defTabSz="782638">
              <a:defRPr>
                <a:solidFill>
                  <a:schemeClr val="tx1"/>
                </a:solidFill>
                <a:latin typeface="Calibri" panose="020F0502020204030204" pitchFamily="34" charset="0"/>
                <a:ea typeface="宋体" panose="02010600030101010101" pitchFamily="2" charset="-122"/>
              </a:defRPr>
            </a:lvl1pPr>
            <a:lvl2pPr defTabSz="782638">
              <a:defRPr>
                <a:solidFill>
                  <a:schemeClr val="tx1"/>
                </a:solidFill>
                <a:latin typeface="Calibri" panose="020F0502020204030204" pitchFamily="34" charset="0"/>
                <a:ea typeface="宋体" panose="02010600030101010101" pitchFamily="2" charset="-122"/>
              </a:defRPr>
            </a:lvl2pPr>
            <a:lvl3pPr defTabSz="782638">
              <a:defRPr>
                <a:solidFill>
                  <a:schemeClr val="tx1"/>
                </a:solidFill>
                <a:latin typeface="Calibri" panose="020F0502020204030204" pitchFamily="34" charset="0"/>
                <a:ea typeface="宋体" panose="02010600030101010101" pitchFamily="2" charset="-122"/>
              </a:defRPr>
            </a:lvl3pPr>
            <a:lvl4pPr defTabSz="782638">
              <a:defRPr>
                <a:solidFill>
                  <a:schemeClr val="tx1"/>
                </a:solidFill>
                <a:latin typeface="Calibri" panose="020F0502020204030204" pitchFamily="34" charset="0"/>
                <a:ea typeface="宋体" panose="02010600030101010101" pitchFamily="2" charset="-122"/>
              </a:defRPr>
            </a:lvl4pPr>
            <a:lvl5pPr defTabSz="782638">
              <a:defRPr>
                <a:solidFill>
                  <a:schemeClr val="tx1"/>
                </a:solidFill>
                <a:latin typeface="Calibri" panose="020F0502020204030204" pitchFamily="34" charset="0"/>
                <a:ea typeface="宋体" panose="02010600030101010101" pitchFamily="2" charset="-122"/>
              </a:defRPr>
            </a:lvl5pPr>
            <a:lvl6pPr marL="22844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25000"/>
              </a:lnSpc>
              <a:defRPr/>
            </a:pPr>
            <a:r>
              <a:rPr lang="en-US" altLang="en-US" sz="1100" noProof="1" smtClean="0">
                <a:solidFill>
                  <a:srgbClr val="FFFFFF"/>
                </a:solidFill>
                <a:latin typeface="FrutigerNext LT Regular" panose="020B0803040504020204" pitchFamily="34" charset="0"/>
                <a:ea typeface="MS PGothic" panose="020B0600070205080204" pitchFamily="34" charset="-128"/>
              </a:rPr>
              <a:t>Slide title</a:t>
            </a:r>
            <a:r>
              <a:rPr lang="en-US" altLang="zh-CN" sz="1100" smtClean="0">
                <a:solidFill>
                  <a:srgbClr val="FFFFFF"/>
                </a:solidFill>
                <a:latin typeface="FrutigerNext LT Regular" panose="020B0803040504020204" pitchFamily="34" charset="0"/>
                <a:ea typeface="MS PGothic" panose="020B0600070205080204" pitchFamily="34" charset="-128"/>
              </a:rPr>
              <a:t> </a:t>
            </a:r>
            <a:r>
              <a:rPr lang="en-US" altLang="zh-CN" sz="1100" smtClean="0">
                <a:solidFill>
                  <a:srgbClr val="FFFFFF"/>
                </a:solidFill>
                <a:latin typeface="FrutigerNext LT Regular" panose="020B0803040504020204" pitchFamily="34" charset="0"/>
                <a:ea typeface="华文细黑" panose="02010600040101010101" pitchFamily="2" charset="-122"/>
              </a:rPr>
              <a:t>:40-47pt  </a:t>
            </a:r>
          </a:p>
          <a:p>
            <a:pPr algn="r">
              <a:lnSpc>
                <a:spcPct val="125000"/>
              </a:lnSpc>
              <a:defRPr/>
            </a:pPr>
            <a:r>
              <a:rPr lang="en-US" altLang="en-US" sz="1100" noProof="1" smtClean="0">
                <a:solidFill>
                  <a:srgbClr val="FFFFFF"/>
                </a:solidFill>
                <a:latin typeface="FrutigerNext LT Regular" panose="020B0803040504020204" pitchFamily="34" charset="0"/>
                <a:ea typeface="MS PGothic" panose="020B0600070205080204" pitchFamily="34" charset="-128"/>
              </a:rPr>
              <a:t>Slide subtitle </a:t>
            </a:r>
            <a:r>
              <a:rPr lang="en-US" altLang="zh-CN" sz="1100" smtClean="0">
                <a:solidFill>
                  <a:srgbClr val="FFFFFF"/>
                </a:solidFill>
                <a:latin typeface="FrutigerNext LT Regular" panose="020B0803040504020204" pitchFamily="34" charset="0"/>
                <a:ea typeface="华文细黑" panose="02010600040101010101" pitchFamily="2" charset="-122"/>
              </a:rPr>
              <a:t>:26-30pt</a:t>
            </a:r>
          </a:p>
          <a:p>
            <a:pPr algn="r">
              <a:lnSpc>
                <a:spcPct val="125000"/>
              </a:lnSpc>
              <a:defRPr/>
            </a:pPr>
            <a:r>
              <a:rPr lang="en-US" altLang="zh-CN" sz="1100" smtClean="0">
                <a:solidFill>
                  <a:srgbClr val="FFFFFF"/>
                </a:solidFill>
                <a:latin typeface="FrutigerNext LT Regular" panose="020B0803040504020204" pitchFamily="34" charset="0"/>
                <a:ea typeface="华文细黑" panose="02010600040101010101" pitchFamily="2" charset="-122"/>
              </a:rPr>
              <a:t>Color::white</a:t>
            </a:r>
          </a:p>
          <a:p>
            <a:pPr algn="r">
              <a:lnSpc>
                <a:spcPct val="125000"/>
              </a:lnSpc>
              <a:defRPr/>
            </a:pPr>
            <a:r>
              <a:rPr lang="zh-CN" altLang="en-US" sz="1100" smtClean="0">
                <a:solidFill>
                  <a:srgbClr val="FFFFFF"/>
                </a:solidFill>
                <a:latin typeface="FrutigerNext LT Regular" panose="020B0803040504020204" pitchFamily="34" charset="0"/>
                <a:ea typeface="MS PGothic" panose="020B0600070205080204" pitchFamily="34" charset="-128"/>
              </a:rPr>
              <a:t> </a:t>
            </a:r>
            <a:r>
              <a:rPr lang="en-US" altLang="zh-CN" sz="1100" smtClean="0">
                <a:solidFill>
                  <a:srgbClr val="FFFFFF"/>
                </a:solidFill>
                <a:latin typeface="FrutigerNext LT Regular" panose="020B0803040504020204" pitchFamily="34" charset="0"/>
                <a:ea typeface="MS PGothic" panose="020B0600070205080204" pitchFamily="34" charset="-128"/>
              </a:rPr>
              <a:t>Corporate Font </a:t>
            </a:r>
            <a:r>
              <a:rPr lang="en-US" altLang="zh-CN" sz="1100" smtClean="0">
                <a:solidFill>
                  <a:srgbClr val="FFFFFF"/>
                </a:solidFill>
                <a:latin typeface="FrutigerNext LT Regular" panose="020B0803040504020204" pitchFamily="34" charset="0"/>
                <a:ea typeface="华文细黑" panose="02010600040101010101" pitchFamily="2" charset="-122"/>
              </a:rPr>
              <a:t>:</a:t>
            </a:r>
          </a:p>
          <a:p>
            <a:pPr algn="r">
              <a:lnSpc>
                <a:spcPct val="125000"/>
              </a:lnSpc>
              <a:defRPr/>
            </a:pPr>
            <a:r>
              <a:rPr lang="en-US" altLang="zh-CN" sz="1100" smtClean="0">
                <a:solidFill>
                  <a:srgbClr val="FFFFFF"/>
                </a:solidFill>
                <a:latin typeface="FrutigerNext LT Regular" panose="020B0803040504020204" pitchFamily="34" charset="0"/>
                <a:ea typeface="华文细黑" panose="02010600040101010101" pitchFamily="2" charset="-122"/>
              </a:rPr>
              <a:t>FrutigerNext LT Medium</a:t>
            </a:r>
          </a:p>
          <a:p>
            <a:pPr algn="r">
              <a:lnSpc>
                <a:spcPct val="125000"/>
              </a:lnSpc>
              <a:defRPr/>
            </a:pPr>
            <a:r>
              <a:rPr lang="en-US" altLang="zh-CN" sz="1100" smtClean="0">
                <a:solidFill>
                  <a:srgbClr val="FFFFFF"/>
                </a:solidFill>
                <a:latin typeface="FrutigerNext LT Regular" panose="020B0803040504020204" pitchFamily="34" charset="0"/>
                <a:ea typeface="MS PGothic" panose="020B0600070205080204" pitchFamily="34" charset="-128"/>
              </a:rPr>
              <a:t>Font to be used by customers and </a:t>
            </a:r>
          </a:p>
          <a:p>
            <a:pPr algn="r">
              <a:lnSpc>
                <a:spcPct val="125000"/>
              </a:lnSpc>
              <a:defRPr/>
            </a:pPr>
            <a:r>
              <a:rPr lang="en-US" altLang="zh-CN" sz="1100" smtClean="0">
                <a:solidFill>
                  <a:srgbClr val="FFFFFF"/>
                </a:solidFill>
                <a:latin typeface="FrutigerNext LT Regular" panose="020B0803040504020204" pitchFamily="34" charset="0"/>
                <a:ea typeface="MS PGothic" panose="020B0600070205080204" pitchFamily="34" charset="-128"/>
              </a:rPr>
              <a:t>partners </a:t>
            </a:r>
            <a:r>
              <a:rPr lang="en-US" altLang="zh-CN" sz="1100" smtClean="0">
                <a:solidFill>
                  <a:srgbClr val="FFFFFF"/>
                </a:solidFill>
                <a:latin typeface="FrutigerNext LT Regular" panose="020B0803040504020204" pitchFamily="34" charset="0"/>
                <a:ea typeface="华文细黑" panose="02010600040101010101" pitchFamily="2" charset="-122"/>
              </a:rPr>
              <a:t>: </a:t>
            </a:r>
          </a:p>
          <a:p>
            <a:pPr algn="r">
              <a:lnSpc>
                <a:spcPct val="125000"/>
              </a:lnSpc>
              <a:defRPr/>
            </a:pPr>
            <a:r>
              <a:rPr lang="en-US" altLang="zh-CN" sz="1100" smtClean="0">
                <a:solidFill>
                  <a:srgbClr val="FFFFFF"/>
                </a:solidFill>
                <a:latin typeface="FrutigerNext LT Regular" panose="020B0803040504020204" pitchFamily="34" charset="0"/>
                <a:ea typeface="华文细黑" panose="02010600040101010101" pitchFamily="2" charset="-122"/>
              </a:rPr>
              <a:t>Arial</a:t>
            </a:r>
          </a:p>
        </p:txBody>
      </p:sp>
      <p:sp>
        <p:nvSpPr>
          <p:cNvPr id="310" name="Rectangle 19"/>
          <p:cNvSpPr>
            <a:spLocks noGrp="1" noChangeArrowheads="1"/>
          </p:cNvSpPr>
          <p:nvPr>
            <p:ph type="dt" sz="quarter" idx="2"/>
          </p:nvPr>
        </p:nvSpPr>
        <p:spPr bwMode="auto">
          <a:xfrm>
            <a:off x="841375" y="806450"/>
            <a:ext cx="1625600" cy="246063"/>
          </a:xfrm>
          <a:prstGeom prst="rect">
            <a:avLst/>
          </a:prstGeom>
          <a:noFill/>
          <a:ln>
            <a:noFill/>
          </a:ln>
          <a:effectLst/>
          <a:extLst/>
        </p:spPr>
        <p:txBody>
          <a:bodyPr vert="horz" wrap="square" lIns="0" tIns="0" rIns="0" bIns="0" numCol="1" anchor="t" anchorCtr="0" compatLnSpc="1">
            <a:prstTxWarp prst="textNoShape">
              <a:avLst/>
            </a:prstTxWarp>
            <a:spAutoFit/>
          </a:bodyPr>
          <a:lstStyle>
            <a:lvl1pPr eaLnBrk="1" hangingPunct="1">
              <a:defRPr sz="1600" b="1">
                <a:solidFill>
                  <a:schemeClr val="bg1">
                    <a:lumMod val="50000"/>
                  </a:schemeClr>
                </a:solidFill>
                <a:latin typeface="Arial" pitchFamily="34" charset="0"/>
                <a:ea typeface="+mn-ea"/>
                <a:cs typeface="Arial" pitchFamily="34" charset="0"/>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4045" r:id="rId1"/>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688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75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62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750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1363" indent="-28416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2pPr>
      <a:lvl3pPr marL="1141413" indent="-227013"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8613" indent="-227013" algn="l" rtl="0" eaLnBrk="0" fontAlgn="base" hangingPunct="0">
        <a:spcBef>
          <a:spcPct val="20000"/>
        </a:spcBef>
        <a:spcAft>
          <a:spcPct val="0"/>
        </a:spcAft>
        <a:buChar char="–"/>
        <a:defRPr sz="16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cs typeface="+mn-cs"/>
        </a:defRPr>
      </a:lvl5pPr>
      <a:lvl6pPr marL="2512819"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696"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571"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447"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753" rtl="0" eaLnBrk="1" latinLnBrk="0" hangingPunct="1">
        <a:defRPr sz="1700" kern="1200">
          <a:solidFill>
            <a:schemeClr val="tx1"/>
          </a:solidFill>
          <a:latin typeface="+mn-lt"/>
          <a:ea typeface="+mn-ea"/>
          <a:cs typeface="+mn-cs"/>
        </a:defRPr>
      </a:lvl1pPr>
      <a:lvl2pPr marL="456880" algn="l" defTabSz="913753" rtl="0" eaLnBrk="1" latinLnBrk="0" hangingPunct="1">
        <a:defRPr sz="1700" kern="1200">
          <a:solidFill>
            <a:schemeClr val="tx1"/>
          </a:solidFill>
          <a:latin typeface="+mn-lt"/>
          <a:ea typeface="+mn-ea"/>
          <a:cs typeface="+mn-cs"/>
        </a:defRPr>
      </a:lvl2pPr>
      <a:lvl3pPr marL="913753" algn="l" defTabSz="913753" rtl="0" eaLnBrk="1" latinLnBrk="0" hangingPunct="1">
        <a:defRPr sz="1700" kern="1200">
          <a:solidFill>
            <a:schemeClr val="tx1"/>
          </a:solidFill>
          <a:latin typeface="+mn-lt"/>
          <a:ea typeface="+mn-ea"/>
          <a:cs typeface="+mn-cs"/>
        </a:defRPr>
      </a:lvl3pPr>
      <a:lvl4pPr marL="1370629" algn="l" defTabSz="913753" rtl="0" eaLnBrk="1" latinLnBrk="0" hangingPunct="1">
        <a:defRPr sz="1700" kern="1200">
          <a:solidFill>
            <a:schemeClr val="tx1"/>
          </a:solidFill>
          <a:latin typeface="+mn-lt"/>
          <a:ea typeface="+mn-ea"/>
          <a:cs typeface="+mn-cs"/>
        </a:defRPr>
      </a:lvl4pPr>
      <a:lvl5pPr marL="1827504" algn="l" defTabSz="913753" rtl="0" eaLnBrk="1" latinLnBrk="0" hangingPunct="1">
        <a:defRPr sz="1700" kern="1200">
          <a:solidFill>
            <a:schemeClr val="tx1"/>
          </a:solidFill>
          <a:latin typeface="+mn-lt"/>
          <a:ea typeface="+mn-ea"/>
          <a:cs typeface="+mn-cs"/>
        </a:defRPr>
      </a:lvl5pPr>
      <a:lvl6pPr marL="2284380" algn="l" defTabSz="913753" rtl="0" eaLnBrk="1" latinLnBrk="0" hangingPunct="1">
        <a:defRPr sz="1700" kern="1200">
          <a:solidFill>
            <a:schemeClr val="tx1"/>
          </a:solidFill>
          <a:latin typeface="+mn-lt"/>
          <a:ea typeface="+mn-ea"/>
          <a:cs typeface="+mn-cs"/>
        </a:defRPr>
      </a:lvl6pPr>
      <a:lvl7pPr marL="2741259" algn="l" defTabSz="913753" rtl="0" eaLnBrk="1" latinLnBrk="0" hangingPunct="1">
        <a:defRPr sz="1700" kern="1200">
          <a:solidFill>
            <a:schemeClr val="tx1"/>
          </a:solidFill>
          <a:latin typeface="+mn-lt"/>
          <a:ea typeface="+mn-ea"/>
          <a:cs typeface="+mn-cs"/>
        </a:defRPr>
      </a:lvl7pPr>
      <a:lvl8pPr marL="3198133" algn="l" defTabSz="913753" rtl="0" eaLnBrk="1" latinLnBrk="0" hangingPunct="1">
        <a:defRPr sz="1700" kern="1200">
          <a:solidFill>
            <a:schemeClr val="tx1"/>
          </a:solidFill>
          <a:latin typeface="+mn-lt"/>
          <a:ea typeface="+mn-ea"/>
          <a:cs typeface="+mn-cs"/>
        </a:defRPr>
      </a:lvl8pPr>
      <a:lvl9pPr marL="3655007" algn="l" defTabSz="913753"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78"/>
          <p:cNvSpPr>
            <a:spLocks noChangeArrowheads="1"/>
          </p:cNvSpPr>
          <p:nvPr/>
        </p:nvSpPr>
        <p:spPr bwMode="auto">
          <a:xfrm>
            <a:off x="0" y="0"/>
            <a:ext cx="12195175" cy="68580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74" tIns="45687" rIns="91374" bIns="45687" anchor="ctr"/>
          <a:lstStyle/>
          <a:p>
            <a:pPr eaLnBrk="1" hangingPunct="1"/>
            <a:endParaRPr lang="zh-CN" altLang="en-US">
              <a:latin typeface="Arial" panose="020B0604020202020204" pitchFamily="34" charset="0"/>
              <a:cs typeface="Arial" panose="020B0604020202020204" pitchFamily="34" charset="0"/>
            </a:endParaRPr>
          </a:p>
        </p:txBody>
      </p:sp>
      <p:sp>
        <p:nvSpPr>
          <p:cNvPr id="2051" name="Rectangle 13"/>
          <p:cNvSpPr>
            <a:spLocks noGrp="1" noChangeArrowheads="1"/>
          </p:cNvSpPr>
          <p:nvPr>
            <p:ph type="title"/>
          </p:nvPr>
        </p:nvSpPr>
        <p:spPr bwMode="auto">
          <a:xfrm>
            <a:off x="841375" y="0"/>
            <a:ext cx="10656888"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0034" rIns="80070" bIns="4003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2052" name="Rectangle 68"/>
          <p:cNvSpPr>
            <a:spLocks noGrp="1" noChangeArrowheads="1"/>
          </p:cNvSpPr>
          <p:nvPr>
            <p:ph type="body" idx="1"/>
          </p:nvPr>
        </p:nvSpPr>
        <p:spPr bwMode="auto">
          <a:xfrm>
            <a:off x="876300" y="1268413"/>
            <a:ext cx="10621963"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082" tIns="40040" rIns="80082" bIns="4004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2053" name="Text Box 77"/>
          <p:cNvSpPr txBox="1">
            <a:spLocks noChangeArrowheads="1"/>
          </p:cNvSpPr>
          <p:nvPr/>
        </p:nvSpPr>
        <p:spPr bwMode="auto">
          <a:xfrm>
            <a:off x="-3846513" y="1330325"/>
            <a:ext cx="3702050"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8288" tIns="39145" rIns="78288" bIns="39145">
            <a:spAutoFit/>
          </a:bodyPr>
          <a:lstStyle>
            <a:lvl1pPr defTabSz="782638">
              <a:defRPr>
                <a:solidFill>
                  <a:schemeClr val="tx1"/>
                </a:solidFill>
                <a:latin typeface="Calibri" panose="020F0502020204030204" pitchFamily="34" charset="0"/>
                <a:ea typeface="宋体" panose="02010600030101010101" pitchFamily="2" charset="-122"/>
              </a:defRPr>
            </a:lvl1pPr>
            <a:lvl2pPr defTabSz="782638">
              <a:defRPr>
                <a:solidFill>
                  <a:schemeClr val="tx1"/>
                </a:solidFill>
                <a:latin typeface="Calibri" panose="020F0502020204030204" pitchFamily="34" charset="0"/>
                <a:ea typeface="宋体" panose="02010600030101010101" pitchFamily="2" charset="-122"/>
              </a:defRPr>
            </a:lvl2pPr>
            <a:lvl3pPr defTabSz="782638">
              <a:defRPr>
                <a:solidFill>
                  <a:schemeClr val="tx1"/>
                </a:solidFill>
                <a:latin typeface="Calibri" panose="020F0502020204030204" pitchFamily="34" charset="0"/>
                <a:ea typeface="宋体" panose="02010600030101010101" pitchFamily="2" charset="-122"/>
              </a:defRPr>
            </a:lvl3pPr>
            <a:lvl4pPr defTabSz="782638">
              <a:defRPr>
                <a:solidFill>
                  <a:schemeClr val="tx1"/>
                </a:solidFill>
                <a:latin typeface="Calibri" panose="020F0502020204030204" pitchFamily="34" charset="0"/>
                <a:ea typeface="宋体" panose="02010600030101010101" pitchFamily="2" charset="-122"/>
              </a:defRPr>
            </a:lvl4pPr>
            <a:lvl5pPr defTabSz="782638">
              <a:defRPr>
                <a:solidFill>
                  <a:schemeClr val="tx1"/>
                </a:solidFill>
                <a:latin typeface="Calibri" panose="020F0502020204030204" pitchFamily="34" charset="0"/>
                <a:ea typeface="宋体" panose="02010600030101010101" pitchFamily="2" charset="-122"/>
              </a:defRPr>
            </a:lvl5pPr>
            <a:lvl6pPr marL="22844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defRPr/>
            </a:pPr>
            <a:r>
              <a:rPr lang="zh-CN" altLang="en-US" sz="1100" smtClean="0">
                <a:solidFill>
                  <a:schemeClr val="bg1"/>
                </a:solidFill>
                <a:latin typeface="Arial" panose="020B0604020202020204" pitchFamily="34" charset="0"/>
                <a:cs typeface="Arial" panose="020B0604020202020204" pitchFamily="34" charset="0"/>
              </a:rPr>
              <a:t> </a:t>
            </a:r>
            <a:r>
              <a:rPr lang="en-US" altLang="zh-CN" sz="1100" smtClean="0">
                <a:solidFill>
                  <a:srgbClr val="FFFFFF"/>
                </a:solidFill>
                <a:latin typeface="Arial" panose="020B0604020202020204" pitchFamily="34" charset="0"/>
                <a:cs typeface="Arial" panose="020B0604020202020204" pitchFamily="34" charset="0"/>
              </a:rPr>
              <a:t>Content Page Title </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35-40pt  </a:t>
            </a:r>
            <a:endParaRPr lang="zh-CN" altLang="en-US" sz="1100" smtClean="0">
              <a:solidFill>
                <a:srgbClr val="FFFFFF"/>
              </a:solidFill>
              <a:latin typeface="Arial" panose="020B0604020202020204" pitchFamily="34" charset="0"/>
              <a:cs typeface="Arial" panose="020B0604020202020204" pitchFamily="34" charset="0"/>
            </a:endParaRP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Color: R153 G0 B0</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Corporate Font: </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FrutigerNext LT Medium</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Font to be used by customers and partners:  </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Arial</a:t>
            </a:r>
          </a:p>
          <a:p>
            <a:pPr algn="r" eaLnBrk="1" hangingPunct="1">
              <a:spcBef>
                <a:spcPct val="20000"/>
              </a:spcBef>
              <a:defRPr/>
            </a:pPr>
            <a:endParaRPr lang="en-US" altLang="zh-CN" sz="1100" smtClean="0">
              <a:solidFill>
                <a:srgbClr val="FFFFFF"/>
              </a:solidFill>
              <a:latin typeface="Arial" panose="020B0604020202020204" pitchFamily="34" charset="0"/>
              <a:cs typeface="Arial" panose="020B0604020202020204" pitchFamily="34" charset="0"/>
            </a:endParaRPr>
          </a:p>
          <a:p>
            <a:pPr algn="r" eaLnBrk="1" hangingPunct="1">
              <a:spcBef>
                <a:spcPct val="20000"/>
              </a:spcBef>
              <a:defRPr/>
            </a:pPr>
            <a:endParaRPr lang="zh-CN" altLang="en-US" sz="1100" smtClean="0">
              <a:solidFill>
                <a:srgbClr val="FFFFFF"/>
              </a:solidFill>
              <a:latin typeface="Arial" panose="020B0604020202020204" pitchFamily="34" charset="0"/>
              <a:cs typeface="Arial" panose="020B0604020202020204" pitchFamily="34" charset="0"/>
            </a:endParaRPr>
          </a:p>
          <a:p>
            <a:pPr algn="r" eaLnBrk="1" hangingPunct="1">
              <a:spcBef>
                <a:spcPct val="20000"/>
              </a:spcBef>
              <a:defRPr/>
            </a:pPr>
            <a:r>
              <a:rPr lang="zh-CN" altLang="en-US" sz="1100" smtClean="0">
                <a:solidFill>
                  <a:srgbClr val="FFFFFF"/>
                </a:solidFill>
                <a:latin typeface="Arial" panose="020B0604020202020204" pitchFamily="34" charset="0"/>
                <a:cs typeface="Arial" panose="020B0604020202020204" pitchFamily="34" charset="0"/>
              </a:rPr>
              <a:t> </a:t>
            </a:r>
            <a:r>
              <a:rPr lang="en-US" altLang="zh-CN" sz="1100" smtClean="0">
                <a:solidFill>
                  <a:srgbClr val="FFFFFF"/>
                </a:solidFill>
                <a:latin typeface="Arial" panose="020B0604020202020204" pitchFamily="34" charset="0"/>
                <a:cs typeface="Arial" panose="020B0604020202020204" pitchFamily="34" charset="0"/>
              </a:rPr>
              <a:t>Content Page Text :</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28-30pt</a:t>
            </a:r>
          </a:p>
          <a:p>
            <a:pPr algn="r">
              <a:spcBef>
                <a:spcPct val="20000"/>
              </a:spcBef>
              <a:defRPr/>
            </a:pPr>
            <a:r>
              <a:rPr lang="en-US" altLang="en-US" sz="1100" noProof="1" smtClean="0">
                <a:solidFill>
                  <a:srgbClr val="FFFFFF"/>
                </a:solidFill>
                <a:latin typeface="Arial" panose="020B0604020202020204" pitchFamily="34" charset="0"/>
                <a:cs typeface="Arial" panose="020B0604020202020204" pitchFamily="34" charset="0"/>
              </a:rPr>
              <a:t>Bullets level 2-5</a:t>
            </a:r>
          </a:p>
          <a:p>
            <a:pPr algn="r">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20-30pt  </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Color:Black</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Corporate Font: </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FrutigerNext LT Medium</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Font to be used by customers and partners:  </a:t>
            </a:r>
          </a:p>
          <a:p>
            <a:pPr algn="r" eaLnBrk="1" hangingPunct="1">
              <a:spcBef>
                <a:spcPct val="20000"/>
              </a:spcBef>
              <a:defRPr/>
            </a:pPr>
            <a:r>
              <a:rPr lang="en-US" altLang="zh-CN" sz="1100" smtClean="0">
                <a:solidFill>
                  <a:srgbClr val="FFFFFF"/>
                </a:solidFill>
                <a:latin typeface="Arial" panose="020B0604020202020204" pitchFamily="34" charset="0"/>
                <a:cs typeface="Arial" panose="020B0604020202020204" pitchFamily="34" charset="0"/>
              </a:rPr>
              <a:t>Arial</a:t>
            </a:r>
            <a:endParaRPr lang="zh-CN" altLang="en-US" sz="1100" smtClean="0">
              <a:solidFill>
                <a:schemeClr val="bg1"/>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2pPr>
      <a:lvl3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3pPr>
      <a:lvl4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4pPr>
      <a:lvl5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5pPr>
      <a:lvl6pPr marL="45688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75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62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750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1363" indent="-284163" algn="l" rtl="0" eaLnBrk="0" fontAlgn="base" hangingPunct="0">
        <a:lnSpc>
          <a:spcPct val="140000"/>
        </a:lnSpc>
        <a:spcBef>
          <a:spcPct val="0"/>
        </a:spcBef>
        <a:spcAft>
          <a:spcPct val="0"/>
        </a:spcAft>
        <a:buSzPct val="50000"/>
        <a:buFont typeface="Wingdings" panose="05000000000000000000" pitchFamily="2" charset="2"/>
        <a:buChar char="p"/>
        <a:defRPr>
          <a:solidFill>
            <a:schemeClr val="tx1"/>
          </a:solidFill>
          <a:latin typeface="Arial" pitchFamily="34" charset="0"/>
          <a:ea typeface="+mn-ea"/>
          <a:cs typeface="Arial" pitchFamily="34" charset="0"/>
        </a:defRPr>
      </a:lvl2pPr>
      <a:lvl3pPr marL="1141413" indent="-227013" algn="l" rtl="0" eaLnBrk="0" fontAlgn="base" hangingPunct="0">
        <a:lnSpc>
          <a:spcPct val="140000"/>
        </a:lnSpc>
        <a:spcBef>
          <a:spcPct val="0"/>
        </a:spcBef>
        <a:spcAft>
          <a:spcPct val="0"/>
        </a:spcAft>
        <a:buSzPct val="50000"/>
        <a:buFont typeface="Wingdings" panose="05000000000000000000" pitchFamily="2" charset="2"/>
        <a:buChar char="n"/>
        <a:defRPr sz="1600">
          <a:solidFill>
            <a:schemeClr val="tx1"/>
          </a:solidFill>
          <a:latin typeface="Arial" pitchFamily="34" charset="0"/>
          <a:ea typeface="+mn-ea"/>
          <a:cs typeface="Arial" pitchFamily="34" charset="0"/>
        </a:defRPr>
      </a:lvl3pPr>
      <a:lvl4pPr marL="1598613" indent="-227013"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5813" indent="-227013" algn="l" rtl="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itchFamily="34" charset="0"/>
          <a:ea typeface="+mn-ea"/>
          <a:cs typeface="Arial" pitchFamily="34" charset="0"/>
        </a:defRPr>
      </a:lvl5pPr>
      <a:lvl6pPr marL="2512819"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696"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571"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447"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753" rtl="0" eaLnBrk="1" latinLnBrk="0" hangingPunct="1">
        <a:defRPr sz="1700" kern="1200">
          <a:solidFill>
            <a:schemeClr val="tx1"/>
          </a:solidFill>
          <a:latin typeface="+mn-lt"/>
          <a:ea typeface="+mn-ea"/>
          <a:cs typeface="+mn-cs"/>
        </a:defRPr>
      </a:lvl1pPr>
      <a:lvl2pPr marL="456880" algn="l" defTabSz="913753" rtl="0" eaLnBrk="1" latinLnBrk="0" hangingPunct="1">
        <a:defRPr sz="1700" kern="1200">
          <a:solidFill>
            <a:schemeClr val="tx1"/>
          </a:solidFill>
          <a:latin typeface="+mn-lt"/>
          <a:ea typeface="+mn-ea"/>
          <a:cs typeface="+mn-cs"/>
        </a:defRPr>
      </a:lvl2pPr>
      <a:lvl3pPr marL="913753" algn="l" defTabSz="913753" rtl="0" eaLnBrk="1" latinLnBrk="0" hangingPunct="1">
        <a:defRPr sz="1700" kern="1200">
          <a:solidFill>
            <a:schemeClr val="tx1"/>
          </a:solidFill>
          <a:latin typeface="+mn-lt"/>
          <a:ea typeface="+mn-ea"/>
          <a:cs typeface="+mn-cs"/>
        </a:defRPr>
      </a:lvl3pPr>
      <a:lvl4pPr marL="1370629" algn="l" defTabSz="913753" rtl="0" eaLnBrk="1" latinLnBrk="0" hangingPunct="1">
        <a:defRPr sz="1700" kern="1200">
          <a:solidFill>
            <a:schemeClr val="tx1"/>
          </a:solidFill>
          <a:latin typeface="+mn-lt"/>
          <a:ea typeface="+mn-ea"/>
          <a:cs typeface="+mn-cs"/>
        </a:defRPr>
      </a:lvl4pPr>
      <a:lvl5pPr marL="1827504" algn="l" defTabSz="913753" rtl="0" eaLnBrk="1" latinLnBrk="0" hangingPunct="1">
        <a:defRPr sz="1700" kern="1200">
          <a:solidFill>
            <a:schemeClr val="tx1"/>
          </a:solidFill>
          <a:latin typeface="+mn-lt"/>
          <a:ea typeface="+mn-ea"/>
          <a:cs typeface="+mn-cs"/>
        </a:defRPr>
      </a:lvl5pPr>
      <a:lvl6pPr marL="2284380" algn="l" defTabSz="913753" rtl="0" eaLnBrk="1" latinLnBrk="0" hangingPunct="1">
        <a:defRPr sz="1700" kern="1200">
          <a:solidFill>
            <a:schemeClr val="tx1"/>
          </a:solidFill>
          <a:latin typeface="+mn-lt"/>
          <a:ea typeface="+mn-ea"/>
          <a:cs typeface="+mn-cs"/>
        </a:defRPr>
      </a:lvl6pPr>
      <a:lvl7pPr marL="2741259" algn="l" defTabSz="913753" rtl="0" eaLnBrk="1" latinLnBrk="0" hangingPunct="1">
        <a:defRPr sz="1700" kern="1200">
          <a:solidFill>
            <a:schemeClr val="tx1"/>
          </a:solidFill>
          <a:latin typeface="+mn-lt"/>
          <a:ea typeface="+mn-ea"/>
          <a:cs typeface="+mn-cs"/>
        </a:defRPr>
      </a:lvl7pPr>
      <a:lvl8pPr marL="3198133" algn="l" defTabSz="913753" rtl="0" eaLnBrk="1" latinLnBrk="0" hangingPunct="1">
        <a:defRPr sz="1700" kern="1200">
          <a:solidFill>
            <a:schemeClr val="tx1"/>
          </a:solidFill>
          <a:latin typeface="+mn-lt"/>
          <a:ea typeface="+mn-ea"/>
          <a:cs typeface="+mn-cs"/>
        </a:defRPr>
      </a:lvl8pPr>
      <a:lvl9pPr marL="3655007" algn="l" defTabSz="913753"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97"/>
          <p:cNvGrpSpPr>
            <a:grpSpLocks/>
          </p:cNvGrpSpPr>
          <p:nvPr/>
        </p:nvGrpSpPr>
        <p:grpSpPr bwMode="auto">
          <a:xfrm>
            <a:off x="0" y="6223000"/>
            <a:ext cx="12195175" cy="635000"/>
            <a:chOff x="0" y="3920"/>
            <a:chExt cx="7682" cy="400"/>
          </a:xfrm>
        </p:grpSpPr>
        <p:pic>
          <p:nvPicPr>
            <p:cNvPr id="3152" name="Picture 98"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920"/>
              <a:ext cx="5760"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53" name="Picture 99"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39" y="3920"/>
              <a:ext cx="5760"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54" name="Picture 100" descr="图片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rot="10800000">
              <a:off x="6619" y="3920"/>
              <a:ext cx="1063"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7" name="Rectangle 13"/>
          <p:cNvSpPr>
            <a:spLocks noGrp="1" noChangeArrowheads="1"/>
          </p:cNvSpPr>
          <p:nvPr>
            <p:ph type="title"/>
          </p:nvPr>
        </p:nvSpPr>
        <p:spPr bwMode="auto">
          <a:xfrm>
            <a:off x="841375" y="0"/>
            <a:ext cx="10656888"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0034" rIns="80070" bIns="4003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68"/>
          <p:cNvSpPr>
            <a:spLocks noGrp="1" noChangeArrowheads="1"/>
          </p:cNvSpPr>
          <p:nvPr>
            <p:ph type="body" idx="1"/>
          </p:nvPr>
        </p:nvSpPr>
        <p:spPr bwMode="auto">
          <a:xfrm>
            <a:off x="841375" y="1268413"/>
            <a:ext cx="10656888"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082" tIns="40040" rIns="80082" bIns="4004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080" name="Group 88"/>
          <p:cNvGrpSpPr>
            <a:grpSpLocks/>
          </p:cNvGrpSpPr>
          <p:nvPr/>
        </p:nvGrpSpPr>
        <p:grpSpPr bwMode="auto">
          <a:xfrm>
            <a:off x="12436475" y="3832225"/>
            <a:ext cx="1152525" cy="3025775"/>
            <a:chOff x="5874" y="2414"/>
            <a:chExt cx="544" cy="1906"/>
          </a:xfrm>
        </p:grpSpPr>
        <p:sp>
          <p:nvSpPr>
            <p:cNvPr id="3085" name="Rectangle 86"/>
            <p:cNvSpPr>
              <a:spLocks noChangeArrowheads="1"/>
            </p:cNvSpPr>
            <p:nvPr userDrawn="1"/>
          </p:nvSpPr>
          <p:spPr bwMode="auto">
            <a:xfrm>
              <a:off x="5874" y="2414"/>
              <a:ext cx="544" cy="19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endParaRPr>
            </a:p>
          </p:txBody>
        </p:sp>
        <p:grpSp>
          <p:nvGrpSpPr>
            <p:cNvPr id="3086" name="Group 87"/>
            <p:cNvGrpSpPr>
              <a:grpSpLocks/>
            </p:cNvGrpSpPr>
            <p:nvPr userDrawn="1"/>
          </p:nvGrpSpPr>
          <p:grpSpPr bwMode="auto">
            <a:xfrm>
              <a:off x="5941" y="2475"/>
              <a:ext cx="409" cy="1783"/>
              <a:chOff x="5921" y="2387"/>
              <a:chExt cx="409" cy="1783"/>
            </a:xfrm>
          </p:grpSpPr>
          <p:grpSp>
            <p:nvGrpSpPr>
              <p:cNvPr id="3087" name="Group 18"/>
              <p:cNvGrpSpPr>
                <a:grpSpLocks noChangeAspect="1"/>
              </p:cNvGrpSpPr>
              <p:nvPr userDrawn="1"/>
            </p:nvGrpSpPr>
            <p:grpSpPr bwMode="auto">
              <a:xfrm>
                <a:off x="5921" y="2506"/>
                <a:ext cx="409" cy="101"/>
                <a:chOff x="5893" y="2387"/>
                <a:chExt cx="466" cy="115"/>
              </a:xfrm>
            </p:grpSpPr>
            <p:sp>
              <p:nvSpPr>
                <p:cNvPr id="3148" name="Rectangle 19"/>
                <p:cNvSpPr>
                  <a:spLocks noChangeAspect="1" noChangeArrowheads="1"/>
                </p:cNvSpPr>
                <p:nvPr userDrawn="1"/>
              </p:nvSpPr>
              <p:spPr bwMode="auto">
                <a:xfrm flipV="1">
                  <a:off x="6010" y="2387"/>
                  <a:ext cx="116"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49" name="Rectangle 20"/>
                <p:cNvSpPr>
                  <a:spLocks noChangeAspect="1" noChangeArrowheads="1"/>
                </p:cNvSpPr>
                <p:nvPr userDrawn="1"/>
              </p:nvSpPr>
              <p:spPr bwMode="auto">
                <a:xfrm flipV="1">
                  <a:off x="6126" y="2387"/>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50" name="Rectangle 21"/>
                <p:cNvSpPr>
                  <a:spLocks noChangeAspect="1" noChangeArrowheads="1"/>
                </p:cNvSpPr>
                <p:nvPr userDrawn="1"/>
              </p:nvSpPr>
              <p:spPr bwMode="auto">
                <a:xfrm flipV="1">
                  <a:off x="6242" y="2387"/>
                  <a:ext cx="117" cy="115"/>
                </a:xfrm>
                <a:prstGeom prst="rect">
                  <a:avLst/>
                </a:prstGeom>
                <a:solidFill>
                  <a:srgbClr val="99660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51" name="Rectangle 22"/>
                <p:cNvSpPr>
                  <a:spLocks noChangeAspect="1" noChangeArrowheads="1"/>
                </p:cNvSpPr>
                <p:nvPr userDrawn="1"/>
              </p:nvSpPr>
              <p:spPr bwMode="auto">
                <a:xfrm flipV="1">
                  <a:off x="5893" y="2387"/>
                  <a:ext cx="117"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88" name="Group 23"/>
              <p:cNvGrpSpPr>
                <a:grpSpLocks noChangeAspect="1"/>
              </p:cNvGrpSpPr>
              <p:nvPr userDrawn="1"/>
            </p:nvGrpSpPr>
            <p:grpSpPr bwMode="auto">
              <a:xfrm>
                <a:off x="5921" y="2626"/>
                <a:ext cx="409" cy="101"/>
                <a:chOff x="5893" y="2523"/>
                <a:chExt cx="466" cy="115"/>
              </a:xfrm>
            </p:grpSpPr>
            <p:sp>
              <p:nvSpPr>
                <p:cNvPr id="3144" name="Rectangle 24"/>
                <p:cNvSpPr>
                  <a:spLocks noChangeAspect="1" noChangeArrowheads="1"/>
                </p:cNvSpPr>
                <p:nvPr userDrawn="1"/>
              </p:nvSpPr>
              <p:spPr bwMode="auto">
                <a:xfrm flipV="1">
                  <a:off x="6010" y="2523"/>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45" name="Rectangle 25"/>
                <p:cNvSpPr>
                  <a:spLocks noChangeAspect="1" noChangeArrowheads="1"/>
                </p:cNvSpPr>
                <p:nvPr userDrawn="1"/>
              </p:nvSpPr>
              <p:spPr bwMode="auto">
                <a:xfrm flipV="1">
                  <a:off x="6126" y="2523"/>
                  <a:ext cx="116"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46" name="Rectangle 26"/>
                <p:cNvSpPr>
                  <a:spLocks noChangeAspect="1" noChangeArrowheads="1"/>
                </p:cNvSpPr>
                <p:nvPr userDrawn="1"/>
              </p:nvSpPr>
              <p:spPr bwMode="auto">
                <a:xfrm flipV="1">
                  <a:off x="6242" y="2523"/>
                  <a:ext cx="117"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47" name="Rectangle 27"/>
                <p:cNvSpPr>
                  <a:spLocks noChangeAspect="1" noChangeArrowheads="1"/>
                </p:cNvSpPr>
                <p:nvPr userDrawn="1"/>
              </p:nvSpPr>
              <p:spPr bwMode="auto">
                <a:xfrm flipV="1">
                  <a:off x="5893" y="2523"/>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89" name="Group 28"/>
              <p:cNvGrpSpPr>
                <a:grpSpLocks noChangeAspect="1"/>
              </p:cNvGrpSpPr>
              <p:nvPr userDrawn="1"/>
            </p:nvGrpSpPr>
            <p:grpSpPr bwMode="auto">
              <a:xfrm>
                <a:off x="5921" y="2745"/>
                <a:ext cx="409" cy="101"/>
                <a:chOff x="5893" y="2659"/>
                <a:chExt cx="466" cy="115"/>
              </a:xfrm>
            </p:grpSpPr>
            <p:sp>
              <p:nvSpPr>
                <p:cNvPr id="3140" name="Rectangle 29"/>
                <p:cNvSpPr>
                  <a:spLocks noChangeAspect="1" noChangeArrowheads="1"/>
                </p:cNvSpPr>
                <p:nvPr userDrawn="1"/>
              </p:nvSpPr>
              <p:spPr bwMode="auto">
                <a:xfrm flipV="1">
                  <a:off x="6010" y="2659"/>
                  <a:ext cx="116"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41" name="Rectangle 30"/>
                <p:cNvSpPr>
                  <a:spLocks noChangeAspect="1" noChangeArrowheads="1"/>
                </p:cNvSpPr>
                <p:nvPr userDrawn="1"/>
              </p:nvSpPr>
              <p:spPr bwMode="auto">
                <a:xfrm flipV="1">
                  <a:off x="6126" y="2659"/>
                  <a:ext cx="116" cy="115"/>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42" name="Rectangle 31"/>
                <p:cNvSpPr>
                  <a:spLocks noChangeAspect="1" noChangeArrowheads="1"/>
                </p:cNvSpPr>
                <p:nvPr userDrawn="1"/>
              </p:nvSpPr>
              <p:spPr bwMode="auto">
                <a:xfrm flipV="1">
                  <a:off x="6242" y="2659"/>
                  <a:ext cx="117"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43" name="Rectangle 32"/>
                <p:cNvSpPr>
                  <a:spLocks noChangeAspect="1" noChangeArrowheads="1"/>
                </p:cNvSpPr>
                <p:nvPr userDrawn="1"/>
              </p:nvSpPr>
              <p:spPr bwMode="auto">
                <a:xfrm flipV="1">
                  <a:off x="5893" y="2659"/>
                  <a:ext cx="117"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0" name="Group 33"/>
              <p:cNvGrpSpPr>
                <a:grpSpLocks noChangeAspect="1"/>
              </p:cNvGrpSpPr>
              <p:nvPr userDrawn="1"/>
            </p:nvGrpSpPr>
            <p:grpSpPr bwMode="auto">
              <a:xfrm>
                <a:off x="5921" y="2387"/>
                <a:ext cx="409" cy="104"/>
                <a:chOff x="5893" y="2251"/>
                <a:chExt cx="466" cy="119"/>
              </a:xfrm>
            </p:grpSpPr>
            <p:sp>
              <p:nvSpPr>
                <p:cNvPr id="3136" name="Rectangle 34"/>
                <p:cNvSpPr>
                  <a:spLocks noChangeAspect="1" noChangeArrowheads="1"/>
                </p:cNvSpPr>
                <p:nvPr userDrawn="1"/>
              </p:nvSpPr>
              <p:spPr bwMode="auto">
                <a:xfrm flipV="1">
                  <a:off x="6126" y="2251"/>
                  <a:ext cx="116" cy="119"/>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7" name="Rectangle 35"/>
                <p:cNvSpPr>
                  <a:spLocks noChangeAspect="1" noChangeArrowheads="1"/>
                </p:cNvSpPr>
                <p:nvPr userDrawn="1"/>
              </p:nvSpPr>
              <p:spPr bwMode="auto">
                <a:xfrm flipV="1">
                  <a:off x="6242" y="2251"/>
                  <a:ext cx="117" cy="119"/>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8" name="Rectangle 36"/>
                <p:cNvSpPr>
                  <a:spLocks noChangeAspect="1" noChangeArrowheads="1"/>
                </p:cNvSpPr>
                <p:nvPr userDrawn="1"/>
              </p:nvSpPr>
              <p:spPr bwMode="auto">
                <a:xfrm flipV="1">
                  <a:off x="5893" y="2251"/>
                  <a:ext cx="117" cy="119"/>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9" name="Rectangle 37"/>
                <p:cNvSpPr>
                  <a:spLocks noChangeAspect="1" noChangeArrowheads="1"/>
                </p:cNvSpPr>
                <p:nvPr userDrawn="1"/>
              </p:nvSpPr>
              <p:spPr bwMode="auto">
                <a:xfrm flipV="1">
                  <a:off x="6010" y="2251"/>
                  <a:ext cx="116" cy="119"/>
                </a:xfrm>
                <a:prstGeom prst="rect">
                  <a:avLst/>
                </a:pr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1" name="Group 38"/>
              <p:cNvGrpSpPr>
                <a:grpSpLocks noChangeAspect="1"/>
              </p:cNvGrpSpPr>
              <p:nvPr userDrawn="1"/>
            </p:nvGrpSpPr>
            <p:grpSpPr bwMode="auto">
              <a:xfrm>
                <a:off x="5921" y="2944"/>
                <a:ext cx="409" cy="101"/>
                <a:chOff x="5893" y="2886"/>
                <a:chExt cx="466" cy="115"/>
              </a:xfrm>
            </p:grpSpPr>
            <p:sp>
              <p:nvSpPr>
                <p:cNvPr id="3132" name="Rectangle 39"/>
                <p:cNvSpPr>
                  <a:spLocks noChangeAspect="1" noChangeArrowheads="1"/>
                </p:cNvSpPr>
                <p:nvPr userDrawn="1"/>
              </p:nvSpPr>
              <p:spPr bwMode="auto">
                <a:xfrm flipV="1">
                  <a:off x="6010" y="2886"/>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3" name="Rectangle 40"/>
                <p:cNvSpPr>
                  <a:spLocks noChangeAspect="1" noChangeArrowheads="1"/>
                </p:cNvSpPr>
                <p:nvPr userDrawn="1"/>
              </p:nvSpPr>
              <p:spPr bwMode="auto">
                <a:xfrm flipV="1">
                  <a:off x="6126" y="2886"/>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4" name="Rectangle 41"/>
                <p:cNvSpPr>
                  <a:spLocks noChangeAspect="1" noChangeArrowheads="1"/>
                </p:cNvSpPr>
                <p:nvPr userDrawn="1"/>
              </p:nvSpPr>
              <p:spPr bwMode="auto">
                <a:xfrm flipV="1">
                  <a:off x="6242" y="2886"/>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5" name="Rectangle 42"/>
                <p:cNvSpPr>
                  <a:spLocks noChangeAspect="1" noChangeArrowheads="1"/>
                </p:cNvSpPr>
                <p:nvPr userDrawn="1"/>
              </p:nvSpPr>
              <p:spPr bwMode="auto">
                <a:xfrm flipV="1">
                  <a:off x="5893" y="2886"/>
                  <a:ext cx="117" cy="11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2" name="Group 43"/>
              <p:cNvGrpSpPr>
                <a:grpSpLocks noChangeAspect="1"/>
              </p:cNvGrpSpPr>
              <p:nvPr userDrawn="1"/>
            </p:nvGrpSpPr>
            <p:grpSpPr bwMode="auto">
              <a:xfrm>
                <a:off x="5921" y="3064"/>
                <a:ext cx="409" cy="101"/>
                <a:chOff x="5893" y="3022"/>
                <a:chExt cx="466" cy="115"/>
              </a:xfrm>
            </p:grpSpPr>
            <p:sp>
              <p:nvSpPr>
                <p:cNvPr id="3128" name="Rectangle 44"/>
                <p:cNvSpPr>
                  <a:spLocks noChangeAspect="1" noChangeArrowheads="1"/>
                </p:cNvSpPr>
                <p:nvPr userDrawn="1"/>
              </p:nvSpPr>
              <p:spPr bwMode="auto">
                <a:xfrm flipV="1">
                  <a:off x="6010" y="3022"/>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29" name="Rectangle 45"/>
                <p:cNvSpPr>
                  <a:spLocks noChangeAspect="1" noChangeArrowheads="1"/>
                </p:cNvSpPr>
                <p:nvPr userDrawn="1"/>
              </p:nvSpPr>
              <p:spPr bwMode="auto">
                <a:xfrm flipV="1">
                  <a:off x="6126" y="3022"/>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0" name="Rectangle 46"/>
                <p:cNvSpPr>
                  <a:spLocks noChangeAspect="1" noChangeArrowheads="1"/>
                </p:cNvSpPr>
                <p:nvPr userDrawn="1"/>
              </p:nvSpPr>
              <p:spPr bwMode="auto">
                <a:xfrm flipV="1">
                  <a:off x="6242" y="3022"/>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31" name="Rectangle 47"/>
                <p:cNvSpPr>
                  <a:spLocks noChangeAspect="1" noChangeArrowheads="1"/>
                </p:cNvSpPr>
                <p:nvPr userDrawn="1"/>
              </p:nvSpPr>
              <p:spPr bwMode="auto">
                <a:xfrm flipV="1">
                  <a:off x="5893" y="3022"/>
                  <a:ext cx="117" cy="115"/>
                </a:xfrm>
                <a:prstGeom prst="rect">
                  <a:avLst/>
                </a:prstGeom>
                <a:solidFill>
                  <a:srgbClr val="99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3" name="Group 48"/>
              <p:cNvGrpSpPr>
                <a:grpSpLocks noChangeAspect="1"/>
              </p:cNvGrpSpPr>
              <p:nvPr userDrawn="1"/>
            </p:nvGrpSpPr>
            <p:grpSpPr bwMode="auto">
              <a:xfrm>
                <a:off x="5921" y="3183"/>
                <a:ext cx="409" cy="101"/>
                <a:chOff x="5893" y="3158"/>
                <a:chExt cx="466" cy="115"/>
              </a:xfrm>
            </p:grpSpPr>
            <p:sp>
              <p:nvSpPr>
                <p:cNvPr id="3124" name="Rectangle 49"/>
                <p:cNvSpPr>
                  <a:spLocks noChangeAspect="1" noChangeArrowheads="1"/>
                </p:cNvSpPr>
                <p:nvPr userDrawn="1"/>
              </p:nvSpPr>
              <p:spPr bwMode="auto">
                <a:xfrm flipV="1">
                  <a:off x="6010" y="3158"/>
                  <a:ext cx="116"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25" name="Rectangle 50"/>
                <p:cNvSpPr>
                  <a:spLocks noChangeAspect="1" noChangeArrowheads="1"/>
                </p:cNvSpPr>
                <p:nvPr userDrawn="1"/>
              </p:nvSpPr>
              <p:spPr bwMode="auto">
                <a:xfrm flipV="1">
                  <a:off x="6126" y="3158"/>
                  <a:ext cx="116"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26" name="Rectangle 51"/>
                <p:cNvSpPr>
                  <a:spLocks noChangeAspect="1" noChangeArrowheads="1"/>
                </p:cNvSpPr>
                <p:nvPr userDrawn="1"/>
              </p:nvSpPr>
              <p:spPr bwMode="auto">
                <a:xfrm flipV="1">
                  <a:off x="6242" y="3158"/>
                  <a:ext cx="117"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27" name="Rectangle 52"/>
                <p:cNvSpPr>
                  <a:spLocks noChangeAspect="1" noChangeArrowheads="1"/>
                </p:cNvSpPr>
                <p:nvPr userDrawn="1"/>
              </p:nvSpPr>
              <p:spPr bwMode="auto">
                <a:xfrm flipV="1">
                  <a:off x="5893" y="3158"/>
                  <a:ext cx="117" cy="115"/>
                </a:xfrm>
                <a:prstGeom prst="rect">
                  <a:avLst/>
                </a:prstGeom>
                <a:solidFill>
                  <a:srgbClr val="99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4" name="Group 53"/>
              <p:cNvGrpSpPr>
                <a:grpSpLocks noChangeAspect="1"/>
              </p:cNvGrpSpPr>
              <p:nvPr userDrawn="1"/>
            </p:nvGrpSpPr>
            <p:grpSpPr bwMode="auto">
              <a:xfrm>
                <a:off x="5921" y="3383"/>
                <a:ext cx="409" cy="100"/>
                <a:chOff x="5893" y="3385"/>
                <a:chExt cx="466" cy="115"/>
              </a:xfrm>
            </p:grpSpPr>
            <p:sp>
              <p:nvSpPr>
                <p:cNvPr id="3120" name="Rectangle 54"/>
                <p:cNvSpPr>
                  <a:spLocks noChangeAspect="1" noChangeArrowheads="1"/>
                </p:cNvSpPr>
                <p:nvPr userDrawn="1"/>
              </p:nvSpPr>
              <p:spPr bwMode="auto">
                <a:xfrm flipV="1">
                  <a:off x="6010" y="3385"/>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21" name="Rectangle 55"/>
                <p:cNvSpPr>
                  <a:spLocks noChangeAspect="1" noChangeArrowheads="1"/>
                </p:cNvSpPr>
                <p:nvPr userDrawn="1"/>
              </p:nvSpPr>
              <p:spPr bwMode="auto">
                <a:xfrm flipV="1">
                  <a:off x="6126" y="3385"/>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22" name="Rectangle 56"/>
                <p:cNvSpPr>
                  <a:spLocks noChangeAspect="1" noChangeArrowheads="1"/>
                </p:cNvSpPr>
                <p:nvPr userDrawn="1"/>
              </p:nvSpPr>
              <p:spPr bwMode="auto">
                <a:xfrm flipV="1">
                  <a:off x="6242" y="3385"/>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23" name="Rectangle 57"/>
                <p:cNvSpPr>
                  <a:spLocks noChangeAspect="1" noChangeArrowheads="1"/>
                </p:cNvSpPr>
                <p:nvPr userDrawn="1"/>
              </p:nvSpPr>
              <p:spPr bwMode="auto">
                <a:xfrm flipV="1">
                  <a:off x="5893" y="3385"/>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5" name="Group 58"/>
              <p:cNvGrpSpPr>
                <a:grpSpLocks noChangeAspect="1"/>
              </p:cNvGrpSpPr>
              <p:nvPr userDrawn="1"/>
            </p:nvGrpSpPr>
            <p:grpSpPr bwMode="auto">
              <a:xfrm>
                <a:off x="5921" y="3502"/>
                <a:ext cx="409" cy="101"/>
                <a:chOff x="5893" y="3521"/>
                <a:chExt cx="466" cy="115"/>
              </a:xfrm>
            </p:grpSpPr>
            <p:sp>
              <p:nvSpPr>
                <p:cNvPr id="3116" name="Rectangle 59"/>
                <p:cNvSpPr>
                  <a:spLocks noChangeAspect="1" noChangeArrowheads="1"/>
                </p:cNvSpPr>
                <p:nvPr userDrawn="1"/>
              </p:nvSpPr>
              <p:spPr bwMode="auto">
                <a:xfrm flipV="1">
                  <a:off x="6010" y="3521"/>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7" name="Rectangle 60"/>
                <p:cNvSpPr>
                  <a:spLocks noChangeAspect="1" noChangeArrowheads="1"/>
                </p:cNvSpPr>
                <p:nvPr userDrawn="1"/>
              </p:nvSpPr>
              <p:spPr bwMode="auto">
                <a:xfrm flipV="1">
                  <a:off x="6126" y="3521"/>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8" name="Rectangle 61"/>
                <p:cNvSpPr>
                  <a:spLocks noChangeAspect="1" noChangeArrowheads="1"/>
                </p:cNvSpPr>
                <p:nvPr userDrawn="1"/>
              </p:nvSpPr>
              <p:spPr bwMode="auto">
                <a:xfrm flipV="1">
                  <a:off x="6242" y="3521"/>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9" name="Rectangle 62"/>
                <p:cNvSpPr>
                  <a:spLocks noChangeAspect="1" noChangeArrowheads="1"/>
                </p:cNvSpPr>
                <p:nvPr userDrawn="1"/>
              </p:nvSpPr>
              <p:spPr bwMode="auto">
                <a:xfrm flipV="1">
                  <a:off x="5893" y="3521"/>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6" name="Group 63"/>
              <p:cNvGrpSpPr>
                <a:grpSpLocks noChangeAspect="1"/>
              </p:cNvGrpSpPr>
              <p:nvPr userDrawn="1"/>
            </p:nvGrpSpPr>
            <p:grpSpPr bwMode="auto">
              <a:xfrm>
                <a:off x="5921" y="3621"/>
                <a:ext cx="409" cy="101"/>
                <a:chOff x="5893" y="3657"/>
                <a:chExt cx="466" cy="115"/>
              </a:xfrm>
            </p:grpSpPr>
            <p:sp>
              <p:nvSpPr>
                <p:cNvPr id="3112" name="Rectangle 64"/>
                <p:cNvSpPr>
                  <a:spLocks noChangeAspect="1" noChangeArrowheads="1"/>
                </p:cNvSpPr>
                <p:nvPr userDrawn="1"/>
              </p:nvSpPr>
              <p:spPr bwMode="auto">
                <a:xfrm flipV="1">
                  <a:off x="6010" y="3657"/>
                  <a:ext cx="116"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3" name="Rectangle 65"/>
                <p:cNvSpPr>
                  <a:spLocks noChangeAspect="1" noChangeArrowheads="1"/>
                </p:cNvSpPr>
                <p:nvPr userDrawn="1"/>
              </p:nvSpPr>
              <p:spPr bwMode="auto">
                <a:xfrm flipV="1">
                  <a:off x="6126" y="3657"/>
                  <a:ext cx="116"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4" name="Rectangle 66"/>
                <p:cNvSpPr>
                  <a:spLocks noChangeAspect="1" noChangeArrowheads="1"/>
                </p:cNvSpPr>
                <p:nvPr userDrawn="1"/>
              </p:nvSpPr>
              <p:spPr bwMode="auto">
                <a:xfrm flipV="1">
                  <a:off x="6242" y="3657"/>
                  <a:ext cx="117"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5" name="Rectangle 67"/>
                <p:cNvSpPr>
                  <a:spLocks noChangeAspect="1" noChangeArrowheads="1"/>
                </p:cNvSpPr>
                <p:nvPr userDrawn="1"/>
              </p:nvSpPr>
              <p:spPr bwMode="auto">
                <a:xfrm flipV="1">
                  <a:off x="5893" y="3657"/>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7" name="Group 68"/>
              <p:cNvGrpSpPr>
                <a:grpSpLocks noChangeAspect="1"/>
              </p:cNvGrpSpPr>
              <p:nvPr userDrawn="1"/>
            </p:nvGrpSpPr>
            <p:grpSpPr bwMode="auto">
              <a:xfrm>
                <a:off x="5921" y="3821"/>
                <a:ext cx="409" cy="101"/>
                <a:chOff x="5893" y="3884"/>
                <a:chExt cx="466" cy="115"/>
              </a:xfrm>
            </p:grpSpPr>
            <p:sp>
              <p:nvSpPr>
                <p:cNvPr id="3108" name="Rectangle 69"/>
                <p:cNvSpPr>
                  <a:spLocks noChangeAspect="1" noChangeArrowheads="1"/>
                </p:cNvSpPr>
                <p:nvPr userDrawn="1"/>
              </p:nvSpPr>
              <p:spPr bwMode="auto">
                <a:xfrm flipV="1">
                  <a:off x="6010" y="3884"/>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09" name="Rectangle 70"/>
                <p:cNvSpPr>
                  <a:spLocks noChangeAspect="1" noChangeArrowheads="1"/>
                </p:cNvSpPr>
                <p:nvPr userDrawn="1"/>
              </p:nvSpPr>
              <p:spPr bwMode="auto">
                <a:xfrm flipV="1">
                  <a:off x="6126" y="3884"/>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0" name="Rectangle 71"/>
                <p:cNvSpPr>
                  <a:spLocks noChangeAspect="1" noChangeArrowheads="1"/>
                </p:cNvSpPr>
                <p:nvPr userDrawn="1"/>
              </p:nvSpPr>
              <p:spPr bwMode="auto">
                <a:xfrm flipV="1">
                  <a:off x="6242" y="3884"/>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11" name="Rectangle 72"/>
                <p:cNvSpPr>
                  <a:spLocks noChangeAspect="1" noChangeArrowheads="1"/>
                </p:cNvSpPr>
                <p:nvPr userDrawn="1"/>
              </p:nvSpPr>
              <p:spPr bwMode="auto">
                <a:xfrm flipV="1">
                  <a:off x="5893" y="3884"/>
                  <a:ext cx="117" cy="11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8" name="Group 73"/>
              <p:cNvGrpSpPr>
                <a:grpSpLocks noChangeAspect="1"/>
              </p:cNvGrpSpPr>
              <p:nvPr userDrawn="1"/>
            </p:nvGrpSpPr>
            <p:grpSpPr bwMode="auto">
              <a:xfrm>
                <a:off x="5921" y="3945"/>
                <a:ext cx="409" cy="101"/>
                <a:chOff x="5893" y="4026"/>
                <a:chExt cx="466" cy="115"/>
              </a:xfrm>
            </p:grpSpPr>
            <p:sp>
              <p:nvSpPr>
                <p:cNvPr id="3104" name="Rectangle 74"/>
                <p:cNvSpPr>
                  <a:spLocks noChangeAspect="1" noChangeArrowheads="1"/>
                </p:cNvSpPr>
                <p:nvPr userDrawn="1"/>
              </p:nvSpPr>
              <p:spPr bwMode="auto">
                <a:xfrm flipV="1">
                  <a:off x="6010" y="4026"/>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05" name="Rectangle 75"/>
                <p:cNvSpPr>
                  <a:spLocks noChangeAspect="1" noChangeArrowheads="1"/>
                </p:cNvSpPr>
                <p:nvPr userDrawn="1"/>
              </p:nvSpPr>
              <p:spPr bwMode="auto">
                <a:xfrm flipV="1">
                  <a:off x="6126" y="4026"/>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06" name="Rectangle 76"/>
                <p:cNvSpPr>
                  <a:spLocks noChangeAspect="1" noChangeArrowheads="1"/>
                </p:cNvSpPr>
                <p:nvPr userDrawn="1"/>
              </p:nvSpPr>
              <p:spPr bwMode="auto">
                <a:xfrm flipV="1">
                  <a:off x="6242" y="4026"/>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07" name="Rectangle 77"/>
                <p:cNvSpPr>
                  <a:spLocks noChangeAspect="1" noChangeArrowheads="1"/>
                </p:cNvSpPr>
                <p:nvPr userDrawn="1"/>
              </p:nvSpPr>
              <p:spPr bwMode="auto">
                <a:xfrm flipV="1">
                  <a:off x="5893" y="4026"/>
                  <a:ext cx="117" cy="11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3099" name="Group 78"/>
              <p:cNvGrpSpPr>
                <a:grpSpLocks noChangeAspect="1"/>
              </p:cNvGrpSpPr>
              <p:nvPr userDrawn="1"/>
            </p:nvGrpSpPr>
            <p:grpSpPr bwMode="auto">
              <a:xfrm>
                <a:off x="5921" y="4069"/>
                <a:ext cx="409" cy="101"/>
                <a:chOff x="5893" y="4167"/>
                <a:chExt cx="466" cy="115"/>
              </a:xfrm>
            </p:grpSpPr>
            <p:sp>
              <p:nvSpPr>
                <p:cNvPr id="3100" name="Rectangle 79"/>
                <p:cNvSpPr>
                  <a:spLocks noChangeAspect="1" noChangeArrowheads="1"/>
                </p:cNvSpPr>
                <p:nvPr userDrawn="1"/>
              </p:nvSpPr>
              <p:spPr bwMode="auto">
                <a:xfrm flipV="1">
                  <a:off x="6010" y="4167"/>
                  <a:ext cx="116" cy="115"/>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01" name="Rectangle 80"/>
                <p:cNvSpPr>
                  <a:spLocks noChangeAspect="1" noChangeArrowheads="1"/>
                </p:cNvSpPr>
                <p:nvPr userDrawn="1"/>
              </p:nvSpPr>
              <p:spPr bwMode="auto">
                <a:xfrm flipV="1">
                  <a:off x="6126" y="4167"/>
                  <a:ext cx="116" cy="11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02" name="Rectangle 81"/>
                <p:cNvSpPr>
                  <a:spLocks noChangeAspect="1" noChangeArrowheads="1"/>
                </p:cNvSpPr>
                <p:nvPr userDrawn="1"/>
              </p:nvSpPr>
              <p:spPr bwMode="auto">
                <a:xfrm flipV="1">
                  <a:off x="6242" y="4167"/>
                  <a:ext cx="117" cy="11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3103" name="Rectangle 82"/>
                <p:cNvSpPr>
                  <a:spLocks noChangeAspect="1" noChangeArrowheads="1"/>
                </p:cNvSpPr>
                <p:nvPr userDrawn="1"/>
              </p:nvSpPr>
              <p:spPr bwMode="auto">
                <a:xfrm flipV="1">
                  <a:off x="5893" y="4167"/>
                  <a:ext cx="117" cy="11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85000"/>
              </a:lnSpc>
              <a:defRPr/>
            </a:pPr>
            <a:r>
              <a:rPr lang="de-DE" altLang="zh-CN" sz="1200">
                <a:solidFill>
                  <a:srgbClr val="000000"/>
                </a:solidFill>
                <a:latin typeface="Arial" panose="020B0604020202020204" pitchFamily="34" charset="0"/>
                <a:ea typeface="MS PGothic" panose="020B0600070205080204" pitchFamily="34" charset="-128"/>
                <a:cs typeface="Arial" panose="020B0604020202020204" pitchFamily="34" charset="0"/>
              </a:rPr>
              <a:t>Page </a:t>
            </a:r>
            <a:fld id="{11F51F8A-2AD1-43F6-80F9-964AE4E22AA2}" type="slidenum">
              <a:rPr lang="de-DE" altLang="zh-CN" sz="1200">
                <a:solidFill>
                  <a:srgbClr val="000000"/>
                </a:solidFill>
                <a:latin typeface="Arial" panose="020B0604020202020204" pitchFamily="34" charset="0"/>
                <a:ea typeface="MS PGothic" panose="020B0600070205080204" pitchFamily="34" charset="-128"/>
                <a:cs typeface="Arial" panose="020B0604020202020204" pitchFamily="34" charset="0"/>
              </a:rPr>
              <a:pPr>
                <a:lnSpc>
                  <a:spcPct val="85000"/>
                </a:lnSpc>
                <a:defRPr/>
              </a:pPr>
              <a:t>‹#›</a:t>
            </a:fld>
            <a:endParaRPr lang="en-GB" altLang="zh-CN" sz="120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sp>
        <p:nvSpPr>
          <p:cNvPr id="3082" name="Text Box 81"/>
          <p:cNvSpPr txBox="1">
            <a:spLocks noChangeArrowheads="1"/>
          </p:cNvSpPr>
          <p:nvPr/>
        </p:nvSpPr>
        <p:spPr bwMode="auto">
          <a:xfrm>
            <a:off x="-3846513" y="1330325"/>
            <a:ext cx="37020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8288" tIns="39145" rIns="78288" bIns="39145">
            <a:spAutoFit/>
          </a:bodyPr>
          <a:lstStyle>
            <a:lvl1pPr defTabSz="782638">
              <a:defRPr>
                <a:solidFill>
                  <a:schemeClr val="tx1"/>
                </a:solidFill>
                <a:latin typeface="Calibri" panose="020F0502020204030204" pitchFamily="34" charset="0"/>
                <a:ea typeface="宋体" panose="02010600030101010101" pitchFamily="2" charset="-122"/>
              </a:defRPr>
            </a:lvl1pPr>
            <a:lvl2pPr defTabSz="782638">
              <a:defRPr>
                <a:solidFill>
                  <a:schemeClr val="tx1"/>
                </a:solidFill>
                <a:latin typeface="Calibri" panose="020F0502020204030204" pitchFamily="34" charset="0"/>
                <a:ea typeface="宋体" panose="02010600030101010101" pitchFamily="2" charset="-122"/>
              </a:defRPr>
            </a:lvl2pPr>
            <a:lvl3pPr defTabSz="782638">
              <a:defRPr>
                <a:solidFill>
                  <a:schemeClr val="tx1"/>
                </a:solidFill>
                <a:latin typeface="Calibri" panose="020F0502020204030204" pitchFamily="34" charset="0"/>
                <a:ea typeface="宋体" panose="02010600030101010101" pitchFamily="2" charset="-122"/>
              </a:defRPr>
            </a:lvl3pPr>
            <a:lvl4pPr defTabSz="782638">
              <a:defRPr>
                <a:solidFill>
                  <a:schemeClr val="tx1"/>
                </a:solidFill>
                <a:latin typeface="Calibri" panose="020F0502020204030204" pitchFamily="34" charset="0"/>
                <a:ea typeface="宋体" panose="02010600030101010101" pitchFamily="2" charset="-122"/>
              </a:defRPr>
            </a:lvl4pPr>
            <a:lvl5pPr defTabSz="782638">
              <a:defRPr>
                <a:solidFill>
                  <a:schemeClr val="tx1"/>
                </a:solidFill>
                <a:latin typeface="Calibri" panose="020F0502020204030204" pitchFamily="34" charset="0"/>
                <a:ea typeface="宋体" panose="02010600030101010101" pitchFamily="2" charset="-122"/>
              </a:defRPr>
            </a:lvl5pPr>
            <a:lvl6pPr marL="22844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defRPr/>
            </a:pPr>
            <a:r>
              <a:rPr lang="zh-CN" altLang="zh-CN" sz="1100" smtClean="0">
                <a:solidFill>
                  <a:srgbClr val="FFFFFF"/>
                </a:solidFill>
                <a:latin typeface="FrutigerNext LT Regular" panose="020B0803040504020204" pitchFamily="34" charset="0"/>
              </a:rPr>
              <a:t>Slide title :32-35pt  </a:t>
            </a:r>
          </a:p>
          <a:p>
            <a:pPr algn="r" eaLnBrk="1" hangingPunct="1">
              <a:spcBef>
                <a:spcPct val="20000"/>
              </a:spcBef>
              <a:defRPr/>
            </a:pPr>
            <a:r>
              <a:rPr lang="zh-CN" altLang="zh-CN" sz="1100" smtClean="0">
                <a:solidFill>
                  <a:srgbClr val="FFFFFF"/>
                </a:solidFill>
                <a:latin typeface="FrutigerNext LT Regular" panose="020B0803040504020204" pitchFamily="34" charset="0"/>
              </a:rPr>
              <a:t>Color: R153 G0 B0</a:t>
            </a:r>
          </a:p>
          <a:p>
            <a:pPr algn="r" eaLnBrk="1" hangingPunct="1">
              <a:spcBef>
                <a:spcPct val="20000"/>
              </a:spcBef>
              <a:defRPr/>
            </a:pPr>
            <a:r>
              <a:rPr lang="zh-CN" altLang="zh-CN" sz="1100" smtClean="0">
                <a:solidFill>
                  <a:srgbClr val="FFFFFF"/>
                </a:solidFill>
                <a:latin typeface="FrutigerNext LT Regular" panose="020B0803040504020204" pitchFamily="34" charset="0"/>
              </a:rPr>
              <a:t>Corporate Font :</a:t>
            </a:r>
          </a:p>
          <a:p>
            <a:pPr algn="r" eaLnBrk="1" hangingPunct="1">
              <a:spcBef>
                <a:spcPct val="20000"/>
              </a:spcBef>
              <a:defRPr/>
            </a:pPr>
            <a:r>
              <a:rPr lang="zh-CN" altLang="zh-CN" sz="1100" smtClean="0">
                <a:solidFill>
                  <a:srgbClr val="FFFFFF"/>
                </a:solidFill>
                <a:latin typeface="FrutigerNext LT Regular" panose="020B0803040504020204" pitchFamily="34" charset="0"/>
              </a:rPr>
              <a:t>FrutigerNext LT Medium</a:t>
            </a:r>
          </a:p>
          <a:p>
            <a:pPr algn="r" eaLnBrk="1" hangingPunct="1">
              <a:spcBef>
                <a:spcPct val="20000"/>
              </a:spcBef>
              <a:defRPr/>
            </a:pPr>
            <a:r>
              <a:rPr lang="zh-CN" altLang="zh-CN" sz="1100" smtClean="0">
                <a:solidFill>
                  <a:srgbClr val="FFFFFF"/>
                </a:solidFill>
                <a:latin typeface="FrutigerNext LT Regular" panose="020B0803040504020204" pitchFamily="34" charset="0"/>
              </a:rPr>
              <a:t>Font to be used by customers and </a:t>
            </a:r>
          </a:p>
          <a:p>
            <a:pPr algn="r" eaLnBrk="1" hangingPunct="1">
              <a:spcBef>
                <a:spcPct val="20000"/>
              </a:spcBef>
              <a:defRPr/>
            </a:pPr>
            <a:r>
              <a:rPr lang="zh-CN" altLang="zh-CN" sz="1100" smtClean="0">
                <a:solidFill>
                  <a:srgbClr val="FFFFFF"/>
                </a:solidFill>
                <a:latin typeface="FrutigerNext LT Regular" panose="020B0803040504020204" pitchFamily="34" charset="0"/>
              </a:rPr>
              <a:t>partners : </a:t>
            </a:r>
          </a:p>
          <a:p>
            <a:pPr algn="r" eaLnBrk="1" hangingPunct="1">
              <a:spcBef>
                <a:spcPct val="20000"/>
              </a:spcBef>
              <a:defRPr/>
            </a:pPr>
            <a:r>
              <a:rPr lang="zh-CN" altLang="zh-CN" sz="1100" smtClean="0">
                <a:solidFill>
                  <a:srgbClr val="FFFFFF"/>
                </a:solidFill>
                <a:latin typeface="FrutigerNext LT Regular" panose="020B0803040504020204" pitchFamily="34" charset="0"/>
              </a:rPr>
              <a:t>Arial</a:t>
            </a:r>
          </a:p>
          <a:p>
            <a:pPr algn="r" eaLnBrk="1" hangingPunct="1">
              <a:spcBef>
                <a:spcPct val="20000"/>
              </a:spcBef>
              <a:defRPr/>
            </a:pPr>
            <a:endParaRPr lang="zh-CN" altLang="zh-CN" sz="1100" smtClean="0">
              <a:solidFill>
                <a:srgbClr val="FFFFFF"/>
              </a:solidFill>
              <a:latin typeface="FrutigerNext LT Regular" panose="020B0803040504020204" pitchFamily="34" charset="0"/>
            </a:endParaRPr>
          </a:p>
          <a:p>
            <a:pPr algn="r" eaLnBrk="1" hangingPunct="1">
              <a:spcBef>
                <a:spcPct val="20000"/>
              </a:spcBef>
              <a:defRPr/>
            </a:pPr>
            <a:endParaRPr lang="zh-CN" altLang="zh-CN" sz="1100" smtClean="0">
              <a:solidFill>
                <a:srgbClr val="FFFFFF"/>
              </a:solidFill>
              <a:latin typeface="FrutigerNext LT Regular" panose="020B0803040504020204" pitchFamily="34" charset="0"/>
            </a:endParaRPr>
          </a:p>
          <a:p>
            <a:pPr algn="r" eaLnBrk="1" hangingPunct="1">
              <a:spcBef>
                <a:spcPct val="20000"/>
              </a:spcBef>
              <a:defRPr/>
            </a:pPr>
            <a:endParaRPr lang="zh-CN" altLang="zh-CN" sz="1100" smtClean="0">
              <a:solidFill>
                <a:srgbClr val="FFFFFF"/>
              </a:solidFill>
              <a:latin typeface="FrutigerNext LT Regular" panose="020B0803040504020204" pitchFamily="34" charset="0"/>
            </a:endParaRPr>
          </a:p>
          <a:p>
            <a:pPr algn="r" eaLnBrk="1" hangingPunct="1">
              <a:spcBef>
                <a:spcPct val="20000"/>
              </a:spcBef>
              <a:defRPr/>
            </a:pPr>
            <a:r>
              <a:rPr lang="zh-CN" altLang="zh-CN" sz="1100" smtClean="0">
                <a:solidFill>
                  <a:srgbClr val="FFFFFF"/>
                </a:solidFill>
                <a:latin typeface="FrutigerNext LT Regular" panose="020B0803040504020204" pitchFamily="34" charset="0"/>
              </a:rPr>
              <a:t>Slide text :20-22pt</a:t>
            </a:r>
          </a:p>
          <a:p>
            <a:pPr algn="r" eaLnBrk="1" hangingPunct="1">
              <a:spcBef>
                <a:spcPct val="20000"/>
              </a:spcBef>
              <a:defRPr/>
            </a:pPr>
            <a:r>
              <a:rPr lang="zh-CN" altLang="zh-CN" sz="1100" smtClean="0">
                <a:solidFill>
                  <a:srgbClr val="FFFFFF"/>
                </a:solidFill>
                <a:latin typeface="FrutigerNext LT Regular" panose="020B0803040504020204" pitchFamily="34" charset="0"/>
              </a:rPr>
              <a:t>Bullets level 2-5:</a:t>
            </a:r>
          </a:p>
          <a:p>
            <a:pPr algn="r" eaLnBrk="1" hangingPunct="1">
              <a:spcBef>
                <a:spcPct val="20000"/>
              </a:spcBef>
              <a:defRPr/>
            </a:pPr>
            <a:r>
              <a:rPr lang="zh-CN" altLang="zh-CN" sz="1100" smtClean="0">
                <a:solidFill>
                  <a:srgbClr val="FFFFFF"/>
                </a:solidFill>
                <a:latin typeface="FrutigerNext LT Regular" panose="020B0803040504020204" pitchFamily="34" charset="0"/>
              </a:rPr>
              <a:t> 18pt  </a:t>
            </a:r>
          </a:p>
          <a:p>
            <a:pPr algn="r" eaLnBrk="1" hangingPunct="1">
              <a:spcBef>
                <a:spcPct val="20000"/>
              </a:spcBef>
              <a:defRPr/>
            </a:pPr>
            <a:r>
              <a:rPr lang="zh-CN" altLang="zh-CN" sz="1100" smtClean="0">
                <a:solidFill>
                  <a:srgbClr val="FFFFFF"/>
                </a:solidFill>
                <a:latin typeface="FrutigerNext LT Regular" panose="020B0803040504020204" pitchFamily="34" charset="0"/>
              </a:rPr>
              <a:t>Color:Black</a:t>
            </a:r>
          </a:p>
          <a:p>
            <a:pPr algn="r" eaLnBrk="1" hangingPunct="1">
              <a:spcBef>
                <a:spcPct val="20000"/>
              </a:spcBef>
              <a:defRPr/>
            </a:pPr>
            <a:r>
              <a:rPr lang="zh-CN" altLang="zh-CN" sz="1100" smtClean="0">
                <a:solidFill>
                  <a:srgbClr val="FFFFFF"/>
                </a:solidFill>
                <a:latin typeface="FrutigerNext LT Regular" panose="020B0803040504020204" pitchFamily="34" charset="0"/>
              </a:rPr>
              <a:t>Corporate Font :</a:t>
            </a:r>
          </a:p>
          <a:p>
            <a:pPr algn="r" eaLnBrk="1" hangingPunct="1">
              <a:spcBef>
                <a:spcPct val="20000"/>
              </a:spcBef>
              <a:defRPr/>
            </a:pPr>
            <a:r>
              <a:rPr lang="zh-CN" altLang="zh-CN" sz="1100" smtClean="0">
                <a:solidFill>
                  <a:srgbClr val="FFFFFF"/>
                </a:solidFill>
                <a:latin typeface="FrutigerNext LT Regular" panose="020B0803040504020204" pitchFamily="34" charset="0"/>
              </a:rPr>
              <a:t>FrutigerNext LT Medium</a:t>
            </a:r>
          </a:p>
          <a:p>
            <a:pPr algn="r" eaLnBrk="1" hangingPunct="1">
              <a:spcBef>
                <a:spcPct val="20000"/>
              </a:spcBef>
              <a:defRPr/>
            </a:pPr>
            <a:r>
              <a:rPr lang="zh-CN" altLang="zh-CN" sz="1100" smtClean="0">
                <a:solidFill>
                  <a:srgbClr val="FFFFFF"/>
                </a:solidFill>
                <a:latin typeface="FrutigerNext LT Regular" panose="020B0803040504020204" pitchFamily="34" charset="0"/>
              </a:rPr>
              <a:t>Font to be used by customers and </a:t>
            </a:r>
          </a:p>
          <a:p>
            <a:pPr algn="r" eaLnBrk="1" hangingPunct="1">
              <a:spcBef>
                <a:spcPct val="20000"/>
              </a:spcBef>
              <a:defRPr/>
            </a:pPr>
            <a:r>
              <a:rPr lang="zh-CN" altLang="zh-CN" sz="1100" smtClean="0">
                <a:solidFill>
                  <a:srgbClr val="FFFFFF"/>
                </a:solidFill>
                <a:latin typeface="FrutigerNext LT Regular" panose="020B0803040504020204" pitchFamily="34" charset="0"/>
              </a:rPr>
              <a:t>partners : </a:t>
            </a:r>
          </a:p>
          <a:p>
            <a:pPr algn="r" eaLnBrk="1" hangingPunct="1">
              <a:spcBef>
                <a:spcPct val="20000"/>
              </a:spcBef>
              <a:defRPr/>
            </a:pPr>
            <a:r>
              <a:rPr lang="zh-CN" altLang="zh-CN" sz="1100" smtClean="0">
                <a:solidFill>
                  <a:srgbClr val="FFFFFF"/>
                </a:solidFill>
                <a:latin typeface="FrutigerNext LT Regular" panose="020B0803040504020204" pitchFamily="34" charset="0"/>
              </a:rPr>
              <a:t>Arial</a:t>
            </a:r>
          </a:p>
        </p:txBody>
      </p:sp>
      <p:sp>
        <p:nvSpPr>
          <p:cNvPr id="3083" name="Text Box 84"/>
          <p:cNvSpPr txBox="1">
            <a:spLocks noChangeArrowheads="1"/>
          </p:cNvSpPr>
          <p:nvPr/>
        </p:nvSpPr>
        <p:spPr bwMode="auto">
          <a:xfrm>
            <a:off x="12339638" y="57150"/>
            <a:ext cx="17272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4" tIns="45687" rIns="91374" bIns="45687">
            <a:spAutoFit/>
          </a:bodyPr>
          <a:lstStyle/>
          <a:p>
            <a:pPr eaLnBrk="1" hangingPunct="1"/>
            <a:r>
              <a:rPr lang="en-US" altLang="zh-CN" sz="1100">
                <a:solidFill>
                  <a:srgbClr val="FFFFFF"/>
                </a:solidFill>
                <a:latin typeface="FrutigerNext LT Regular" panose="020B0803040504020204" pitchFamily="34" charset="0"/>
              </a:rPr>
              <a:t>Top right  corner  for   field-mark, customer or partner logotypes. </a:t>
            </a:r>
          </a:p>
          <a:p>
            <a:pPr eaLnBrk="1" hangingPunct="1"/>
            <a:endParaRPr lang="en-US" altLang="zh-CN" sz="1100">
              <a:solidFill>
                <a:srgbClr val="FFFFFF"/>
              </a:solidFill>
              <a:latin typeface="FrutigerNext LT Regular" panose="020B0803040504020204" pitchFamily="34" charset="0"/>
            </a:endParaRPr>
          </a:p>
          <a:p>
            <a:pPr eaLnBrk="1" hangingPunct="1"/>
            <a:r>
              <a:rPr lang="en-US" altLang="zh-CN" sz="1100">
                <a:solidFill>
                  <a:srgbClr val="FFFFFF"/>
                </a:solidFill>
                <a:latin typeface="FrutigerNext LT Regular" panose="020B0803040504020204" pitchFamily="34" charset="0"/>
              </a:rPr>
              <a:t>----------------   </a:t>
            </a:r>
          </a:p>
          <a:p>
            <a:pPr eaLnBrk="1" hangingPunct="1"/>
            <a:endParaRPr lang="zh-CN" altLang="en-US" sz="1100">
              <a:solidFill>
                <a:srgbClr val="FFFFFF"/>
              </a:solidFill>
              <a:latin typeface="FrutigerNext LT Regular" panose="020B0803040504020204" pitchFamily="34" charset="0"/>
            </a:endParaRPr>
          </a:p>
        </p:txBody>
      </p:sp>
      <p:sp>
        <p:nvSpPr>
          <p:cNvPr id="3084" name="Text Box 85"/>
          <p:cNvSpPr txBox="1">
            <a:spLocks noChangeArrowheads="1"/>
          </p:cNvSpPr>
          <p:nvPr/>
        </p:nvSpPr>
        <p:spPr bwMode="auto">
          <a:xfrm>
            <a:off x="12339638" y="1196975"/>
            <a:ext cx="17272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4" tIns="45687" rIns="91374" bIns="45687">
            <a:spAutoFit/>
          </a:bodyPr>
          <a:lstStyle/>
          <a:p>
            <a:pPr eaLnBrk="1" hangingPunct="1"/>
            <a:r>
              <a:rPr lang="en-US" altLang="zh-CN" sz="1100">
                <a:solidFill>
                  <a:srgbClr val="FFFFFF"/>
                </a:solidFill>
                <a:latin typeface="FrutigerNext LT Regular" panose="020B0803040504020204" pitchFamily="34" charset="0"/>
              </a:rPr>
              <a:t>The following nine groups of colors are an example of how our design colors can be used, please take note that you should only use one design color group per slide. </a:t>
            </a:r>
          </a:p>
          <a:p>
            <a:pPr eaLnBrk="1" hangingPunct="1"/>
            <a:r>
              <a:rPr lang="en-US" altLang="zh-CN" sz="1100">
                <a:solidFill>
                  <a:srgbClr val="FFFFFF"/>
                </a:solidFill>
                <a:latin typeface="FrutigerNext LT Regular" panose="020B0803040504020204"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4046" r:id="rId1"/>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2pPr>
      <a:lvl3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3pPr>
      <a:lvl4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4pPr>
      <a:lvl5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5pPr>
      <a:lvl6pPr marL="45688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75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62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750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1363" indent="-284163" algn="l" rtl="0" eaLnBrk="0" fontAlgn="base" hangingPunct="0">
        <a:lnSpc>
          <a:spcPct val="140000"/>
        </a:lnSpc>
        <a:spcBef>
          <a:spcPct val="0"/>
        </a:spcBef>
        <a:spcAft>
          <a:spcPct val="0"/>
        </a:spcAft>
        <a:buSzPct val="50000"/>
        <a:buFont typeface="Wingdings" panose="05000000000000000000" pitchFamily="2" charset="2"/>
        <a:buChar char="p"/>
        <a:defRPr>
          <a:solidFill>
            <a:schemeClr val="tx1"/>
          </a:solidFill>
          <a:latin typeface="Arial" pitchFamily="34" charset="0"/>
          <a:ea typeface="+mn-ea"/>
          <a:cs typeface="Arial" pitchFamily="34" charset="0"/>
        </a:defRPr>
      </a:lvl2pPr>
      <a:lvl3pPr marL="1141413" indent="-227013" algn="l" rtl="0" eaLnBrk="0" fontAlgn="base" hangingPunct="0">
        <a:lnSpc>
          <a:spcPct val="140000"/>
        </a:lnSpc>
        <a:spcBef>
          <a:spcPct val="0"/>
        </a:spcBef>
        <a:spcAft>
          <a:spcPct val="0"/>
        </a:spcAft>
        <a:buSzPct val="50000"/>
        <a:buFont typeface="Wingdings" panose="05000000000000000000" pitchFamily="2" charset="2"/>
        <a:buChar char="n"/>
        <a:defRPr sz="1600">
          <a:solidFill>
            <a:schemeClr val="tx1"/>
          </a:solidFill>
          <a:latin typeface="Arial" pitchFamily="34" charset="0"/>
          <a:ea typeface="+mn-ea"/>
          <a:cs typeface="Arial" pitchFamily="34" charset="0"/>
        </a:defRPr>
      </a:lvl3pPr>
      <a:lvl4pPr marL="1598613" indent="-227013"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5813" indent="-227013" algn="l" rtl="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itchFamily="34" charset="0"/>
          <a:ea typeface="+mn-ea"/>
          <a:cs typeface="Arial" pitchFamily="34" charset="0"/>
        </a:defRPr>
      </a:lvl5pPr>
      <a:lvl6pPr marL="2512819"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696"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571"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447"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753" rtl="0" eaLnBrk="1" latinLnBrk="0" hangingPunct="1">
        <a:defRPr sz="1700" kern="1200">
          <a:solidFill>
            <a:schemeClr val="tx1"/>
          </a:solidFill>
          <a:latin typeface="+mn-lt"/>
          <a:ea typeface="+mn-ea"/>
          <a:cs typeface="+mn-cs"/>
        </a:defRPr>
      </a:lvl1pPr>
      <a:lvl2pPr marL="456880" algn="l" defTabSz="913753" rtl="0" eaLnBrk="1" latinLnBrk="0" hangingPunct="1">
        <a:defRPr sz="1700" kern="1200">
          <a:solidFill>
            <a:schemeClr val="tx1"/>
          </a:solidFill>
          <a:latin typeface="+mn-lt"/>
          <a:ea typeface="+mn-ea"/>
          <a:cs typeface="+mn-cs"/>
        </a:defRPr>
      </a:lvl2pPr>
      <a:lvl3pPr marL="913753" algn="l" defTabSz="913753" rtl="0" eaLnBrk="1" latinLnBrk="0" hangingPunct="1">
        <a:defRPr sz="1700" kern="1200">
          <a:solidFill>
            <a:schemeClr val="tx1"/>
          </a:solidFill>
          <a:latin typeface="+mn-lt"/>
          <a:ea typeface="+mn-ea"/>
          <a:cs typeface="+mn-cs"/>
        </a:defRPr>
      </a:lvl3pPr>
      <a:lvl4pPr marL="1370629" algn="l" defTabSz="913753" rtl="0" eaLnBrk="1" latinLnBrk="0" hangingPunct="1">
        <a:defRPr sz="1700" kern="1200">
          <a:solidFill>
            <a:schemeClr val="tx1"/>
          </a:solidFill>
          <a:latin typeface="+mn-lt"/>
          <a:ea typeface="+mn-ea"/>
          <a:cs typeface="+mn-cs"/>
        </a:defRPr>
      </a:lvl4pPr>
      <a:lvl5pPr marL="1827504" algn="l" defTabSz="913753" rtl="0" eaLnBrk="1" latinLnBrk="0" hangingPunct="1">
        <a:defRPr sz="1700" kern="1200">
          <a:solidFill>
            <a:schemeClr val="tx1"/>
          </a:solidFill>
          <a:latin typeface="+mn-lt"/>
          <a:ea typeface="+mn-ea"/>
          <a:cs typeface="+mn-cs"/>
        </a:defRPr>
      </a:lvl5pPr>
      <a:lvl6pPr marL="2284380" algn="l" defTabSz="913753" rtl="0" eaLnBrk="1" latinLnBrk="0" hangingPunct="1">
        <a:defRPr sz="1700" kern="1200">
          <a:solidFill>
            <a:schemeClr val="tx1"/>
          </a:solidFill>
          <a:latin typeface="+mn-lt"/>
          <a:ea typeface="+mn-ea"/>
          <a:cs typeface="+mn-cs"/>
        </a:defRPr>
      </a:lvl6pPr>
      <a:lvl7pPr marL="2741259" algn="l" defTabSz="913753" rtl="0" eaLnBrk="1" latinLnBrk="0" hangingPunct="1">
        <a:defRPr sz="1700" kern="1200">
          <a:solidFill>
            <a:schemeClr val="tx1"/>
          </a:solidFill>
          <a:latin typeface="+mn-lt"/>
          <a:ea typeface="+mn-ea"/>
          <a:cs typeface="+mn-cs"/>
        </a:defRPr>
      </a:lvl7pPr>
      <a:lvl8pPr marL="3198133" algn="l" defTabSz="913753" rtl="0" eaLnBrk="1" latinLnBrk="0" hangingPunct="1">
        <a:defRPr sz="1700" kern="1200">
          <a:solidFill>
            <a:schemeClr val="tx1"/>
          </a:solidFill>
          <a:latin typeface="+mn-lt"/>
          <a:ea typeface="+mn-ea"/>
          <a:cs typeface="+mn-cs"/>
        </a:defRPr>
      </a:lvl8pPr>
      <a:lvl9pPr marL="3655007" algn="l" defTabSz="913753" rtl="0" eaLnBrk="1" latinLnBrk="0" hangingPunct="1">
        <a:defRPr sz="1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9"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616575"/>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80"/>
          <p:cNvSpPr txBox="1">
            <a:spLocks noChangeArrowheads="1"/>
          </p:cNvSpPr>
          <p:nvPr/>
        </p:nvSpPr>
        <p:spPr bwMode="auto">
          <a:xfrm>
            <a:off x="4613275" y="2616200"/>
            <a:ext cx="30638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4" tIns="45687" rIns="91374" bIns="45687">
            <a:spAutoFit/>
          </a:bodyPr>
          <a:lstStyle/>
          <a:p>
            <a:r>
              <a:rPr lang="en-US" altLang="zh-CN" sz="4800">
                <a:solidFill>
                  <a:srgbClr val="990000"/>
                </a:solidFill>
                <a:latin typeface="Arial" panose="020B0604020202020204" pitchFamily="34" charset="0"/>
                <a:ea typeface="MS PGothic" panose="020B0600070205080204" pitchFamily="34" charset="-128"/>
                <a:cs typeface="Arial" panose="020B0604020202020204" pitchFamily="34" charset="0"/>
              </a:rPr>
              <a:t>Thank you</a:t>
            </a:r>
          </a:p>
        </p:txBody>
      </p:sp>
      <p:sp>
        <p:nvSpPr>
          <p:cNvPr id="4100" name="Text Box 81"/>
          <p:cNvSpPr txBox="1">
            <a:spLocks noChangeArrowheads="1"/>
          </p:cNvSpPr>
          <p:nvPr/>
        </p:nvSpPr>
        <p:spPr bwMode="auto">
          <a:xfrm>
            <a:off x="4633913" y="3409950"/>
            <a:ext cx="2963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4" tIns="45687" rIns="91374" bIns="45687">
            <a:spAutoFit/>
          </a:bodyPr>
          <a:lstStyle/>
          <a:p>
            <a:r>
              <a:rPr lang="en-US" altLang="zh-CN" sz="2800" dirty="0">
                <a:solidFill>
                  <a:srgbClr val="666666"/>
                </a:solidFill>
                <a:latin typeface="Arial" panose="020B0604020202020204" pitchFamily="34" charset="0"/>
                <a:ea typeface="MS PGothic" panose="020B0600070205080204" pitchFamily="34" charset="-128"/>
                <a:cs typeface="Arial" panose="020B0604020202020204" pitchFamily="34" charset="0"/>
              </a:rPr>
              <a:t>www.huawei.com</a:t>
            </a:r>
            <a:endParaRPr lang="en-US" altLang="zh-CN" sz="2300" dirty="0">
              <a:solidFill>
                <a:srgbClr val="990000"/>
              </a:solidFill>
              <a:latin typeface="Arial" panose="020B0604020202020204" pitchFamily="34" charset="0"/>
              <a:ea typeface="MS PGothic" panose="020B0600070205080204" pitchFamily="34" charset="-128"/>
              <a:cs typeface="Arial" panose="020B0604020202020204" pitchFamily="34" charset="0"/>
            </a:endParaRP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688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75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62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750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1363" indent="-28416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2pPr>
      <a:lvl3pPr marL="1141413" indent="-227013"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8613" indent="-227013" algn="l" rtl="0" eaLnBrk="0" fontAlgn="base" hangingPunct="0">
        <a:spcBef>
          <a:spcPct val="20000"/>
        </a:spcBef>
        <a:spcAft>
          <a:spcPct val="0"/>
        </a:spcAft>
        <a:buChar char="–"/>
        <a:defRPr sz="16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cs typeface="+mn-cs"/>
        </a:defRPr>
      </a:lvl5pPr>
      <a:lvl6pPr marL="2512819"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696"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571"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447"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753" rtl="0" eaLnBrk="1" latinLnBrk="0" hangingPunct="1">
        <a:defRPr sz="1700" kern="1200">
          <a:solidFill>
            <a:schemeClr val="tx1"/>
          </a:solidFill>
          <a:latin typeface="+mn-lt"/>
          <a:ea typeface="+mn-ea"/>
          <a:cs typeface="+mn-cs"/>
        </a:defRPr>
      </a:lvl1pPr>
      <a:lvl2pPr marL="456880" algn="l" defTabSz="913753" rtl="0" eaLnBrk="1" latinLnBrk="0" hangingPunct="1">
        <a:defRPr sz="1700" kern="1200">
          <a:solidFill>
            <a:schemeClr val="tx1"/>
          </a:solidFill>
          <a:latin typeface="+mn-lt"/>
          <a:ea typeface="+mn-ea"/>
          <a:cs typeface="+mn-cs"/>
        </a:defRPr>
      </a:lvl2pPr>
      <a:lvl3pPr marL="913753" algn="l" defTabSz="913753" rtl="0" eaLnBrk="1" latinLnBrk="0" hangingPunct="1">
        <a:defRPr sz="1700" kern="1200">
          <a:solidFill>
            <a:schemeClr val="tx1"/>
          </a:solidFill>
          <a:latin typeface="+mn-lt"/>
          <a:ea typeface="+mn-ea"/>
          <a:cs typeface="+mn-cs"/>
        </a:defRPr>
      </a:lvl3pPr>
      <a:lvl4pPr marL="1370629" algn="l" defTabSz="913753" rtl="0" eaLnBrk="1" latinLnBrk="0" hangingPunct="1">
        <a:defRPr sz="1700" kern="1200">
          <a:solidFill>
            <a:schemeClr val="tx1"/>
          </a:solidFill>
          <a:latin typeface="+mn-lt"/>
          <a:ea typeface="+mn-ea"/>
          <a:cs typeface="+mn-cs"/>
        </a:defRPr>
      </a:lvl4pPr>
      <a:lvl5pPr marL="1827504" algn="l" defTabSz="913753" rtl="0" eaLnBrk="1" latinLnBrk="0" hangingPunct="1">
        <a:defRPr sz="1700" kern="1200">
          <a:solidFill>
            <a:schemeClr val="tx1"/>
          </a:solidFill>
          <a:latin typeface="+mn-lt"/>
          <a:ea typeface="+mn-ea"/>
          <a:cs typeface="+mn-cs"/>
        </a:defRPr>
      </a:lvl5pPr>
      <a:lvl6pPr marL="2284380" algn="l" defTabSz="913753" rtl="0" eaLnBrk="1" latinLnBrk="0" hangingPunct="1">
        <a:defRPr sz="1700" kern="1200">
          <a:solidFill>
            <a:schemeClr val="tx1"/>
          </a:solidFill>
          <a:latin typeface="+mn-lt"/>
          <a:ea typeface="+mn-ea"/>
          <a:cs typeface="+mn-cs"/>
        </a:defRPr>
      </a:lvl6pPr>
      <a:lvl7pPr marL="2741259" algn="l" defTabSz="913753" rtl="0" eaLnBrk="1" latinLnBrk="0" hangingPunct="1">
        <a:defRPr sz="1700" kern="1200">
          <a:solidFill>
            <a:schemeClr val="tx1"/>
          </a:solidFill>
          <a:latin typeface="+mn-lt"/>
          <a:ea typeface="+mn-ea"/>
          <a:cs typeface="+mn-cs"/>
        </a:defRPr>
      </a:lvl7pPr>
      <a:lvl8pPr marL="3198133" algn="l" defTabSz="913753" rtl="0" eaLnBrk="1" latinLnBrk="0" hangingPunct="1">
        <a:defRPr sz="1700" kern="1200">
          <a:solidFill>
            <a:schemeClr val="tx1"/>
          </a:solidFill>
          <a:latin typeface="+mn-lt"/>
          <a:ea typeface="+mn-ea"/>
          <a:cs typeface="+mn-cs"/>
        </a:defRPr>
      </a:lvl8pPr>
      <a:lvl9pPr marL="3655007" algn="l" defTabSz="913753"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5122" name="Group 97"/>
          <p:cNvGrpSpPr>
            <a:grpSpLocks/>
          </p:cNvGrpSpPr>
          <p:nvPr/>
        </p:nvGrpSpPr>
        <p:grpSpPr bwMode="auto">
          <a:xfrm>
            <a:off x="0" y="6223000"/>
            <a:ext cx="12195175" cy="635000"/>
            <a:chOff x="0" y="3920"/>
            <a:chExt cx="7682" cy="400"/>
          </a:xfrm>
        </p:grpSpPr>
        <p:pic>
          <p:nvPicPr>
            <p:cNvPr id="5200" name="Picture 98"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920"/>
              <a:ext cx="5760"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01" name="Picture 99"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39" y="3920"/>
              <a:ext cx="5760"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02" name="Picture 100" descr="图片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rot="10800000">
              <a:off x="6619" y="3920"/>
              <a:ext cx="1063"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5" name="Rectangle 13"/>
          <p:cNvSpPr>
            <a:spLocks noGrp="1" noChangeArrowheads="1"/>
          </p:cNvSpPr>
          <p:nvPr>
            <p:ph type="title"/>
          </p:nvPr>
        </p:nvSpPr>
        <p:spPr bwMode="auto">
          <a:xfrm>
            <a:off x="841375" y="0"/>
            <a:ext cx="10656888"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0034" rIns="80070" bIns="4003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5127" name="Rectangle 68"/>
          <p:cNvSpPr>
            <a:spLocks noGrp="1" noChangeArrowheads="1"/>
          </p:cNvSpPr>
          <p:nvPr>
            <p:ph type="body" idx="1"/>
          </p:nvPr>
        </p:nvSpPr>
        <p:spPr bwMode="auto">
          <a:xfrm>
            <a:off x="841375" y="1268413"/>
            <a:ext cx="10656888"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082" tIns="40040" rIns="80082" bIns="4004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5128" name="Group 88"/>
          <p:cNvGrpSpPr>
            <a:grpSpLocks/>
          </p:cNvGrpSpPr>
          <p:nvPr/>
        </p:nvGrpSpPr>
        <p:grpSpPr bwMode="auto">
          <a:xfrm>
            <a:off x="12436475" y="3832225"/>
            <a:ext cx="1152525" cy="3025775"/>
            <a:chOff x="5874" y="2414"/>
            <a:chExt cx="544" cy="1906"/>
          </a:xfrm>
        </p:grpSpPr>
        <p:sp>
          <p:nvSpPr>
            <p:cNvPr id="5133" name="Rectangle 86"/>
            <p:cNvSpPr>
              <a:spLocks noChangeArrowheads="1"/>
            </p:cNvSpPr>
            <p:nvPr userDrawn="1"/>
          </p:nvSpPr>
          <p:spPr bwMode="auto">
            <a:xfrm>
              <a:off x="5874" y="2414"/>
              <a:ext cx="544" cy="19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endParaRPr>
            </a:p>
          </p:txBody>
        </p:sp>
        <p:grpSp>
          <p:nvGrpSpPr>
            <p:cNvPr id="5134" name="Group 87"/>
            <p:cNvGrpSpPr>
              <a:grpSpLocks/>
            </p:cNvGrpSpPr>
            <p:nvPr userDrawn="1"/>
          </p:nvGrpSpPr>
          <p:grpSpPr bwMode="auto">
            <a:xfrm>
              <a:off x="5941" y="2475"/>
              <a:ext cx="409" cy="1783"/>
              <a:chOff x="5921" y="2387"/>
              <a:chExt cx="409" cy="1783"/>
            </a:xfrm>
          </p:grpSpPr>
          <p:grpSp>
            <p:nvGrpSpPr>
              <p:cNvPr id="5135" name="Group 18"/>
              <p:cNvGrpSpPr>
                <a:grpSpLocks noChangeAspect="1"/>
              </p:cNvGrpSpPr>
              <p:nvPr userDrawn="1"/>
            </p:nvGrpSpPr>
            <p:grpSpPr bwMode="auto">
              <a:xfrm>
                <a:off x="5921" y="2506"/>
                <a:ext cx="409" cy="101"/>
                <a:chOff x="5893" y="2387"/>
                <a:chExt cx="466" cy="115"/>
              </a:xfrm>
            </p:grpSpPr>
            <p:sp>
              <p:nvSpPr>
                <p:cNvPr id="5196" name="Rectangle 19"/>
                <p:cNvSpPr>
                  <a:spLocks noChangeAspect="1" noChangeArrowheads="1"/>
                </p:cNvSpPr>
                <p:nvPr userDrawn="1"/>
              </p:nvSpPr>
              <p:spPr bwMode="auto">
                <a:xfrm flipV="1">
                  <a:off x="6010" y="2387"/>
                  <a:ext cx="116"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7" name="Rectangle 20"/>
                <p:cNvSpPr>
                  <a:spLocks noChangeAspect="1" noChangeArrowheads="1"/>
                </p:cNvSpPr>
                <p:nvPr userDrawn="1"/>
              </p:nvSpPr>
              <p:spPr bwMode="auto">
                <a:xfrm flipV="1">
                  <a:off x="6126" y="2387"/>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8" name="Rectangle 21"/>
                <p:cNvSpPr>
                  <a:spLocks noChangeAspect="1" noChangeArrowheads="1"/>
                </p:cNvSpPr>
                <p:nvPr userDrawn="1"/>
              </p:nvSpPr>
              <p:spPr bwMode="auto">
                <a:xfrm flipV="1">
                  <a:off x="6242" y="2387"/>
                  <a:ext cx="117" cy="115"/>
                </a:xfrm>
                <a:prstGeom prst="rect">
                  <a:avLst/>
                </a:prstGeom>
                <a:solidFill>
                  <a:srgbClr val="99660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9" name="Rectangle 22"/>
                <p:cNvSpPr>
                  <a:spLocks noChangeAspect="1" noChangeArrowheads="1"/>
                </p:cNvSpPr>
                <p:nvPr userDrawn="1"/>
              </p:nvSpPr>
              <p:spPr bwMode="auto">
                <a:xfrm flipV="1">
                  <a:off x="5893" y="2387"/>
                  <a:ext cx="117"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36" name="Group 23"/>
              <p:cNvGrpSpPr>
                <a:grpSpLocks noChangeAspect="1"/>
              </p:cNvGrpSpPr>
              <p:nvPr userDrawn="1"/>
            </p:nvGrpSpPr>
            <p:grpSpPr bwMode="auto">
              <a:xfrm>
                <a:off x="5921" y="2626"/>
                <a:ext cx="409" cy="101"/>
                <a:chOff x="5893" y="2523"/>
                <a:chExt cx="466" cy="115"/>
              </a:xfrm>
            </p:grpSpPr>
            <p:sp>
              <p:nvSpPr>
                <p:cNvPr id="5192" name="Rectangle 24"/>
                <p:cNvSpPr>
                  <a:spLocks noChangeAspect="1" noChangeArrowheads="1"/>
                </p:cNvSpPr>
                <p:nvPr userDrawn="1"/>
              </p:nvSpPr>
              <p:spPr bwMode="auto">
                <a:xfrm flipV="1">
                  <a:off x="6010" y="2523"/>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3" name="Rectangle 25"/>
                <p:cNvSpPr>
                  <a:spLocks noChangeAspect="1" noChangeArrowheads="1"/>
                </p:cNvSpPr>
                <p:nvPr userDrawn="1"/>
              </p:nvSpPr>
              <p:spPr bwMode="auto">
                <a:xfrm flipV="1">
                  <a:off x="6126" y="2523"/>
                  <a:ext cx="116"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4" name="Rectangle 26"/>
                <p:cNvSpPr>
                  <a:spLocks noChangeAspect="1" noChangeArrowheads="1"/>
                </p:cNvSpPr>
                <p:nvPr userDrawn="1"/>
              </p:nvSpPr>
              <p:spPr bwMode="auto">
                <a:xfrm flipV="1">
                  <a:off x="6242" y="2523"/>
                  <a:ext cx="117"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5" name="Rectangle 27"/>
                <p:cNvSpPr>
                  <a:spLocks noChangeAspect="1" noChangeArrowheads="1"/>
                </p:cNvSpPr>
                <p:nvPr userDrawn="1"/>
              </p:nvSpPr>
              <p:spPr bwMode="auto">
                <a:xfrm flipV="1">
                  <a:off x="5893" y="2523"/>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37" name="Group 28"/>
              <p:cNvGrpSpPr>
                <a:grpSpLocks noChangeAspect="1"/>
              </p:cNvGrpSpPr>
              <p:nvPr userDrawn="1"/>
            </p:nvGrpSpPr>
            <p:grpSpPr bwMode="auto">
              <a:xfrm>
                <a:off x="5921" y="2745"/>
                <a:ext cx="409" cy="101"/>
                <a:chOff x="5893" y="2659"/>
                <a:chExt cx="466" cy="115"/>
              </a:xfrm>
            </p:grpSpPr>
            <p:sp>
              <p:nvSpPr>
                <p:cNvPr id="5188" name="Rectangle 29"/>
                <p:cNvSpPr>
                  <a:spLocks noChangeAspect="1" noChangeArrowheads="1"/>
                </p:cNvSpPr>
                <p:nvPr userDrawn="1"/>
              </p:nvSpPr>
              <p:spPr bwMode="auto">
                <a:xfrm flipV="1">
                  <a:off x="6010" y="2659"/>
                  <a:ext cx="116"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89" name="Rectangle 30"/>
                <p:cNvSpPr>
                  <a:spLocks noChangeAspect="1" noChangeArrowheads="1"/>
                </p:cNvSpPr>
                <p:nvPr userDrawn="1"/>
              </p:nvSpPr>
              <p:spPr bwMode="auto">
                <a:xfrm flipV="1">
                  <a:off x="6126" y="2659"/>
                  <a:ext cx="116" cy="115"/>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0" name="Rectangle 31"/>
                <p:cNvSpPr>
                  <a:spLocks noChangeAspect="1" noChangeArrowheads="1"/>
                </p:cNvSpPr>
                <p:nvPr userDrawn="1"/>
              </p:nvSpPr>
              <p:spPr bwMode="auto">
                <a:xfrm flipV="1">
                  <a:off x="6242" y="2659"/>
                  <a:ext cx="117"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91" name="Rectangle 32"/>
                <p:cNvSpPr>
                  <a:spLocks noChangeAspect="1" noChangeArrowheads="1"/>
                </p:cNvSpPr>
                <p:nvPr userDrawn="1"/>
              </p:nvSpPr>
              <p:spPr bwMode="auto">
                <a:xfrm flipV="1">
                  <a:off x="5893" y="2659"/>
                  <a:ext cx="117"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38" name="Group 33"/>
              <p:cNvGrpSpPr>
                <a:grpSpLocks noChangeAspect="1"/>
              </p:cNvGrpSpPr>
              <p:nvPr userDrawn="1"/>
            </p:nvGrpSpPr>
            <p:grpSpPr bwMode="auto">
              <a:xfrm>
                <a:off x="5921" y="2387"/>
                <a:ext cx="409" cy="104"/>
                <a:chOff x="5893" y="2251"/>
                <a:chExt cx="466" cy="119"/>
              </a:xfrm>
            </p:grpSpPr>
            <p:sp>
              <p:nvSpPr>
                <p:cNvPr id="5184" name="Rectangle 34"/>
                <p:cNvSpPr>
                  <a:spLocks noChangeAspect="1" noChangeArrowheads="1"/>
                </p:cNvSpPr>
                <p:nvPr userDrawn="1"/>
              </p:nvSpPr>
              <p:spPr bwMode="auto">
                <a:xfrm flipV="1">
                  <a:off x="6126" y="2251"/>
                  <a:ext cx="116" cy="119"/>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85" name="Rectangle 35"/>
                <p:cNvSpPr>
                  <a:spLocks noChangeAspect="1" noChangeArrowheads="1"/>
                </p:cNvSpPr>
                <p:nvPr userDrawn="1"/>
              </p:nvSpPr>
              <p:spPr bwMode="auto">
                <a:xfrm flipV="1">
                  <a:off x="6242" y="2251"/>
                  <a:ext cx="117" cy="119"/>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86" name="Rectangle 36"/>
                <p:cNvSpPr>
                  <a:spLocks noChangeAspect="1" noChangeArrowheads="1"/>
                </p:cNvSpPr>
                <p:nvPr userDrawn="1"/>
              </p:nvSpPr>
              <p:spPr bwMode="auto">
                <a:xfrm flipV="1">
                  <a:off x="5893" y="2251"/>
                  <a:ext cx="117" cy="119"/>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87" name="Rectangle 37"/>
                <p:cNvSpPr>
                  <a:spLocks noChangeAspect="1" noChangeArrowheads="1"/>
                </p:cNvSpPr>
                <p:nvPr userDrawn="1"/>
              </p:nvSpPr>
              <p:spPr bwMode="auto">
                <a:xfrm flipV="1">
                  <a:off x="6010" y="2251"/>
                  <a:ext cx="116" cy="119"/>
                </a:xfrm>
                <a:prstGeom prst="rect">
                  <a:avLst/>
                </a:pr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39" name="Group 38"/>
              <p:cNvGrpSpPr>
                <a:grpSpLocks noChangeAspect="1"/>
              </p:cNvGrpSpPr>
              <p:nvPr userDrawn="1"/>
            </p:nvGrpSpPr>
            <p:grpSpPr bwMode="auto">
              <a:xfrm>
                <a:off x="5921" y="2944"/>
                <a:ext cx="409" cy="101"/>
                <a:chOff x="5893" y="2886"/>
                <a:chExt cx="466" cy="115"/>
              </a:xfrm>
            </p:grpSpPr>
            <p:sp>
              <p:nvSpPr>
                <p:cNvPr id="5180" name="Rectangle 39"/>
                <p:cNvSpPr>
                  <a:spLocks noChangeAspect="1" noChangeArrowheads="1"/>
                </p:cNvSpPr>
                <p:nvPr userDrawn="1"/>
              </p:nvSpPr>
              <p:spPr bwMode="auto">
                <a:xfrm flipV="1">
                  <a:off x="6010" y="2886"/>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81" name="Rectangle 40"/>
                <p:cNvSpPr>
                  <a:spLocks noChangeAspect="1" noChangeArrowheads="1"/>
                </p:cNvSpPr>
                <p:nvPr userDrawn="1"/>
              </p:nvSpPr>
              <p:spPr bwMode="auto">
                <a:xfrm flipV="1">
                  <a:off x="6126" y="2886"/>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82" name="Rectangle 41"/>
                <p:cNvSpPr>
                  <a:spLocks noChangeAspect="1" noChangeArrowheads="1"/>
                </p:cNvSpPr>
                <p:nvPr userDrawn="1"/>
              </p:nvSpPr>
              <p:spPr bwMode="auto">
                <a:xfrm flipV="1">
                  <a:off x="6242" y="2886"/>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83" name="Rectangle 42"/>
                <p:cNvSpPr>
                  <a:spLocks noChangeAspect="1" noChangeArrowheads="1"/>
                </p:cNvSpPr>
                <p:nvPr userDrawn="1"/>
              </p:nvSpPr>
              <p:spPr bwMode="auto">
                <a:xfrm flipV="1">
                  <a:off x="5893" y="2886"/>
                  <a:ext cx="117" cy="11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0" name="Group 43"/>
              <p:cNvGrpSpPr>
                <a:grpSpLocks noChangeAspect="1"/>
              </p:cNvGrpSpPr>
              <p:nvPr userDrawn="1"/>
            </p:nvGrpSpPr>
            <p:grpSpPr bwMode="auto">
              <a:xfrm>
                <a:off x="5921" y="3064"/>
                <a:ext cx="409" cy="101"/>
                <a:chOff x="5893" y="3022"/>
                <a:chExt cx="466" cy="115"/>
              </a:xfrm>
            </p:grpSpPr>
            <p:sp>
              <p:nvSpPr>
                <p:cNvPr id="5176" name="Rectangle 44"/>
                <p:cNvSpPr>
                  <a:spLocks noChangeAspect="1" noChangeArrowheads="1"/>
                </p:cNvSpPr>
                <p:nvPr userDrawn="1"/>
              </p:nvSpPr>
              <p:spPr bwMode="auto">
                <a:xfrm flipV="1">
                  <a:off x="6010" y="3022"/>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7" name="Rectangle 45"/>
                <p:cNvSpPr>
                  <a:spLocks noChangeAspect="1" noChangeArrowheads="1"/>
                </p:cNvSpPr>
                <p:nvPr userDrawn="1"/>
              </p:nvSpPr>
              <p:spPr bwMode="auto">
                <a:xfrm flipV="1">
                  <a:off x="6126" y="3022"/>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8" name="Rectangle 46"/>
                <p:cNvSpPr>
                  <a:spLocks noChangeAspect="1" noChangeArrowheads="1"/>
                </p:cNvSpPr>
                <p:nvPr userDrawn="1"/>
              </p:nvSpPr>
              <p:spPr bwMode="auto">
                <a:xfrm flipV="1">
                  <a:off x="6242" y="3022"/>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9" name="Rectangle 47"/>
                <p:cNvSpPr>
                  <a:spLocks noChangeAspect="1" noChangeArrowheads="1"/>
                </p:cNvSpPr>
                <p:nvPr userDrawn="1"/>
              </p:nvSpPr>
              <p:spPr bwMode="auto">
                <a:xfrm flipV="1">
                  <a:off x="5893" y="3022"/>
                  <a:ext cx="117" cy="115"/>
                </a:xfrm>
                <a:prstGeom prst="rect">
                  <a:avLst/>
                </a:prstGeom>
                <a:solidFill>
                  <a:srgbClr val="99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1" name="Group 48"/>
              <p:cNvGrpSpPr>
                <a:grpSpLocks noChangeAspect="1"/>
              </p:cNvGrpSpPr>
              <p:nvPr userDrawn="1"/>
            </p:nvGrpSpPr>
            <p:grpSpPr bwMode="auto">
              <a:xfrm>
                <a:off x="5921" y="3183"/>
                <a:ext cx="409" cy="101"/>
                <a:chOff x="5893" y="3158"/>
                <a:chExt cx="466" cy="115"/>
              </a:xfrm>
            </p:grpSpPr>
            <p:sp>
              <p:nvSpPr>
                <p:cNvPr id="5172" name="Rectangle 49"/>
                <p:cNvSpPr>
                  <a:spLocks noChangeAspect="1" noChangeArrowheads="1"/>
                </p:cNvSpPr>
                <p:nvPr userDrawn="1"/>
              </p:nvSpPr>
              <p:spPr bwMode="auto">
                <a:xfrm flipV="1">
                  <a:off x="6010" y="3158"/>
                  <a:ext cx="116"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3" name="Rectangle 50"/>
                <p:cNvSpPr>
                  <a:spLocks noChangeAspect="1" noChangeArrowheads="1"/>
                </p:cNvSpPr>
                <p:nvPr userDrawn="1"/>
              </p:nvSpPr>
              <p:spPr bwMode="auto">
                <a:xfrm flipV="1">
                  <a:off x="6126" y="3158"/>
                  <a:ext cx="116"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4" name="Rectangle 51"/>
                <p:cNvSpPr>
                  <a:spLocks noChangeAspect="1" noChangeArrowheads="1"/>
                </p:cNvSpPr>
                <p:nvPr userDrawn="1"/>
              </p:nvSpPr>
              <p:spPr bwMode="auto">
                <a:xfrm flipV="1">
                  <a:off x="6242" y="3158"/>
                  <a:ext cx="117"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5" name="Rectangle 52"/>
                <p:cNvSpPr>
                  <a:spLocks noChangeAspect="1" noChangeArrowheads="1"/>
                </p:cNvSpPr>
                <p:nvPr userDrawn="1"/>
              </p:nvSpPr>
              <p:spPr bwMode="auto">
                <a:xfrm flipV="1">
                  <a:off x="5893" y="3158"/>
                  <a:ext cx="117" cy="115"/>
                </a:xfrm>
                <a:prstGeom prst="rect">
                  <a:avLst/>
                </a:prstGeom>
                <a:solidFill>
                  <a:srgbClr val="99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2" name="Group 53"/>
              <p:cNvGrpSpPr>
                <a:grpSpLocks noChangeAspect="1"/>
              </p:cNvGrpSpPr>
              <p:nvPr userDrawn="1"/>
            </p:nvGrpSpPr>
            <p:grpSpPr bwMode="auto">
              <a:xfrm>
                <a:off x="5921" y="3383"/>
                <a:ext cx="409" cy="100"/>
                <a:chOff x="5893" y="3385"/>
                <a:chExt cx="466" cy="115"/>
              </a:xfrm>
            </p:grpSpPr>
            <p:sp>
              <p:nvSpPr>
                <p:cNvPr id="5168" name="Rectangle 54"/>
                <p:cNvSpPr>
                  <a:spLocks noChangeAspect="1" noChangeArrowheads="1"/>
                </p:cNvSpPr>
                <p:nvPr userDrawn="1"/>
              </p:nvSpPr>
              <p:spPr bwMode="auto">
                <a:xfrm flipV="1">
                  <a:off x="6010" y="3385"/>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69" name="Rectangle 55"/>
                <p:cNvSpPr>
                  <a:spLocks noChangeAspect="1" noChangeArrowheads="1"/>
                </p:cNvSpPr>
                <p:nvPr userDrawn="1"/>
              </p:nvSpPr>
              <p:spPr bwMode="auto">
                <a:xfrm flipV="1">
                  <a:off x="6126" y="3385"/>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0" name="Rectangle 56"/>
                <p:cNvSpPr>
                  <a:spLocks noChangeAspect="1" noChangeArrowheads="1"/>
                </p:cNvSpPr>
                <p:nvPr userDrawn="1"/>
              </p:nvSpPr>
              <p:spPr bwMode="auto">
                <a:xfrm flipV="1">
                  <a:off x="6242" y="3385"/>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71" name="Rectangle 57"/>
                <p:cNvSpPr>
                  <a:spLocks noChangeAspect="1" noChangeArrowheads="1"/>
                </p:cNvSpPr>
                <p:nvPr userDrawn="1"/>
              </p:nvSpPr>
              <p:spPr bwMode="auto">
                <a:xfrm flipV="1">
                  <a:off x="5893" y="3385"/>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3" name="Group 58"/>
              <p:cNvGrpSpPr>
                <a:grpSpLocks noChangeAspect="1"/>
              </p:cNvGrpSpPr>
              <p:nvPr userDrawn="1"/>
            </p:nvGrpSpPr>
            <p:grpSpPr bwMode="auto">
              <a:xfrm>
                <a:off x="5921" y="3502"/>
                <a:ext cx="409" cy="101"/>
                <a:chOff x="5893" y="3521"/>
                <a:chExt cx="466" cy="115"/>
              </a:xfrm>
            </p:grpSpPr>
            <p:sp>
              <p:nvSpPr>
                <p:cNvPr id="5164" name="Rectangle 59"/>
                <p:cNvSpPr>
                  <a:spLocks noChangeAspect="1" noChangeArrowheads="1"/>
                </p:cNvSpPr>
                <p:nvPr userDrawn="1"/>
              </p:nvSpPr>
              <p:spPr bwMode="auto">
                <a:xfrm flipV="1">
                  <a:off x="6010" y="3521"/>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65" name="Rectangle 60"/>
                <p:cNvSpPr>
                  <a:spLocks noChangeAspect="1" noChangeArrowheads="1"/>
                </p:cNvSpPr>
                <p:nvPr userDrawn="1"/>
              </p:nvSpPr>
              <p:spPr bwMode="auto">
                <a:xfrm flipV="1">
                  <a:off x="6126" y="3521"/>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66" name="Rectangle 61"/>
                <p:cNvSpPr>
                  <a:spLocks noChangeAspect="1" noChangeArrowheads="1"/>
                </p:cNvSpPr>
                <p:nvPr userDrawn="1"/>
              </p:nvSpPr>
              <p:spPr bwMode="auto">
                <a:xfrm flipV="1">
                  <a:off x="6242" y="3521"/>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67" name="Rectangle 62"/>
                <p:cNvSpPr>
                  <a:spLocks noChangeAspect="1" noChangeArrowheads="1"/>
                </p:cNvSpPr>
                <p:nvPr userDrawn="1"/>
              </p:nvSpPr>
              <p:spPr bwMode="auto">
                <a:xfrm flipV="1">
                  <a:off x="5893" y="3521"/>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4" name="Group 63"/>
              <p:cNvGrpSpPr>
                <a:grpSpLocks noChangeAspect="1"/>
              </p:cNvGrpSpPr>
              <p:nvPr userDrawn="1"/>
            </p:nvGrpSpPr>
            <p:grpSpPr bwMode="auto">
              <a:xfrm>
                <a:off x="5921" y="3621"/>
                <a:ext cx="409" cy="101"/>
                <a:chOff x="5893" y="3657"/>
                <a:chExt cx="466" cy="115"/>
              </a:xfrm>
            </p:grpSpPr>
            <p:sp>
              <p:nvSpPr>
                <p:cNvPr id="5160" name="Rectangle 64"/>
                <p:cNvSpPr>
                  <a:spLocks noChangeAspect="1" noChangeArrowheads="1"/>
                </p:cNvSpPr>
                <p:nvPr userDrawn="1"/>
              </p:nvSpPr>
              <p:spPr bwMode="auto">
                <a:xfrm flipV="1">
                  <a:off x="6010" y="3657"/>
                  <a:ext cx="116"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61" name="Rectangle 65"/>
                <p:cNvSpPr>
                  <a:spLocks noChangeAspect="1" noChangeArrowheads="1"/>
                </p:cNvSpPr>
                <p:nvPr userDrawn="1"/>
              </p:nvSpPr>
              <p:spPr bwMode="auto">
                <a:xfrm flipV="1">
                  <a:off x="6126" y="3657"/>
                  <a:ext cx="116"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62" name="Rectangle 66"/>
                <p:cNvSpPr>
                  <a:spLocks noChangeAspect="1" noChangeArrowheads="1"/>
                </p:cNvSpPr>
                <p:nvPr userDrawn="1"/>
              </p:nvSpPr>
              <p:spPr bwMode="auto">
                <a:xfrm flipV="1">
                  <a:off x="6242" y="3657"/>
                  <a:ext cx="117"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63" name="Rectangle 67"/>
                <p:cNvSpPr>
                  <a:spLocks noChangeAspect="1" noChangeArrowheads="1"/>
                </p:cNvSpPr>
                <p:nvPr userDrawn="1"/>
              </p:nvSpPr>
              <p:spPr bwMode="auto">
                <a:xfrm flipV="1">
                  <a:off x="5893" y="3657"/>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5" name="Group 68"/>
              <p:cNvGrpSpPr>
                <a:grpSpLocks noChangeAspect="1"/>
              </p:cNvGrpSpPr>
              <p:nvPr userDrawn="1"/>
            </p:nvGrpSpPr>
            <p:grpSpPr bwMode="auto">
              <a:xfrm>
                <a:off x="5921" y="3821"/>
                <a:ext cx="409" cy="101"/>
                <a:chOff x="5893" y="3884"/>
                <a:chExt cx="466" cy="115"/>
              </a:xfrm>
            </p:grpSpPr>
            <p:sp>
              <p:nvSpPr>
                <p:cNvPr id="5156" name="Rectangle 69"/>
                <p:cNvSpPr>
                  <a:spLocks noChangeAspect="1" noChangeArrowheads="1"/>
                </p:cNvSpPr>
                <p:nvPr userDrawn="1"/>
              </p:nvSpPr>
              <p:spPr bwMode="auto">
                <a:xfrm flipV="1">
                  <a:off x="6010" y="3884"/>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7" name="Rectangle 70"/>
                <p:cNvSpPr>
                  <a:spLocks noChangeAspect="1" noChangeArrowheads="1"/>
                </p:cNvSpPr>
                <p:nvPr userDrawn="1"/>
              </p:nvSpPr>
              <p:spPr bwMode="auto">
                <a:xfrm flipV="1">
                  <a:off x="6126" y="3884"/>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8" name="Rectangle 71"/>
                <p:cNvSpPr>
                  <a:spLocks noChangeAspect="1" noChangeArrowheads="1"/>
                </p:cNvSpPr>
                <p:nvPr userDrawn="1"/>
              </p:nvSpPr>
              <p:spPr bwMode="auto">
                <a:xfrm flipV="1">
                  <a:off x="6242" y="3884"/>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9" name="Rectangle 72"/>
                <p:cNvSpPr>
                  <a:spLocks noChangeAspect="1" noChangeArrowheads="1"/>
                </p:cNvSpPr>
                <p:nvPr userDrawn="1"/>
              </p:nvSpPr>
              <p:spPr bwMode="auto">
                <a:xfrm flipV="1">
                  <a:off x="5893" y="3884"/>
                  <a:ext cx="117" cy="11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6" name="Group 73"/>
              <p:cNvGrpSpPr>
                <a:grpSpLocks noChangeAspect="1"/>
              </p:cNvGrpSpPr>
              <p:nvPr userDrawn="1"/>
            </p:nvGrpSpPr>
            <p:grpSpPr bwMode="auto">
              <a:xfrm>
                <a:off x="5921" y="3945"/>
                <a:ext cx="409" cy="101"/>
                <a:chOff x="5893" y="4026"/>
                <a:chExt cx="466" cy="115"/>
              </a:xfrm>
            </p:grpSpPr>
            <p:sp>
              <p:nvSpPr>
                <p:cNvPr id="5152" name="Rectangle 74"/>
                <p:cNvSpPr>
                  <a:spLocks noChangeAspect="1" noChangeArrowheads="1"/>
                </p:cNvSpPr>
                <p:nvPr userDrawn="1"/>
              </p:nvSpPr>
              <p:spPr bwMode="auto">
                <a:xfrm flipV="1">
                  <a:off x="6010" y="4026"/>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3" name="Rectangle 75"/>
                <p:cNvSpPr>
                  <a:spLocks noChangeAspect="1" noChangeArrowheads="1"/>
                </p:cNvSpPr>
                <p:nvPr userDrawn="1"/>
              </p:nvSpPr>
              <p:spPr bwMode="auto">
                <a:xfrm flipV="1">
                  <a:off x="6126" y="4026"/>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4" name="Rectangle 76"/>
                <p:cNvSpPr>
                  <a:spLocks noChangeAspect="1" noChangeArrowheads="1"/>
                </p:cNvSpPr>
                <p:nvPr userDrawn="1"/>
              </p:nvSpPr>
              <p:spPr bwMode="auto">
                <a:xfrm flipV="1">
                  <a:off x="6242" y="4026"/>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5" name="Rectangle 77"/>
                <p:cNvSpPr>
                  <a:spLocks noChangeAspect="1" noChangeArrowheads="1"/>
                </p:cNvSpPr>
                <p:nvPr userDrawn="1"/>
              </p:nvSpPr>
              <p:spPr bwMode="auto">
                <a:xfrm flipV="1">
                  <a:off x="5893" y="4026"/>
                  <a:ext cx="117" cy="11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nvGrpSpPr>
              <p:cNvPr id="5147" name="Group 78"/>
              <p:cNvGrpSpPr>
                <a:grpSpLocks noChangeAspect="1"/>
              </p:cNvGrpSpPr>
              <p:nvPr userDrawn="1"/>
            </p:nvGrpSpPr>
            <p:grpSpPr bwMode="auto">
              <a:xfrm>
                <a:off x="5921" y="4069"/>
                <a:ext cx="409" cy="101"/>
                <a:chOff x="5893" y="4167"/>
                <a:chExt cx="466" cy="115"/>
              </a:xfrm>
            </p:grpSpPr>
            <p:sp>
              <p:nvSpPr>
                <p:cNvPr id="5148" name="Rectangle 79"/>
                <p:cNvSpPr>
                  <a:spLocks noChangeAspect="1" noChangeArrowheads="1"/>
                </p:cNvSpPr>
                <p:nvPr userDrawn="1"/>
              </p:nvSpPr>
              <p:spPr bwMode="auto">
                <a:xfrm flipV="1">
                  <a:off x="6010" y="4167"/>
                  <a:ext cx="116" cy="115"/>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49" name="Rectangle 80"/>
                <p:cNvSpPr>
                  <a:spLocks noChangeAspect="1" noChangeArrowheads="1"/>
                </p:cNvSpPr>
                <p:nvPr userDrawn="1"/>
              </p:nvSpPr>
              <p:spPr bwMode="auto">
                <a:xfrm flipV="1">
                  <a:off x="6126" y="4167"/>
                  <a:ext cx="116" cy="11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0" name="Rectangle 81"/>
                <p:cNvSpPr>
                  <a:spLocks noChangeAspect="1" noChangeArrowheads="1"/>
                </p:cNvSpPr>
                <p:nvPr userDrawn="1"/>
              </p:nvSpPr>
              <p:spPr bwMode="auto">
                <a:xfrm flipV="1">
                  <a:off x="6242" y="4167"/>
                  <a:ext cx="117" cy="11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sp>
              <p:nvSpPr>
                <p:cNvPr id="5151" name="Rectangle 82"/>
                <p:cNvSpPr>
                  <a:spLocks noChangeAspect="1" noChangeArrowheads="1"/>
                </p:cNvSpPr>
                <p:nvPr userDrawn="1"/>
              </p:nvSpPr>
              <p:spPr bwMode="auto">
                <a:xfrm flipV="1">
                  <a:off x="5893" y="4167"/>
                  <a:ext cx="117" cy="11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eaLnBrk="1" hangingPunct="1"/>
                  <a:endParaRPr lang="zh-CN" altLang="en-US">
                    <a:solidFill>
                      <a:srgbClr val="000000"/>
                    </a:solidFill>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85000"/>
              </a:lnSpc>
              <a:defRPr/>
            </a:pPr>
            <a:r>
              <a:rPr lang="de-DE" altLang="zh-CN" sz="1200">
                <a:solidFill>
                  <a:srgbClr val="000000"/>
                </a:solidFill>
                <a:latin typeface="Arial" panose="020B0604020202020204" pitchFamily="34" charset="0"/>
                <a:ea typeface="MS PGothic" panose="020B0600070205080204" pitchFamily="34" charset="-128"/>
                <a:cs typeface="Arial" panose="020B0604020202020204" pitchFamily="34" charset="0"/>
              </a:rPr>
              <a:t>Page </a:t>
            </a:r>
            <a:fld id="{21EEFBF8-C44C-459D-B8A1-835E25A9EEE1}" type="slidenum">
              <a:rPr lang="de-DE" altLang="zh-CN" sz="1200">
                <a:solidFill>
                  <a:srgbClr val="000000"/>
                </a:solidFill>
                <a:latin typeface="Arial" panose="020B0604020202020204" pitchFamily="34" charset="0"/>
                <a:ea typeface="MS PGothic" panose="020B0600070205080204" pitchFamily="34" charset="-128"/>
                <a:cs typeface="Arial" panose="020B0604020202020204" pitchFamily="34" charset="0"/>
              </a:rPr>
              <a:pPr>
                <a:lnSpc>
                  <a:spcPct val="85000"/>
                </a:lnSpc>
                <a:defRPr/>
              </a:pPr>
              <a:t>‹#›</a:t>
            </a:fld>
            <a:endParaRPr lang="en-GB" altLang="zh-CN" sz="120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sp>
        <p:nvSpPr>
          <p:cNvPr id="5130" name="Text Box 81"/>
          <p:cNvSpPr txBox="1">
            <a:spLocks noChangeArrowheads="1"/>
          </p:cNvSpPr>
          <p:nvPr/>
        </p:nvSpPr>
        <p:spPr bwMode="auto">
          <a:xfrm>
            <a:off x="-3846513" y="1330325"/>
            <a:ext cx="37020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8288" tIns="39145" rIns="78288" bIns="39145">
            <a:spAutoFit/>
          </a:bodyPr>
          <a:lstStyle>
            <a:lvl1pPr defTabSz="782638">
              <a:defRPr>
                <a:solidFill>
                  <a:schemeClr val="tx1"/>
                </a:solidFill>
                <a:latin typeface="Calibri" panose="020F0502020204030204" pitchFamily="34" charset="0"/>
                <a:ea typeface="宋体" panose="02010600030101010101" pitchFamily="2" charset="-122"/>
              </a:defRPr>
            </a:lvl1pPr>
            <a:lvl2pPr defTabSz="782638">
              <a:defRPr>
                <a:solidFill>
                  <a:schemeClr val="tx1"/>
                </a:solidFill>
                <a:latin typeface="Calibri" panose="020F0502020204030204" pitchFamily="34" charset="0"/>
                <a:ea typeface="宋体" panose="02010600030101010101" pitchFamily="2" charset="-122"/>
              </a:defRPr>
            </a:lvl2pPr>
            <a:lvl3pPr defTabSz="782638">
              <a:defRPr>
                <a:solidFill>
                  <a:schemeClr val="tx1"/>
                </a:solidFill>
                <a:latin typeface="Calibri" panose="020F0502020204030204" pitchFamily="34" charset="0"/>
                <a:ea typeface="宋体" panose="02010600030101010101" pitchFamily="2" charset="-122"/>
              </a:defRPr>
            </a:lvl3pPr>
            <a:lvl4pPr defTabSz="782638">
              <a:defRPr>
                <a:solidFill>
                  <a:schemeClr val="tx1"/>
                </a:solidFill>
                <a:latin typeface="Calibri" panose="020F0502020204030204" pitchFamily="34" charset="0"/>
                <a:ea typeface="宋体" panose="02010600030101010101" pitchFamily="2" charset="-122"/>
              </a:defRPr>
            </a:lvl4pPr>
            <a:lvl5pPr defTabSz="782638">
              <a:defRPr>
                <a:solidFill>
                  <a:schemeClr val="tx1"/>
                </a:solidFill>
                <a:latin typeface="Calibri" panose="020F0502020204030204" pitchFamily="34" charset="0"/>
                <a:ea typeface="宋体" panose="02010600030101010101" pitchFamily="2" charset="-122"/>
              </a:defRPr>
            </a:lvl5pPr>
            <a:lvl6pPr marL="22844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7826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defRPr/>
            </a:pPr>
            <a:r>
              <a:rPr lang="zh-CN" altLang="zh-CN" sz="1100" smtClean="0">
                <a:solidFill>
                  <a:srgbClr val="FFFFFF"/>
                </a:solidFill>
                <a:latin typeface="FrutigerNext LT Regular" panose="020B0803040504020204" pitchFamily="34" charset="0"/>
              </a:rPr>
              <a:t>Slide title :32-35pt  </a:t>
            </a:r>
          </a:p>
          <a:p>
            <a:pPr algn="r" eaLnBrk="1" hangingPunct="1">
              <a:spcBef>
                <a:spcPct val="20000"/>
              </a:spcBef>
              <a:defRPr/>
            </a:pPr>
            <a:r>
              <a:rPr lang="zh-CN" altLang="zh-CN" sz="1100" smtClean="0">
                <a:solidFill>
                  <a:srgbClr val="FFFFFF"/>
                </a:solidFill>
                <a:latin typeface="FrutigerNext LT Regular" panose="020B0803040504020204" pitchFamily="34" charset="0"/>
              </a:rPr>
              <a:t>Color: R153 G0 B0</a:t>
            </a:r>
          </a:p>
          <a:p>
            <a:pPr algn="r" eaLnBrk="1" hangingPunct="1">
              <a:spcBef>
                <a:spcPct val="20000"/>
              </a:spcBef>
              <a:defRPr/>
            </a:pPr>
            <a:r>
              <a:rPr lang="zh-CN" altLang="zh-CN" sz="1100" smtClean="0">
                <a:solidFill>
                  <a:srgbClr val="FFFFFF"/>
                </a:solidFill>
                <a:latin typeface="FrutigerNext LT Regular" panose="020B0803040504020204" pitchFamily="34" charset="0"/>
              </a:rPr>
              <a:t>Corporate Font :</a:t>
            </a:r>
          </a:p>
          <a:p>
            <a:pPr algn="r" eaLnBrk="1" hangingPunct="1">
              <a:spcBef>
                <a:spcPct val="20000"/>
              </a:spcBef>
              <a:defRPr/>
            </a:pPr>
            <a:r>
              <a:rPr lang="zh-CN" altLang="zh-CN" sz="1100" smtClean="0">
                <a:solidFill>
                  <a:srgbClr val="FFFFFF"/>
                </a:solidFill>
                <a:latin typeface="FrutigerNext LT Regular" panose="020B0803040504020204" pitchFamily="34" charset="0"/>
              </a:rPr>
              <a:t>FrutigerNext LT Medium</a:t>
            </a:r>
          </a:p>
          <a:p>
            <a:pPr algn="r" eaLnBrk="1" hangingPunct="1">
              <a:spcBef>
                <a:spcPct val="20000"/>
              </a:spcBef>
              <a:defRPr/>
            </a:pPr>
            <a:r>
              <a:rPr lang="zh-CN" altLang="zh-CN" sz="1100" smtClean="0">
                <a:solidFill>
                  <a:srgbClr val="FFFFFF"/>
                </a:solidFill>
                <a:latin typeface="FrutigerNext LT Regular" panose="020B0803040504020204" pitchFamily="34" charset="0"/>
              </a:rPr>
              <a:t>Font to be used by customers and </a:t>
            </a:r>
          </a:p>
          <a:p>
            <a:pPr algn="r" eaLnBrk="1" hangingPunct="1">
              <a:spcBef>
                <a:spcPct val="20000"/>
              </a:spcBef>
              <a:defRPr/>
            </a:pPr>
            <a:r>
              <a:rPr lang="zh-CN" altLang="zh-CN" sz="1100" smtClean="0">
                <a:solidFill>
                  <a:srgbClr val="FFFFFF"/>
                </a:solidFill>
                <a:latin typeface="FrutigerNext LT Regular" panose="020B0803040504020204" pitchFamily="34" charset="0"/>
              </a:rPr>
              <a:t>partners : </a:t>
            </a:r>
          </a:p>
          <a:p>
            <a:pPr algn="r" eaLnBrk="1" hangingPunct="1">
              <a:spcBef>
                <a:spcPct val="20000"/>
              </a:spcBef>
              <a:defRPr/>
            </a:pPr>
            <a:r>
              <a:rPr lang="zh-CN" altLang="zh-CN" sz="1100" smtClean="0">
                <a:solidFill>
                  <a:srgbClr val="FFFFFF"/>
                </a:solidFill>
                <a:latin typeface="FrutigerNext LT Regular" panose="020B0803040504020204" pitchFamily="34" charset="0"/>
              </a:rPr>
              <a:t>Arial</a:t>
            </a:r>
          </a:p>
          <a:p>
            <a:pPr algn="r" eaLnBrk="1" hangingPunct="1">
              <a:spcBef>
                <a:spcPct val="20000"/>
              </a:spcBef>
              <a:defRPr/>
            </a:pPr>
            <a:endParaRPr lang="zh-CN" altLang="zh-CN" sz="1100" smtClean="0">
              <a:solidFill>
                <a:srgbClr val="FFFFFF"/>
              </a:solidFill>
              <a:latin typeface="FrutigerNext LT Regular" panose="020B0803040504020204" pitchFamily="34" charset="0"/>
            </a:endParaRPr>
          </a:p>
          <a:p>
            <a:pPr algn="r" eaLnBrk="1" hangingPunct="1">
              <a:spcBef>
                <a:spcPct val="20000"/>
              </a:spcBef>
              <a:defRPr/>
            </a:pPr>
            <a:endParaRPr lang="zh-CN" altLang="zh-CN" sz="1100" smtClean="0">
              <a:solidFill>
                <a:srgbClr val="FFFFFF"/>
              </a:solidFill>
              <a:latin typeface="FrutigerNext LT Regular" panose="020B0803040504020204" pitchFamily="34" charset="0"/>
            </a:endParaRPr>
          </a:p>
          <a:p>
            <a:pPr algn="r" eaLnBrk="1" hangingPunct="1">
              <a:spcBef>
                <a:spcPct val="20000"/>
              </a:spcBef>
              <a:defRPr/>
            </a:pPr>
            <a:endParaRPr lang="zh-CN" altLang="zh-CN" sz="1100" smtClean="0">
              <a:solidFill>
                <a:srgbClr val="FFFFFF"/>
              </a:solidFill>
              <a:latin typeface="FrutigerNext LT Regular" panose="020B0803040504020204" pitchFamily="34" charset="0"/>
            </a:endParaRPr>
          </a:p>
          <a:p>
            <a:pPr algn="r" eaLnBrk="1" hangingPunct="1">
              <a:spcBef>
                <a:spcPct val="20000"/>
              </a:spcBef>
              <a:defRPr/>
            </a:pPr>
            <a:r>
              <a:rPr lang="zh-CN" altLang="zh-CN" sz="1100" smtClean="0">
                <a:solidFill>
                  <a:srgbClr val="FFFFFF"/>
                </a:solidFill>
                <a:latin typeface="FrutigerNext LT Regular" panose="020B0803040504020204" pitchFamily="34" charset="0"/>
              </a:rPr>
              <a:t>Slide text :20-22pt</a:t>
            </a:r>
          </a:p>
          <a:p>
            <a:pPr algn="r" eaLnBrk="1" hangingPunct="1">
              <a:spcBef>
                <a:spcPct val="20000"/>
              </a:spcBef>
              <a:defRPr/>
            </a:pPr>
            <a:r>
              <a:rPr lang="zh-CN" altLang="zh-CN" sz="1100" smtClean="0">
                <a:solidFill>
                  <a:srgbClr val="FFFFFF"/>
                </a:solidFill>
                <a:latin typeface="FrutigerNext LT Regular" panose="020B0803040504020204" pitchFamily="34" charset="0"/>
              </a:rPr>
              <a:t>Bullets level 2-5:</a:t>
            </a:r>
          </a:p>
          <a:p>
            <a:pPr algn="r" eaLnBrk="1" hangingPunct="1">
              <a:spcBef>
                <a:spcPct val="20000"/>
              </a:spcBef>
              <a:defRPr/>
            </a:pPr>
            <a:r>
              <a:rPr lang="zh-CN" altLang="zh-CN" sz="1100" smtClean="0">
                <a:solidFill>
                  <a:srgbClr val="FFFFFF"/>
                </a:solidFill>
                <a:latin typeface="FrutigerNext LT Regular" panose="020B0803040504020204" pitchFamily="34" charset="0"/>
              </a:rPr>
              <a:t> 18pt  </a:t>
            </a:r>
          </a:p>
          <a:p>
            <a:pPr algn="r" eaLnBrk="1" hangingPunct="1">
              <a:spcBef>
                <a:spcPct val="20000"/>
              </a:spcBef>
              <a:defRPr/>
            </a:pPr>
            <a:r>
              <a:rPr lang="zh-CN" altLang="zh-CN" sz="1100" smtClean="0">
                <a:solidFill>
                  <a:srgbClr val="FFFFFF"/>
                </a:solidFill>
                <a:latin typeface="FrutigerNext LT Regular" panose="020B0803040504020204" pitchFamily="34" charset="0"/>
              </a:rPr>
              <a:t>Color:Black</a:t>
            </a:r>
          </a:p>
          <a:p>
            <a:pPr algn="r" eaLnBrk="1" hangingPunct="1">
              <a:spcBef>
                <a:spcPct val="20000"/>
              </a:spcBef>
              <a:defRPr/>
            </a:pPr>
            <a:r>
              <a:rPr lang="zh-CN" altLang="zh-CN" sz="1100" smtClean="0">
                <a:solidFill>
                  <a:srgbClr val="FFFFFF"/>
                </a:solidFill>
                <a:latin typeface="FrutigerNext LT Regular" panose="020B0803040504020204" pitchFamily="34" charset="0"/>
              </a:rPr>
              <a:t>Corporate Font :</a:t>
            </a:r>
          </a:p>
          <a:p>
            <a:pPr algn="r" eaLnBrk="1" hangingPunct="1">
              <a:spcBef>
                <a:spcPct val="20000"/>
              </a:spcBef>
              <a:defRPr/>
            </a:pPr>
            <a:r>
              <a:rPr lang="zh-CN" altLang="zh-CN" sz="1100" smtClean="0">
                <a:solidFill>
                  <a:srgbClr val="FFFFFF"/>
                </a:solidFill>
                <a:latin typeface="FrutigerNext LT Regular" panose="020B0803040504020204" pitchFamily="34" charset="0"/>
              </a:rPr>
              <a:t>FrutigerNext LT Medium</a:t>
            </a:r>
          </a:p>
          <a:p>
            <a:pPr algn="r" eaLnBrk="1" hangingPunct="1">
              <a:spcBef>
                <a:spcPct val="20000"/>
              </a:spcBef>
              <a:defRPr/>
            </a:pPr>
            <a:r>
              <a:rPr lang="zh-CN" altLang="zh-CN" sz="1100" smtClean="0">
                <a:solidFill>
                  <a:srgbClr val="FFFFFF"/>
                </a:solidFill>
                <a:latin typeface="FrutigerNext LT Regular" panose="020B0803040504020204" pitchFamily="34" charset="0"/>
              </a:rPr>
              <a:t>Font to be used by customers and </a:t>
            </a:r>
          </a:p>
          <a:p>
            <a:pPr algn="r" eaLnBrk="1" hangingPunct="1">
              <a:spcBef>
                <a:spcPct val="20000"/>
              </a:spcBef>
              <a:defRPr/>
            </a:pPr>
            <a:r>
              <a:rPr lang="zh-CN" altLang="zh-CN" sz="1100" smtClean="0">
                <a:solidFill>
                  <a:srgbClr val="FFFFFF"/>
                </a:solidFill>
                <a:latin typeface="FrutigerNext LT Regular" panose="020B0803040504020204" pitchFamily="34" charset="0"/>
              </a:rPr>
              <a:t>partners : </a:t>
            </a:r>
          </a:p>
          <a:p>
            <a:pPr algn="r" eaLnBrk="1" hangingPunct="1">
              <a:spcBef>
                <a:spcPct val="20000"/>
              </a:spcBef>
              <a:defRPr/>
            </a:pPr>
            <a:r>
              <a:rPr lang="zh-CN" altLang="zh-CN" sz="1100" smtClean="0">
                <a:solidFill>
                  <a:srgbClr val="FFFFFF"/>
                </a:solidFill>
                <a:latin typeface="FrutigerNext LT Regular" panose="020B0803040504020204" pitchFamily="34" charset="0"/>
              </a:rPr>
              <a:t>Arial</a:t>
            </a:r>
          </a:p>
        </p:txBody>
      </p:sp>
      <p:sp>
        <p:nvSpPr>
          <p:cNvPr id="5131" name="Text Box 84"/>
          <p:cNvSpPr txBox="1">
            <a:spLocks noChangeArrowheads="1"/>
          </p:cNvSpPr>
          <p:nvPr/>
        </p:nvSpPr>
        <p:spPr bwMode="auto">
          <a:xfrm>
            <a:off x="12339638" y="57150"/>
            <a:ext cx="17272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4" tIns="45687" rIns="91374" bIns="45687">
            <a:spAutoFit/>
          </a:bodyPr>
          <a:lstStyle/>
          <a:p>
            <a:pPr eaLnBrk="1" hangingPunct="1"/>
            <a:r>
              <a:rPr lang="en-US" altLang="zh-CN" sz="1100">
                <a:solidFill>
                  <a:srgbClr val="FFFFFF"/>
                </a:solidFill>
                <a:latin typeface="FrutigerNext LT Regular" panose="020B0803040504020204" pitchFamily="34" charset="0"/>
              </a:rPr>
              <a:t>Top right  corner  for   field-mark, customer or partner logotypes. </a:t>
            </a:r>
          </a:p>
          <a:p>
            <a:pPr eaLnBrk="1" hangingPunct="1"/>
            <a:endParaRPr lang="en-US" altLang="zh-CN" sz="1100">
              <a:solidFill>
                <a:srgbClr val="FFFFFF"/>
              </a:solidFill>
              <a:latin typeface="FrutigerNext LT Regular" panose="020B0803040504020204" pitchFamily="34" charset="0"/>
            </a:endParaRPr>
          </a:p>
          <a:p>
            <a:pPr eaLnBrk="1" hangingPunct="1"/>
            <a:r>
              <a:rPr lang="en-US" altLang="zh-CN" sz="1100">
                <a:solidFill>
                  <a:srgbClr val="FFFFFF"/>
                </a:solidFill>
                <a:latin typeface="FrutigerNext LT Regular" panose="020B0803040504020204" pitchFamily="34" charset="0"/>
              </a:rPr>
              <a:t>----------------   </a:t>
            </a:r>
          </a:p>
          <a:p>
            <a:pPr eaLnBrk="1" hangingPunct="1"/>
            <a:endParaRPr lang="zh-CN" altLang="en-US" sz="1100">
              <a:solidFill>
                <a:srgbClr val="FFFFFF"/>
              </a:solidFill>
              <a:latin typeface="FrutigerNext LT Regular" panose="020B0803040504020204" pitchFamily="34" charset="0"/>
            </a:endParaRPr>
          </a:p>
        </p:txBody>
      </p:sp>
      <p:sp>
        <p:nvSpPr>
          <p:cNvPr id="5132" name="Text Box 85"/>
          <p:cNvSpPr txBox="1">
            <a:spLocks noChangeArrowheads="1"/>
          </p:cNvSpPr>
          <p:nvPr/>
        </p:nvSpPr>
        <p:spPr bwMode="auto">
          <a:xfrm>
            <a:off x="12339638" y="1196975"/>
            <a:ext cx="17272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4" tIns="45687" rIns="91374" bIns="45687">
            <a:spAutoFit/>
          </a:bodyPr>
          <a:lstStyle/>
          <a:p>
            <a:pPr eaLnBrk="1" hangingPunct="1"/>
            <a:r>
              <a:rPr lang="en-US" altLang="zh-CN" sz="1100">
                <a:solidFill>
                  <a:srgbClr val="FFFFFF"/>
                </a:solidFill>
                <a:latin typeface="FrutigerNext LT Regular" panose="020B0803040504020204" pitchFamily="34" charset="0"/>
              </a:rPr>
              <a:t>The following nine groups of colors are an example of how our design colors can be used, please take note that you should only use one design color group per slide. </a:t>
            </a:r>
          </a:p>
          <a:p>
            <a:pPr eaLnBrk="1" hangingPunct="1"/>
            <a:r>
              <a:rPr lang="en-US" altLang="zh-CN" sz="1100">
                <a:solidFill>
                  <a:srgbClr val="FFFFFF"/>
                </a:solidFill>
                <a:latin typeface="FrutigerNext LT Regular" panose="020B0803040504020204"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4044"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2pPr>
      <a:lvl3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3pPr>
      <a:lvl4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4pPr>
      <a:lvl5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5pPr>
      <a:lvl6pPr marL="45688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75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62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750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1363" indent="-284163" algn="l" rtl="0" eaLnBrk="0" fontAlgn="base" hangingPunct="0">
        <a:lnSpc>
          <a:spcPct val="140000"/>
        </a:lnSpc>
        <a:spcBef>
          <a:spcPct val="0"/>
        </a:spcBef>
        <a:spcAft>
          <a:spcPct val="0"/>
        </a:spcAft>
        <a:buSzPct val="50000"/>
        <a:buFont typeface="Wingdings" panose="05000000000000000000" pitchFamily="2" charset="2"/>
        <a:buChar char="p"/>
        <a:defRPr>
          <a:solidFill>
            <a:schemeClr val="tx1"/>
          </a:solidFill>
          <a:latin typeface="Arial" pitchFamily="34" charset="0"/>
          <a:ea typeface="+mn-ea"/>
          <a:cs typeface="Arial" pitchFamily="34" charset="0"/>
        </a:defRPr>
      </a:lvl2pPr>
      <a:lvl3pPr marL="1141413" indent="-227013" algn="l" rtl="0" eaLnBrk="0" fontAlgn="base" hangingPunct="0">
        <a:lnSpc>
          <a:spcPct val="140000"/>
        </a:lnSpc>
        <a:spcBef>
          <a:spcPct val="0"/>
        </a:spcBef>
        <a:spcAft>
          <a:spcPct val="0"/>
        </a:spcAft>
        <a:buSzPct val="50000"/>
        <a:buFont typeface="Wingdings" panose="05000000000000000000" pitchFamily="2" charset="2"/>
        <a:buChar char="n"/>
        <a:defRPr sz="1600">
          <a:solidFill>
            <a:schemeClr val="tx1"/>
          </a:solidFill>
          <a:latin typeface="Arial" pitchFamily="34" charset="0"/>
          <a:ea typeface="+mn-ea"/>
          <a:cs typeface="Arial" pitchFamily="34" charset="0"/>
        </a:defRPr>
      </a:lvl3pPr>
      <a:lvl4pPr marL="1598613" indent="-227013"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5813" indent="-227013" algn="l" rtl="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itchFamily="34" charset="0"/>
          <a:ea typeface="+mn-ea"/>
          <a:cs typeface="Arial" pitchFamily="34" charset="0"/>
        </a:defRPr>
      </a:lvl5pPr>
      <a:lvl6pPr marL="2512819"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696"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571"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447" indent="-22843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753" rtl="0" eaLnBrk="1" latinLnBrk="0" hangingPunct="1">
        <a:defRPr sz="1700" kern="1200">
          <a:solidFill>
            <a:schemeClr val="tx1"/>
          </a:solidFill>
          <a:latin typeface="+mn-lt"/>
          <a:ea typeface="+mn-ea"/>
          <a:cs typeface="+mn-cs"/>
        </a:defRPr>
      </a:lvl1pPr>
      <a:lvl2pPr marL="456880" algn="l" defTabSz="913753" rtl="0" eaLnBrk="1" latinLnBrk="0" hangingPunct="1">
        <a:defRPr sz="1700" kern="1200">
          <a:solidFill>
            <a:schemeClr val="tx1"/>
          </a:solidFill>
          <a:latin typeface="+mn-lt"/>
          <a:ea typeface="+mn-ea"/>
          <a:cs typeface="+mn-cs"/>
        </a:defRPr>
      </a:lvl2pPr>
      <a:lvl3pPr marL="913753" algn="l" defTabSz="913753" rtl="0" eaLnBrk="1" latinLnBrk="0" hangingPunct="1">
        <a:defRPr sz="1700" kern="1200">
          <a:solidFill>
            <a:schemeClr val="tx1"/>
          </a:solidFill>
          <a:latin typeface="+mn-lt"/>
          <a:ea typeface="+mn-ea"/>
          <a:cs typeface="+mn-cs"/>
        </a:defRPr>
      </a:lvl3pPr>
      <a:lvl4pPr marL="1370629" algn="l" defTabSz="913753" rtl="0" eaLnBrk="1" latinLnBrk="0" hangingPunct="1">
        <a:defRPr sz="1700" kern="1200">
          <a:solidFill>
            <a:schemeClr val="tx1"/>
          </a:solidFill>
          <a:latin typeface="+mn-lt"/>
          <a:ea typeface="+mn-ea"/>
          <a:cs typeface="+mn-cs"/>
        </a:defRPr>
      </a:lvl4pPr>
      <a:lvl5pPr marL="1827504" algn="l" defTabSz="913753" rtl="0" eaLnBrk="1" latinLnBrk="0" hangingPunct="1">
        <a:defRPr sz="1700" kern="1200">
          <a:solidFill>
            <a:schemeClr val="tx1"/>
          </a:solidFill>
          <a:latin typeface="+mn-lt"/>
          <a:ea typeface="+mn-ea"/>
          <a:cs typeface="+mn-cs"/>
        </a:defRPr>
      </a:lvl5pPr>
      <a:lvl6pPr marL="2284380" algn="l" defTabSz="913753" rtl="0" eaLnBrk="1" latinLnBrk="0" hangingPunct="1">
        <a:defRPr sz="1700" kern="1200">
          <a:solidFill>
            <a:schemeClr val="tx1"/>
          </a:solidFill>
          <a:latin typeface="+mn-lt"/>
          <a:ea typeface="+mn-ea"/>
          <a:cs typeface="+mn-cs"/>
        </a:defRPr>
      </a:lvl6pPr>
      <a:lvl7pPr marL="2741259" algn="l" defTabSz="913753" rtl="0" eaLnBrk="1" latinLnBrk="0" hangingPunct="1">
        <a:defRPr sz="1700" kern="1200">
          <a:solidFill>
            <a:schemeClr val="tx1"/>
          </a:solidFill>
          <a:latin typeface="+mn-lt"/>
          <a:ea typeface="+mn-ea"/>
          <a:cs typeface="+mn-cs"/>
        </a:defRPr>
      </a:lvl7pPr>
      <a:lvl8pPr marL="3198133" algn="l" defTabSz="913753" rtl="0" eaLnBrk="1" latinLnBrk="0" hangingPunct="1">
        <a:defRPr sz="1700" kern="1200">
          <a:solidFill>
            <a:schemeClr val="tx1"/>
          </a:solidFill>
          <a:latin typeface="+mn-lt"/>
          <a:ea typeface="+mn-ea"/>
          <a:cs typeface="+mn-cs"/>
        </a:defRPr>
      </a:lvl8pPr>
      <a:lvl9pPr marL="3655007" algn="l" defTabSz="913753"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30"/>
          <p:cNvSpPr>
            <a:spLocks noGrp="1" noChangeArrowheads="1"/>
          </p:cNvSpPr>
          <p:nvPr>
            <p:ph type="title"/>
          </p:nvPr>
        </p:nvSpPr>
        <p:spPr>
          <a:xfrm>
            <a:off x="624979" y="2368044"/>
            <a:ext cx="10801200" cy="2369813"/>
          </a:xfrm>
        </p:spPr>
        <p:txBody>
          <a:bodyPr anchor="ctr"/>
          <a:lstStyle/>
          <a:p>
            <a:pPr algn="ctr">
              <a:spcBef>
                <a:spcPts val="1200"/>
              </a:spcBef>
            </a:pPr>
            <a:r>
              <a:rPr lang="en-US" altLang="zh-CN" sz="2800" dirty="0">
                <a:solidFill>
                  <a:schemeClr val="tx1"/>
                </a:solidFill>
                <a:latin typeface="微软雅黑" panose="020B0503020204020204" pitchFamily="34" charset="-122"/>
                <a:ea typeface="微软雅黑" panose="020B0503020204020204" pitchFamily="34" charset="-122"/>
              </a:rPr>
              <a:t>Discussion on </a:t>
            </a:r>
            <a:r>
              <a:rPr lang="en-US" altLang="zh-CN" sz="2800" dirty="0" smtClean="0">
                <a:solidFill>
                  <a:schemeClr val="tx1"/>
                </a:solidFill>
                <a:latin typeface="微软雅黑" panose="020B0503020204020204" pitchFamily="34" charset="-122"/>
                <a:ea typeface="微软雅黑" panose="020B0503020204020204" pitchFamily="34" charset="-122"/>
              </a:rPr>
              <a:t>network selection optimization </a:t>
            </a:r>
            <a:br>
              <a:rPr lang="en-US" altLang="zh-CN" sz="2800" dirty="0" smtClean="0">
                <a:solidFill>
                  <a:schemeClr val="tx1"/>
                </a:solidFill>
                <a:latin typeface="微软雅黑" panose="020B0503020204020204" pitchFamily="34" charset="-122"/>
                <a:ea typeface="微软雅黑" panose="020B0503020204020204" pitchFamily="34" charset="-122"/>
              </a:rPr>
            </a:br>
            <a:r>
              <a:rPr lang="en-US" altLang="zh-CN" sz="2800" dirty="0" smtClean="0">
                <a:solidFill>
                  <a:schemeClr val="tx1"/>
                </a:solidFill>
                <a:latin typeface="微软雅黑" panose="020B0503020204020204" pitchFamily="34" charset="-122"/>
                <a:ea typeface="微软雅黑" panose="020B0503020204020204" pitchFamily="34" charset="-122"/>
              </a:rPr>
              <a:t>related </a:t>
            </a:r>
            <a:r>
              <a:rPr lang="en-US" altLang="zh-CN" sz="2800" dirty="0">
                <a:solidFill>
                  <a:schemeClr val="tx1"/>
                </a:solidFill>
                <a:latin typeface="微软雅黑" panose="020B0503020204020204" pitchFamily="34" charset="-122"/>
                <a:ea typeface="微软雅黑" panose="020B0503020204020204" pitchFamily="34" charset="-122"/>
              </a:rPr>
              <a:t>to </a:t>
            </a:r>
            <a:r>
              <a:rPr lang="en-US" altLang="zh-CN" sz="2800" dirty="0" smtClean="0">
                <a:solidFill>
                  <a:schemeClr val="tx1"/>
                </a:solidFill>
                <a:latin typeface="微软雅黑" panose="020B0503020204020204" pitchFamily="34" charset="-122"/>
                <a:ea typeface="微软雅黑" panose="020B0503020204020204" pitchFamily="34" charset="-122"/>
              </a:rPr>
              <a:t/>
            </a:r>
            <a:br>
              <a:rPr lang="en-US" altLang="zh-CN" sz="2800" dirty="0" smtClean="0">
                <a:solidFill>
                  <a:schemeClr val="tx1"/>
                </a:solidFill>
                <a:latin typeface="微软雅黑" panose="020B0503020204020204" pitchFamily="34" charset="-122"/>
                <a:ea typeface="微软雅黑" panose="020B0503020204020204" pitchFamily="34" charset="-122"/>
              </a:rPr>
            </a:br>
            <a:r>
              <a:rPr lang="en-US" altLang="zh-CN" sz="2800" dirty="0" smtClean="0">
                <a:solidFill>
                  <a:schemeClr val="tx1"/>
                </a:solidFill>
                <a:latin typeface="微软雅黑" panose="020B0503020204020204" pitchFamily="34" charset="-122"/>
                <a:ea typeface="微软雅黑" panose="020B0503020204020204" pitchFamily="34" charset="-122"/>
              </a:rPr>
              <a:t>a proposed WID </a:t>
            </a:r>
            <a:r>
              <a:rPr lang="en-US" altLang="zh-CN" sz="2800" dirty="0">
                <a:solidFill>
                  <a:schemeClr val="tx1"/>
                </a:solidFill>
                <a:latin typeface="微软雅黑" panose="020B0503020204020204" pitchFamily="34" charset="-122"/>
                <a:ea typeface="微软雅黑" panose="020B0503020204020204" pitchFamily="34" charset="-122"/>
              </a:rPr>
              <a:t>in </a:t>
            </a:r>
            <a:r>
              <a:rPr lang="en-US" altLang="zh-CN" sz="2800" dirty="0" smtClean="0">
                <a:solidFill>
                  <a:schemeClr val="tx1"/>
                </a:solidFill>
                <a:latin typeface="微软雅黑" panose="020B0503020204020204" pitchFamily="34" charset="-122"/>
                <a:ea typeface="微软雅黑" panose="020B0503020204020204" pitchFamily="34" charset="-122"/>
              </a:rPr>
              <a:t>SP-170159 </a:t>
            </a:r>
            <a:br>
              <a:rPr lang="en-US" altLang="zh-CN" sz="2800" dirty="0" smtClean="0">
                <a:solidFill>
                  <a:schemeClr val="tx1"/>
                </a:solidFill>
                <a:latin typeface="微软雅黑" panose="020B0503020204020204" pitchFamily="34" charset="-122"/>
                <a:ea typeface="微软雅黑" panose="020B0503020204020204" pitchFamily="34" charset="-122"/>
              </a:rPr>
            </a:br>
            <a:r>
              <a:rPr lang="en-US" altLang="zh-CN" sz="2800" dirty="0" smtClean="0">
                <a:solidFill>
                  <a:schemeClr val="tx1"/>
                </a:solidFill>
                <a:latin typeface="微软雅黑" panose="020B0503020204020204" pitchFamily="34" charset="-122"/>
                <a:ea typeface="微软雅黑" panose="020B0503020204020204" pitchFamily="34" charset="-122"/>
              </a:rPr>
              <a:t>and a companion CR in SP-170160</a:t>
            </a:r>
            <a:r>
              <a:rPr lang="en-US" altLang="zh-CN" sz="3600" dirty="0" smtClean="0">
                <a:solidFill>
                  <a:srgbClr val="FF0000"/>
                </a:solidFill>
                <a:latin typeface="微软雅黑" panose="020B0503020204020204" pitchFamily="34" charset="-122"/>
                <a:ea typeface="微软雅黑" panose="020B0503020204020204" pitchFamily="34" charset="-122"/>
              </a:rPr>
              <a:t/>
            </a:r>
            <a:br>
              <a:rPr lang="en-US" altLang="zh-CN" sz="3600" dirty="0" smtClean="0">
                <a:solidFill>
                  <a:srgbClr val="FF0000"/>
                </a:solidFill>
                <a:latin typeface="微软雅黑" panose="020B0503020204020204" pitchFamily="34" charset="-122"/>
                <a:ea typeface="微软雅黑" panose="020B0503020204020204" pitchFamily="34" charset="-122"/>
              </a:rPr>
            </a:br>
            <a:r>
              <a:rPr lang="en-US" altLang="zh-CN" sz="1800" dirty="0" smtClean="0">
                <a:solidFill>
                  <a:srgbClr val="C00000"/>
                </a:solidFill>
                <a:latin typeface="微软雅黑" panose="020B0503020204020204" pitchFamily="34" charset="-122"/>
                <a:ea typeface="微软雅黑" panose="020B0503020204020204" pitchFamily="34" charset="-122"/>
              </a:rPr>
              <a:t/>
            </a:r>
            <a:br>
              <a:rPr lang="en-US" altLang="zh-CN" sz="1800" dirty="0" smtClean="0">
                <a:solidFill>
                  <a:srgbClr val="C00000"/>
                </a:solidFill>
                <a:latin typeface="微软雅黑" panose="020B0503020204020204" pitchFamily="34" charset="-122"/>
                <a:ea typeface="微软雅黑" panose="020B0503020204020204" pitchFamily="34" charset="-122"/>
              </a:rPr>
            </a:br>
            <a:r>
              <a:rPr lang="en-US" altLang="zh-CN" sz="1800" dirty="0" smtClean="0">
                <a:solidFill>
                  <a:schemeClr val="tx1"/>
                </a:solidFill>
                <a:latin typeface="微软雅黑" panose="020B0503020204020204" pitchFamily="34" charset="-122"/>
                <a:ea typeface="微软雅黑" panose="020B0503020204020204" pitchFamily="34" charset="-122"/>
              </a:rPr>
              <a:t>Huawei, </a:t>
            </a:r>
            <a:r>
              <a:rPr lang="en-US" altLang="zh-CN" sz="1800" dirty="0" err="1" smtClean="0">
                <a:solidFill>
                  <a:schemeClr val="tx1"/>
                </a:solidFill>
                <a:latin typeface="微软雅黑" panose="020B0503020204020204" pitchFamily="34" charset="-122"/>
                <a:ea typeface="微软雅黑" panose="020B0503020204020204" pitchFamily="34" charset="-122"/>
              </a:rPr>
              <a:t>HiSilicon</a:t>
            </a:r>
            <a:r>
              <a:rPr lang="en-US" altLang="zh-CN" sz="1800" dirty="0" smtClean="0">
                <a:solidFill>
                  <a:schemeClr val="tx1"/>
                </a:solidFill>
                <a:latin typeface="微软雅黑" panose="020B0503020204020204" pitchFamily="34" charset="-122"/>
                <a:ea typeface="微软雅黑" panose="020B0503020204020204" pitchFamily="34" charset="-122"/>
              </a:rPr>
              <a:t>, Intel</a:t>
            </a:r>
            <a:endParaRPr lang="zh-CN" altLang="zh-CN" sz="1800" dirty="0" smtClean="0">
              <a:solidFill>
                <a:schemeClr val="tx1"/>
              </a:solidFill>
              <a:latin typeface="微软雅黑" panose="020B0503020204020204" pitchFamily="34" charset="-122"/>
              <a:ea typeface="微软雅黑" panose="020B0503020204020204" pitchFamily="34" charset="-122"/>
            </a:endParaRPr>
          </a:p>
        </p:txBody>
      </p:sp>
      <p:sp>
        <p:nvSpPr>
          <p:cNvPr id="4" name="Rectangle 3"/>
          <p:cNvSpPr/>
          <p:nvPr/>
        </p:nvSpPr>
        <p:spPr>
          <a:xfrm>
            <a:off x="1035050" y="376922"/>
            <a:ext cx="10466388" cy="646331"/>
          </a:xfrm>
          <a:prstGeom prst="rect">
            <a:avLst/>
          </a:prstGeom>
        </p:spPr>
        <p:txBody>
          <a:bodyPr wrap="square">
            <a:spAutoFit/>
          </a:bodyPr>
          <a:lstStyle/>
          <a:p>
            <a:pPr eaLnBrk="1" hangingPunct="1">
              <a:buClr>
                <a:srgbClr val="CC9900"/>
              </a:buClr>
              <a:buFont typeface="Wingdings" pitchFamily="2" charset="2"/>
              <a:buNone/>
            </a:pPr>
            <a:r>
              <a:rPr lang="en-US" b="1" dirty="0" smtClean="0">
                <a:solidFill>
                  <a:srgbClr val="000000"/>
                </a:solidFill>
                <a:latin typeface="Arial" charset="0"/>
              </a:rPr>
              <a:t>3GPP TSG Meeting #75							</a:t>
            </a:r>
            <a:r>
              <a:rPr lang="en-US" b="1" dirty="0" smtClean="0">
                <a:solidFill>
                  <a:srgbClr val="000000"/>
                </a:solidFill>
                <a:latin typeface="Arial" charset="0"/>
              </a:rPr>
              <a:t>SA-170215</a:t>
            </a:r>
            <a:endParaRPr lang="en-US" b="1" dirty="0" smtClean="0">
              <a:solidFill>
                <a:srgbClr val="000000"/>
              </a:solidFill>
              <a:latin typeface="Arial" charset="0"/>
            </a:endParaRPr>
          </a:p>
          <a:p>
            <a:pPr eaLnBrk="1" hangingPunct="1">
              <a:buClr>
                <a:srgbClr val="CC9900"/>
              </a:buClr>
              <a:buFont typeface="Wingdings" pitchFamily="2" charset="2"/>
              <a:buNone/>
            </a:pPr>
            <a:r>
              <a:rPr lang="pt-BR" b="1" dirty="0" smtClean="0">
                <a:solidFill>
                  <a:srgbClr val="000000"/>
                </a:solidFill>
                <a:latin typeface="Arial" charset="0"/>
              </a:rPr>
              <a:t>Dubrovnik, Croatia, March 6-10, 2017</a:t>
            </a:r>
            <a:endParaRPr lang="en-US" b="1" dirty="0">
              <a:solidFill>
                <a:srgbClr val="000000"/>
              </a:solidFill>
              <a:latin typeface="Arial" charset="0"/>
            </a:endParaRPr>
          </a:p>
        </p:txBody>
      </p:sp>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81013" y="180975"/>
            <a:ext cx="11714162" cy="871538"/>
          </a:xfrm>
          <a:prstGeom prst="rect">
            <a:avLst/>
          </a:prstGeom>
          <a:noFill/>
          <a:ln w="9525">
            <a:noFill/>
            <a:miter lim="800000"/>
            <a:headEnd/>
            <a:tailEnd/>
          </a:ln>
          <a:effectLst/>
        </p:spPr>
        <p:txBody>
          <a:bodyPr lIns="0" tIns="40034" rIns="80070" bIns="40034" anchor="ctr"/>
          <a:lstStyle/>
          <a:p>
            <a:pPr eaLnBrk="1" hangingPunct="1">
              <a:defRPr/>
            </a:pPr>
            <a:r>
              <a:rPr lang="en-US" altLang="zh-CN" sz="2800" b="1" kern="0" dirty="0" smtClean="0">
                <a:solidFill>
                  <a:srgbClr val="990000"/>
                </a:solidFill>
                <a:latin typeface="微软雅黑" pitchFamily="34" charset="-122"/>
                <a:ea typeface="微软雅黑" pitchFamily="34" charset="-122"/>
                <a:cs typeface="Arial" pitchFamily="34" charset="0"/>
              </a:rPr>
              <a:t>Current art of PLMN selection</a:t>
            </a:r>
            <a:endParaRPr lang="en-US" altLang="zh-CN" sz="1600" b="1" kern="0" dirty="0">
              <a:solidFill>
                <a:srgbClr val="990000"/>
              </a:solidFill>
              <a:latin typeface="微软雅黑" pitchFamily="34" charset="-122"/>
              <a:ea typeface="微软雅黑" pitchFamily="34" charset="-122"/>
              <a:cs typeface="Arial" pitchFamily="34" charset="0"/>
            </a:endParaRPr>
          </a:p>
        </p:txBody>
      </p:sp>
      <p:sp>
        <p:nvSpPr>
          <p:cNvPr id="12293" name="矩形 5"/>
          <p:cNvSpPr>
            <a:spLocks noChangeArrowheads="1"/>
          </p:cNvSpPr>
          <p:nvPr/>
        </p:nvSpPr>
        <p:spPr bwMode="auto">
          <a:xfrm>
            <a:off x="11716" y="1052513"/>
            <a:ext cx="11558479"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140000"/>
              </a:lnSpc>
              <a:buClr>
                <a:srgbClr val="777777"/>
              </a:buClr>
              <a:buSzPct val="60000"/>
              <a:buFont typeface="Wingdings" panose="05000000000000000000" pitchFamily="2" charset="2"/>
              <a:buChar char="l"/>
              <a:defRPr sz="2000" b="1">
                <a:solidFill>
                  <a:schemeClr val="tx1"/>
                </a:solidFill>
                <a:latin typeface="Arial" panose="020B0604020202020204" pitchFamily="34" charset="0"/>
                <a:ea typeface="黑体" panose="02010609060101010101" pitchFamily="49" charset="-122"/>
                <a:cs typeface="Arial" panose="020B0604020202020204" pitchFamily="34" charset="0"/>
              </a:defRPr>
            </a:lvl1pPr>
            <a:lvl2pPr>
              <a:lnSpc>
                <a:spcPct val="140000"/>
              </a:lnSpc>
              <a:buSzPct val="50000"/>
              <a:buFont typeface="Wingdings" panose="05000000000000000000" pitchFamily="2" charset="2"/>
              <a:buChar char="p"/>
              <a:defRPr>
                <a:solidFill>
                  <a:schemeClr val="tx1"/>
                </a:solidFill>
                <a:latin typeface="Arial" panose="020B0604020202020204" pitchFamily="34" charset="0"/>
                <a:ea typeface="华文细黑" panose="02010600040101010101" pitchFamily="2" charset="-122"/>
                <a:cs typeface="Arial" panose="020B0604020202020204" pitchFamily="34" charset="0"/>
              </a:defRPr>
            </a:lvl2pPr>
            <a:lvl3pPr marL="1143000" indent="-228600">
              <a:lnSpc>
                <a:spcPct val="140000"/>
              </a:lnSpc>
              <a:buSzPct val="50000"/>
              <a:buFont typeface="Wingdings" panose="05000000000000000000" pitchFamily="2" charset="2"/>
              <a:buChar char="n"/>
              <a:defRPr sz="1600">
                <a:solidFill>
                  <a:schemeClr val="tx1"/>
                </a:solidFill>
                <a:latin typeface="Arial" panose="020B0604020202020204" pitchFamily="34" charset="0"/>
                <a:ea typeface="华文细黑" panose="02010600040101010101" pitchFamily="2" charset="-122"/>
                <a:cs typeface="Arial" panose="020B0604020202020204" pitchFamily="34" charset="0"/>
              </a:defRPr>
            </a:lvl3pPr>
            <a:lvl4pPr marL="1600200" indent="-228600">
              <a:lnSpc>
                <a:spcPct val="140000"/>
              </a:lnSpc>
              <a:buChar char="–"/>
              <a:defRPr sz="1300">
                <a:solidFill>
                  <a:schemeClr val="tx1"/>
                </a:solidFill>
                <a:latin typeface="Arial" panose="020B0604020202020204" pitchFamily="34" charset="0"/>
                <a:ea typeface="华文细黑" panose="02010600040101010101" pitchFamily="2" charset="-122"/>
                <a:cs typeface="Arial" panose="020B0604020202020204" pitchFamily="34" charset="0"/>
              </a:defRPr>
            </a:lvl4pPr>
            <a:lvl5pPr marL="2057400" indent="-228600">
              <a:lnSpc>
                <a:spcPct val="140000"/>
              </a:lnSpc>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5pPr>
            <a:lvl6pPr marL="25146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6pPr>
            <a:lvl7pPr marL="29718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7pPr>
            <a:lvl8pPr marL="34290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8pPr>
            <a:lvl9pPr marL="38862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9pPr>
          </a:lstStyle>
          <a:p>
            <a:pPr marL="627063" lvl="1" indent="-171450" eaLnBrk="1">
              <a:lnSpc>
                <a:spcPct val="100000"/>
              </a:lnSpc>
              <a:spcAft>
                <a:spcPts val="1200"/>
              </a:spcAft>
              <a:buSzTx/>
              <a:buFont typeface="Arial" panose="020B0604020202020204" pitchFamily="34" charset="0"/>
              <a:buChar char="•"/>
            </a:pPr>
            <a:r>
              <a:rPr lang="en-US" altLang="zh-CN" sz="2000" dirty="0" smtClean="0">
                <a:latin typeface="Calibri" panose="020F0502020204030204" pitchFamily="34" charset="0"/>
                <a:ea typeface="宋体" panose="02010600030101010101" pitchFamily="2" charset="-122"/>
              </a:rPr>
              <a:t>The requirements on PLMN selection are defined in SA1 in stage 1 TS 22.011 (sub 3.2).</a:t>
            </a:r>
          </a:p>
          <a:p>
            <a:pPr marL="627063" lvl="1" indent="-171450" eaLnBrk="1">
              <a:lnSpc>
                <a:spcPct val="100000"/>
              </a:lnSpc>
              <a:spcAft>
                <a:spcPts val="1200"/>
              </a:spcAft>
              <a:buSzTx/>
              <a:buFont typeface="Arial" panose="020B0604020202020204" pitchFamily="34" charset="0"/>
              <a:buChar char="•"/>
            </a:pPr>
            <a:r>
              <a:rPr lang="en-US" altLang="zh-CN" sz="2000" dirty="0" smtClean="0">
                <a:latin typeface="Calibri" panose="020F0502020204030204" pitchFamily="34" charset="0"/>
                <a:ea typeface="宋体" panose="02010600030101010101" pitchFamily="2" charset="-122"/>
              </a:rPr>
              <a:t>The UE’s behaviour for PLMN selection </a:t>
            </a:r>
            <a:r>
              <a:rPr lang="en-US" altLang="zh-CN" sz="2000" dirty="0">
                <a:latin typeface="Calibri" panose="020F0502020204030204" pitchFamily="34" charset="0"/>
                <a:ea typeface="宋体" panose="02010600030101010101" pitchFamily="2" charset="-122"/>
              </a:rPr>
              <a:t>i</a:t>
            </a:r>
            <a:r>
              <a:rPr lang="en-US" altLang="zh-CN" sz="2000" dirty="0" smtClean="0">
                <a:latin typeface="Calibri" panose="020F0502020204030204" pitchFamily="34" charset="0"/>
                <a:ea typeface="宋体" panose="02010600030101010101" pitchFamily="2" charset="-122"/>
              </a:rPr>
              <a:t>s specified in CT1 in stage 2 TS 23.122 (sub 4.4), which has worked very well for a very long time since specified.</a:t>
            </a:r>
          </a:p>
          <a:p>
            <a:pPr marL="627063" lvl="1" indent="-171450" eaLnBrk="1">
              <a:lnSpc>
                <a:spcPct val="100000"/>
              </a:lnSpc>
              <a:spcAft>
                <a:spcPts val="1200"/>
              </a:spcAft>
              <a:buSzTx/>
              <a:buFont typeface="Arial" panose="020B0604020202020204" pitchFamily="34" charset="0"/>
              <a:buChar char="•"/>
            </a:pPr>
            <a:r>
              <a:rPr lang="en-US" altLang="zh-CN" sz="2000" dirty="0">
                <a:latin typeface="Calibri" panose="020F0502020204030204" pitchFamily="34" charset="0"/>
                <a:ea typeface="宋体" panose="02010600030101010101" pitchFamily="2" charset="-122"/>
              </a:rPr>
              <a:t>For automatic network selection, the UE has </a:t>
            </a:r>
            <a:r>
              <a:rPr lang="en-US" altLang="zh-CN" sz="2000" dirty="0" smtClean="0">
                <a:latin typeface="Calibri" panose="020F0502020204030204" pitchFamily="34" charset="0"/>
                <a:ea typeface="宋体" panose="02010600030101010101" pitchFamily="2" charset="-122"/>
              </a:rPr>
              <a:t>followed </a:t>
            </a:r>
            <a:r>
              <a:rPr lang="en-US" altLang="zh-CN" sz="2000" dirty="0">
                <a:latin typeface="Calibri" panose="020F0502020204030204" pitchFamily="34" charset="0"/>
                <a:ea typeface="宋体" panose="02010600030101010101" pitchFamily="2" charset="-122"/>
              </a:rPr>
              <a:t>the following preferential order to select the network</a:t>
            </a:r>
          </a:p>
          <a:p>
            <a:pPr marL="623888" lvl="1" indent="0" eaLnBrk="1">
              <a:lnSpc>
                <a:spcPct val="100000"/>
              </a:lnSpc>
              <a:spcAft>
                <a:spcPts val="1200"/>
              </a:spcAft>
              <a:buSzTx/>
              <a:buNone/>
            </a:pPr>
            <a:r>
              <a:rPr lang="en-US" altLang="zh-CN" sz="2000" dirty="0">
                <a:latin typeface="Calibri" panose="020F0502020204030204" pitchFamily="34" charset="0"/>
                <a:ea typeface="宋体" panose="02010600030101010101" pitchFamily="2" charset="-122"/>
              </a:rPr>
              <a:t>1.	RPLMN</a:t>
            </a:r>
          </a:p>
          <a:p>
            <a:pPr marL="623888" lvl="1" indent="0" eaLnBrk="1">
              <a:lnSpc>
                <a:spcPct val="100000"/>
              </a:lnSpc>
              <a:spcAft>
                <a:spcPts val="1200"/>
              </a:spcAft>
              <a:buSzTx/>
              <a:buNone/>
            </a:pPr>
            <a:r>
              <a:rPr lang="en-US" altLang="zh-CN" sz="2000" dirty="0">
                <a:latin typeface="Calibri" panose="020F0502020204030204" pitchFamily="34" charset="0"/>
                <a:ea typeface="宋体" panose="02010600030101010101" pitchFamily="2" charset="-122"/>
              </a:rPr>
              <a:t>2.	HPLMN (and EHPLMN)</a:t>
            </a:r>
          </a:p>
          <a:p>
            <a:pPr marL="623888" lvl="1" indent="0" eaLnBrk="1">
              <a:lnSpc>
                <a:spcPct val="100000"/>
              </a:lnSpc>
              <a:spcAft>
                <a:spcPts val="1200"/>
              </a:spcAft>
              <a:buSzTx/>
              <a:buNone/>
            </a:pPr>
            <a:r>
              <a:rPr lang="en-US" altLang="zh-CN" sz="2000" dirty="0">
                <a:latin typeface="Calibri" panose="020F0502020204030204" pitchFamily="34" charset="0"/>
                <a:ea typeface="宋体" panose="02010600030101010101" pitchFamily="2" charset="-122"/>
              </a:rPr>
              <a:t>3.	</a:t>
            </a:r>
            <a:r>
              <a:rPr lang="en-US" altLang="zh-CN" sz="2000" dirty="0" smtClean="0">
                <a:latin typeface="Calibri" panose="020F0502020204030204" pitchFamily="34" charset="0"/>
                <a:ea typeface="宋体" panose="02010600030101010101" pitchFamily="2" charset="-122"/>
              </a:rPr>
              <a:t>PLMN in User-Controlled </a:t>
            </a:r>
            <a:r>
              <a:rPr lang="en-US" altLang="zh-CN" sz="2000" dirty="0">
                <a:latin typeface="Calibri" panose="020F0502020204030204" pitchFamily="34" charset="0"/>
                <a:ea typeface="宋体" panose="02010600030101010101" pitchFamily="2" charset="-122"/>
              </a:rPr>
              <a:t>list</a:t>
            </a:r>
          </a:p>
          <a:p>
            <a:pPr marL="623888" lvl="1" indent="0" eaLnBrk="1">
              <a:lnSpc>
                <a:spcPct val="100000"/>
              </a:lnSpc>
              <a:spcAft>
                <a:spcPts val="1200"/>
              </a:spcAft>
              <a:buSzTx/>
              <a:buNone/>
            </a:pPr>
            <a:r>
              <a:rPr lang="en-US" altLang="zh-CN" sz="2000" dirty="0">
                <a:latin typeface="Calibri" panose="020F0502020204030204" pitchFamily="34" charset="0"/>
                <a:ea typeface="宋体" panose="02010600030101010101" pitchFamily="2" charset="-122"/>
              </a:rPr>
              <a:t>4.	</a:t>
            </a:r>
            <a:r>
              <a:rPr lang="en-US" altLang="zh-CN" sz="2000" dirty="0" smtClean="0">
                <a:latin typeface="Calibri" panose="020F0502020204030204" pitchFamily="34" charset="0"/>
                <a:ea typeface="宋体" panose="02010600030101010101" pitchFamily="2" charset="-122"/>
              </a:rPr>
              <a:t>PLMN in Operator-Controlled </a:t>
            </a:r>
            <a:r>
              <a:rPr lang="en-US" altLang="zh-CN" sz="2000" dirty="0">
                <a:latin typeface="Calibri" panose="020F0502020204030204" pitchFamily="34" charset="0"/>
                <a:ea typeface="宋体" panose="02010600030101010101" pitchFamily="2" charset="-122"/>
              </a:rPr>
              <a:t>list</a:t>
            </a:r>
          </a:p>
          <a:p>
            <a:pPr marL="623888" lvl="1" indent="0" eaLnBrk="1">
              <a:lnSpc>
                <a:spcPct val="100000"/>
              </a:lnSpc>
              <a:spcAft>
                <a:spcPts val="1200"/>
              </a:spcAft>
              <a:buSzTx/>
              <a:buNone/>
            </a:pPr>
            <a:r>
              <a:rPr lang="en-US" altLang="zh-CN" sz="2000" dirty="0" smtClean="0">
                <a:latin typeface="Calibri" panose="020F0502020204030204" pitchFamily="34" charset="0"/>
                <a:ea typeface="宋体" panose="02010600030101010101" pitchFamily="2" charset="-122"/>
              </a:rPr>
              <a:t>5.	Other PLMNs with high </a:t>
            </a:r>
            <a:r>
              <a:rPr lang="en-US" altLang="zh-CN" sz="2000" dirty="0">
                <a:latin typeface="Calibri" panose="020F0502020204030204" pitchFamily="34" charset="0"/>
                <a:ea typeface="宋体" panose="02010600030101010101" pitchFamily="2" charset="-122"/>
              </a:rPr>
              <a:t>signal </a:t>
            </a:r>
            <a:r>
              <a:rPr lang="en-US" altLang="zh-CN" sz="2000" dirty="0" smtClean="0">
                <a:latin typeface="Calibri" panose="020F0502020204030204" pitchFamily="34" charset="0"/>
                <a:ea typeface="宋体" panose="02010600030101010101" pitchFamily="2" charset="-122"/>
              </a:rPr>
              <a:t>quality </a:t>
            </a:r>
            <a:r>
              <a:rPr lang="en-US" altLang="zh-CN" sz="2000" dirty="0">
                <a:latin typeface="Calibri" panose="020F0502020204030204" pitchFamily="34" charset="0"/>
                <a:ea typeface="宋体" panose="02010600030101010101" pitchFamily="2" charset="-122"/>
              </a:rPr>
              <a:t>criteria</a:t>
            </a:r>
            <a:endParaRPr lang="en-US" altLang="zh-CN" sz="2000" dirty="0" smtClean="0">
              <a:latin typeface="Calibri" panose="020F0502020204030204" pitchFamily="34" charset="0"/>
              <a:ea typeface="宋体" panose="02010600030101010101" pitchFamily="2" charset="-122"/>
            </a:endParaRPr>
          </a:p>
          <a:p>
            <a:pPr marL="623888" lvl="1" indent="0" eaLnBrk="1">
              <a:lnSpc>
                <a:spcPct val="100000"/>
              </a:lnSpc>
              <a:spcAft>
                <a:spcPts val="1200"/>
              </a:spcAft>
              <a:buSzTx/>
              <a:buNone/>
            </a:pPr>
            <a:r>
              <a:rPr lang="en-US" altLang="zh-CN" sz="2000" dirty="0" smtClean="0">
                <a:latin typeface="Calibri" panose="020F0502020204030204" pitchFamily="34" charset="0"/>
                <a:ea typeface="宋体" panose="02010600030101010101" pitchFamily="2" charset="-122"/>
              </a:rPr>
              <a:t>6</a:t>
            </a:r>
            <a:r>
              <a:rPr lang="en-US" altLang="zh-CN" sz="2000" dirty="0">
                <a:latin typeface="Calibri" panose="020F0502020204030204" pitchFamily="34" charset="0"/>
                <a:ea typeface="宋体" panose="02010600030101010101" pitchFamily="2" charset="-122"/>
              </a:rPr>
              <a:t>.	Other PLMNs in order of decreasing signal </a:t>
            </a:r>
            <a:r>
              <a:rPr lang="en-US" altLang="zh-CN" sz="2000" dirty="0" smtClean="0">
                <a:latin typeface="Calibri" panose="020F0502020204030204" pitchFamily="34" charset="0"/>
                <a:ea typeface="宋体" panose="02010600030101010101" pitchFamily="2" charset="-122"/>
              </a:rPr>
              <a:t>quality</a:t>
            </a:r>
            <a:endParaRPr lang="en-US" altLang="zh-CN" sz="2000" dirty="0">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81013" y="180975"/>
            <a:ext cx="11714162" cy="871538"/>
          </a:xfrm>
          <a:prstGeom prst="rect">
            <a:avLst/>
          </a:prstGeom>
          <a:noFill/>
          <a:ln w="9525">
            <a:noFill/>
            <a:miter lim="800000"/>
            <a:headEnd/>
            <a:tailEnd/>
          </a:ln>
          <a:effectLst/>
        </p:spPr>
        <p:txBody>
          <a:bodyPr lIns="0" tIns="40034" rIns="80070" bIns="40034" anchor="ctr"/>
          <a:lstStyle/>
          <a:p>
            <a:pPr eaLnBrk="1" hangingPunct="1">
              <a:defRPr/>
            </a:pPr>
            <a:r>
              <a:rPr lang="en-US" altLang="zh-CN" sz="2800" b="1" kern="0" dirty="0" smtClean="0">
                <a:solidFill>
                  <a:srgbClr val="990000"/>
                </a:solidFill>
                <a:latin typeface="微软雅黑" pitchFamily="34" charset="-122"/>
                <a:ea typeface="微软雅黑" pitchFamily="34" charset="-122"/>
                <a:cs typeface="Arial" pitchFamily="34" charset="0"/>
              </a:rPr>
              <a:t>Current art of HPLMN selection</a:t>
            </a:r>
            <a:endParaRPr lang="en-US" altLang="zh-CN" sz="1600" b="1" kern="0" dirty="0">
              <a:solidFill>
                <a:srgbClr val="990000"/>
              </a:solidFill>
              <a:latin typeface="微软雅黑" pitchFamily="34" charset="-122"/>
              <a:ea typeface="微软雅黑" pitchFamily="34" charset="-122"/>
              <a:cs typeface="Arial" pitchFamily="34" charset="0"/>
            </a:endParaRPr>
          </a:p>
        </p:txBody>
      </p:sp>
      <p:sp>
        <p:nvSpPr>
          <p:cNvPr id="12293" name="矩形 5"/>
          <p:cNvSpPr>
            <a:spLocks noChangeArrowheads="1"/>
          </p:cNvSpPr>
          <p:nvPr/>
        </p:nvSpPr>
        <p:spPr bwMode="auto">
          <a:xfrm>
            <a:off x="227740" y="1052513"/>
            <a:ext cx="11558479"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140000"/>
              </a:lnSpc>
              <a:buClr>
                <a:srgbClr val="777777"/>
              </a:buClr>
              <a:buSzPct val="60000"/>
              <a:buFont typeface="Wingdings" panose="05000000000000000000" pitchFamily="2" charset="2"/>
              <a:buChar char="l"/>
              <a:defRPr sz="2000" b="1">
                <a:solidFill>
                  <a:schemeClr val="tx1"/>
                </a:solidFill>
                <a:latin typeface="Arial" panose="020B0604020202020204" pitchFamily="34" charset="0"/>
                <a:ea typeface="黑体" panose="02010609060101010101" pitchFamily="49" charset="-122"/>
                <a:cs typeface="Arial" panose="020B0604020202020204" pitchFamily="34" charset="0"/>
              </a:defRPr>
            </a:lvl1pPr>
            <a:lvl2pPr>
              <a:lnSpc>
                <a:spcPct val="140000"/>
              </a:lnSpc>
              <a:buSzPct val="50000"/>
              <a:buFont typeface="Wingdings" panose="05000000000000000000" pitchFamily="2" charset="2"/>
              <a:buChar char="p"/>
              <a:defRPr>
                <a:solidFill>
                  <a:schemeClr val="tx1"/>
                </a:solidFill>
                <a:latin typeface="Arial" panose="020B0604020202020204" pitchFamily="34" charset="0"/>
                <a:ea typeface="华文细黑" panose="02010600040101010101" pitchFamily="2" charset="-122"/>
                <a:cs typeface="Arial" panose="020B0604020202020204" pitchFamily="34" charset="0"/>
              </a:defRPr>
            </a:lvl2pPr>
            <a:lvl3pPr marL="1143000" indent="-228600">
              <a:lnSpc>
                <a:spcPct val="140000"/>
              </a:lnSpc>
              <a:buSzPct val="50000"/>
              <a:buFont typeface="Wingdings" panose="05000000000000000000" pitchFamily="2" charset="2"/>
              <a:buChar char="n"/>
              <a:defRPr sz="1600">
                <a:solidFill>
                  <a:schemeClr val="tx1"/>
                </a:solidFill>
                <a:latin typeface="Arial" panose="020B0604020202020204" pitchFamily="34" charset="0"/>
                <a:ea typeface="华文细黑" panose="02010600040101010101" pitchFamily="2" charset="-122"/>
                <a:cs typeface="Arial" panose="020B0604020202020204" pitchFamily="34" charset="0"/>
              </a:defRPr>
            </a:lvl3pPr>
            <a:lvl4pPr marL="1600200" indent="-228600">
              <a:lnSpc>
                <a:spcPct val="140000"/>
              </a:lnSpc>
              <a:buChar char="–"/>
              <a:defRPr sz="1300">
                <a:solidFill>
                  <a:schemeClr val="tx1"/>
                </a:solidFill>
                <a:latin typeface="Arial" panose="020B0604020202020204" pitchFamily="34" charset="0"/>
                <a:ea typeface="华文细黑" panose="02010600040101010101" pitchFamily="2" charset="-122"/>
                <a:cs typeface="Arial" panose="020B0604020202020204" pitchFamily="34" charset="0"/>
              </a:defRPr>
            </a:lvl4pPr>
            <a:lvl5pPr marL="2057400" indent="-228600">
              <a:lnSpc>
                <a:spcPct val="140000"/>
              </a:lnSpc>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5pPr>
            <a:lvl6pPr marL="25146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6pPr>
            <a:lvl7pPr marL="29718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7pPr>
            <a:lvl8pPr marL="34290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8pPr>
            <a:lvl9pPr marL="38862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9pPr>
          </a:lstStyle>
          <a:p>
            <a:pPr marL="627063" lvl="1" indent="-171450" eaLnBrk="1">
              <a:lnSpc>
                <a:spcPct val="100000"/>
              </a:lnSpc>
              <a:spcAft>
                <a:spcPts val="1200"/>
              </a:spcAft>
              <a:buSzTx/>
              <a:buFont typeface="Arial" panose="020B0604020202020204" pitchFamily="34" charset="0"/>
              <a:buChar char="•"/>
            </a:pPr>
            <a:r>
              <a:rPr lang="en-US" altLang="zh-CN" sz="2400" dirty="0" smtClean="0">
                <a:latin typeface="Calibri" panose="020F0502020204030204" pitchFamily="34" charset="0"/>
                <a:ea typeface="宋体" panose="02010600030101010101" pitchFamily="2" charset="-122"/>
              </a:rPr>
              <a:t>The </a:t>
            </a:r>
            <a:r>
              <a:rPr lang="en-US" altLang="zh-CN" sz="2400" dirty="0">
                <a:latin typeface="Calibri" panose="020F0502020204030204" pitchFamily="34" charset="0"/>
                <a:ea typeface="宋体" panose="02010600030101010101" pitchFamily="2" charset="-122"/>
              </a:rPr>
              <a:t>MS </a:t>
            </a:r>
            <a:r>
              <a:rPr lang="en-US" altLang="zh-CN" sz="2400" b="1" dirty="0">
                <a:solidFill>
                  <a:srgbClr val="FF0000"/>
                </a:solidFill>
                <a:latin typeface="Calibri" panose="020F0502020204030204" pitchFamily="34" charset="0"/>
                <a:ea typeface="宋体" panose="02010600030101010101" pitchFamily="2" charset="-122"/>
              </a:rPr>
              <a:t>shall</a:t>
            </a:r>
            <a:r>
              <a:rPr lang="en-US" altLang="zh-CN" sz="2400" dirty="0">
                <a:solidFill>
                  <a:srgbClr val="FF0000"/>
                </a:solidFill>
                <a:latin typeface="Calibri" panose="020F0502020204030204" pitchFamily="34" charset="0"/>
                <a:ea typeface="宋体" panose="02010600030101010101" pitchFamily="2" charset="-122"/>
              </a:rPr>
              <a:t> </a:t>
            </a:r>
            <a:r>
              <a:rPr lang="en-US" altLang="zh-CN" sz="2400" dirty="0">
                <a:latin typeface="Calibri" panose="020F0502020204030204" pitchFamily="34" charset="0"/>
                <a:ea typeface="宋体" panose="02010600030101010101" pitchFamily="2" charset="-122"/>
              </a:rPr>
              <a:t>search for </a:t>
            </a:r>
            <a:r>
              <a:rPr lang="en-US" altLang="zh-CN" sz="2400" b="1" dirty="0">
                <a:solidFill>
                  <a:srgbClr val="FF0000"/>
                </a:solidFill>
                <a:latin typeface="Calibri" panose="020F0502020204030204" pitchFamily="34" charset="0"/>
                <a:ea typeface="宋体" panose="02010600030101010101" pitchFamily="2" charset="-122"/>
              </a:rPr>
              <a:t>all</a:t>
            </a:r>
            <a:r>
              <a:rPr lang="en-US" altLang="zh-CN" sz="2400" dirty="0">
                <a:solidFill>
                  <a:srgbClr val="FF0000"/>
                </a:solidFill>
                <a:latin typeface="Calibri" panose="020F0502020204030204" pitchFamily="34" charset="0"/>
                <a:ea typeface="宋体" panose="02010600030101010101" pitchFamily="2" charset="-122"/>
              </a:rPr>
              <a:t> </a:t>
            </a:r>
            <a:r>
              <a:rPr lang="en-US" altLang="zh-CN" sz="2400" dirty="0">
                <a:latin typeface="Calibri" panose="020F0502020204030204" pitchFamily="34" charset="0"/>
                <a:ea typeface="宋体" panose="02010600030101010101" pitchFamily="2" charset="-122"/>
              </a:rPr>
              <a:t>access technologies it is capable of. No priority is defined for the preferred access technology and the priority is an implementation issue, but "HPLMN Selector with Access Technology" data file on the SIM </a:t>
            </a:r>
            <a:r>
              <a:rPr lang="en-US" altLang="zh-CN" sz="2400" b="1" dirty="0">
                <a:solidFill>
                  <a:srgbClr val="FF0000"/>
                </a:solidFill>
                <a:latin typeface="Calibri" panose="020F0502020204030204" pitchFamily="34" charset="0"/>
                <a:ea typeface="宋体" panose="02010600030101010101" pitchFamily="2" charset="-122"/>
              </a:rPr>
              <a:t>may</a:t>
            </a:r>
            <a:r>
              <a:rPr lang="en-US" altLang="zh-CN" sz="2400" dirty="0">
                <a:solidFill>
                  <a:srgbClr val="FF0000"/>
                </a:solidFill>
                <a:latin typeface="Calibri" panose="020F0502020204030204" pitchFamily="34" charset="0"/>
                <a:ea typeface="宋体" panose="02010600030101010101" pitchFamily="2" charset="-122"/>
              </a:rPr>
              <a:t> </a:t>
            </a:r>
            <a:r>
              <a:rPr lang="en-US" altLang="zh-CN" sz="2400" dirty="0">
                <a:latin typeface="Calibri" panose="020F0502020204030204" pitchFamily="34" charset="0"/>
                <a:ea typeface="宋体" panose="02010600030101010101" pitchFamily="2" charset="-122"/>
              </a:rPr>
              <a:t>be used to </a:t>
            </a:r>
            <a:r>
              <a:rPr lang="en-US" altLang="zh-CN" sz="2400" dirty="0" err="1">
                <a:latin typeface="Calibri" panose="020F0502020204030204" pitchFamily="34" charset="0"/>
                <a:ea typeface="宋体" panose="02010600030101010101" pitchFamily="2" charset="-122"/>
              </a:rPr>
              <a:t>optimise</a:t>
            </a:r>
            <a:r>
              <a:rPr lang="en-US" altLang="zh-CN" sz="2400" dirty="0">
                <a:latin typeface="Calibri" panose="020F0502020204030204" pitchFamily="34" charset="0"/>
                <a:ea typeface="宋体" panose="02010600030101010101" pitchFamily="2" charset="-122"/>
              </a:rPr>
              <a:t> the procedure</a:t>
            </a:r>
            <a:r>
              <a:rPr lang="en-US" altLang="zh-CN" sz="2400" dirty="0" smtClean="0">
                <a:latin typeface="Calibri" panose="020F0502020204030204" pitchFamily="34" charset="0"/>
                <a:ea typeface="宋体" panose="02010600030101010101" pitchFamily="2" charset="-122"/>
              </a:rPr>
              <a:t>.</a:t>
            </a:r>
          </a:p>
          <a:p>
            <a:pPr marL="627063" lvl="1" indent="-171450" eaLnBrk="1">
              <a:lnSpc>
                <a:spcPct val="100000"/>
              </a:lnSpc>
              <a:spcAft>
                <a:spcPts val="1200"/>
              </a:spcAft>
              <a:buSzTx/>
              <a:buFont typeface="Arial" panose="020B0604020202020204" pitchFamily="34" charset="0"/>
              <a:buChar char="•"/>
            </a:pPr>
            <a:r>
              <a:rPr lang="en-US" altLang="zh-CN" sz="2400" dirty="0" smtClean="0">
                <a:latin typeface="Calibri" panose="020F0502020204030204" pitchFamily="34" charset="0"/>
                <a:ea typeface="宋体" panose="02010600030101010101" pitchFamily="2" charset="-122"/>
              </a:rPr>
              <a:t>An </a:t>
            </a:r>
            <a:r>
              <a:rPr lang="en-US" altLang="zh-CN" sz="2400" dirty="0">
                <a:latin typeface="Calibri" panose="020F0502020204030204" pitchFamily="34" charset="0"/>
                <a:ea typeface="宋体" panose="02010600030101010101" pitchFamily="2" charset="-122"/>
              </a:rPr>
              <a:t>MS using a SIM without access technology information storage (i.e. </a:t>
            </a:r>
            <a:r>
              <a:rPr lang="en-US" altLang="zh-CN" sz="2400" dirty="0" smtClean="0">
                <a:latin typeface="Calibri" panose="020F0502020204030204" pitchFamily="34" charset="0"/>
                <a:ea typeface="宋体" panose="02010600030101010101" pitchFamily="2" charset="-122"/>
              </a:rPr>
              <a:t>without the </a:t>
            </a:r>
            <a:r>
              <a:rPr lang="en-US" altLang="zh-CN" sz="2400" dirty="0">
                <a:latin typeface="Calibri" panose="020F0502020204030204" pitchFamily="34" charset="0"/>
                <a:ea typeface="宋体" panose="02010600030101010101" pitchFamily="2" charset="-122"/>
              </a:rPr>
              <a:t>"HPLMN Selector with Access Technology" data file </a:t>
            </a:r>
            <a:r>
              <a:rPr lang="en-US" altLang="zh-CN" sz="2400" dirty="0" smtClean="0">
                <a:latin typeface="Calibri" panose="020F0502020204030204" pitchFamily="34" charset="0"/>
                <a:ea typeface="宋体" panose="02010600030101010101" pitchFamily="2" charset="-122"/>
              </a:rPr>
              <a:t>present</a:t>
            </a:r>
            <a:r>
              <a:rPr lang="en-US" altLang="zh-CN" sz="2400" dirty="0">
                <a:latin typeface="Calibri" panose="020F0502020204030204" pitchFamily="34" charset="0"/>
                <a:ea typeface="宋体" panose="02010600030101010101" pitchFamily="2" charset="-122"/>
              </a:rPr>
              <a:t>) </a:t>
            </a:r>
            <a:r>
              <a:rPr lang="en-US" altLang="zh-CN" sz="2400" b="1" dirty="0">
                <a:solidFill>
                  <a:srgbClr val="FF0000"/>
                </a:solidFill>
                <a:latin typeface="Calibri" panose="020F0502020204030204" pitchFamily="34" charset="0"/>
                <a:ea typeface="宋体" panose="02010600030101010101" pitchFamily="2" charset="-122"/>
              </a:rPr>
              <a:t>shall</a:t>
            </a:r>
            <a:r>
              <a:rPr lang="en-US" altLang="zh-CN" sz="2400" dirty="0">
                <a:solidFill>
                  <a:srgbClr val="FF0000"/>
                </a:solidFill>
                <a:latin typeface="Calibri" panose="020F0502020204030204" pitchFamily="34" charset="0"/>
                <a:ea typeface="宋体" panose="02010600030101010101" pitchFamily="2" charset="-122"/>
              </a:rPr>
              <a:t> </a:t>
            </a:r>
            <a:r>
              <a:rPr lang="en-US" altLang="zh-CN" sz="2400" dirty="0">
                <a:latin typeface="Calibri" panose="020F0502020204030204" pitchFamily="34" charset="0"/>
                <a:ea typeface="宋体" panose="02010600030101010101" pitchFamily="2" charset="-122"/>
              </a:rPr>
              <a:t>search for </a:t>
            </a:r>
            <a:r>
              <a:rPr lang="en-US" altLang="zh-CN" sz="2400" b="1" dirty="0">
                <a:solidFill>
                  <a:srgbClr val="FF0000"/>
                </a:solidFill>
                <a:latin typeface="Calibri" panose="020F0502020204030204" pitchFamily="34" charset="0"/>
                <a:ea typeface="宋体" panose="02010600030101010101" pitchFamily="2" charset="-122"/>
              </a:rPr>
              <a:t>all</a:t>
            </a:r>
            <a:r>
              <a:rPr lang="en-US" altLang="zh-CN" sz="2400" dirty="0">
                <a:solidFill>
                  <a:srgbClr val="FF0000"/>
                </a:solidFill>
                <a:latin typeface="Calibri" panose="020F0502020204030204" pitchFamily="34" charset="0"/>
                <a:ea typeface="宋体" panose="02010600030101010101" pitchFamily="2" charset="-122"/>
              </a:rPr>
              <a:t> </a:t>
            </a:r>
            <a:r>
              <a:rPr lang="en-US" altLang="zh-CN" sz="2400" dirty="0">
                <a:latin typeface="Calibri" panose="020F0502020204030204" pitchFamily="34" charset="0"/>
                <a:ea typeface="宋体" panose="02010600030101010101" pitchFamily="2" charset="-122"/>
              </a:rPr>
              <a:t>access technologies it is capable of. The priority ordering amongst the access technologies is implementation dependent</a:t>
            </a:r>
            <a:r>
              <a:rPr lang="en-US" altLang="zh-CN" sz="2400" dirty="0" smtClean="0">
                <a:latin typeface="Calibri" panose="020F0502020204030204" pitchFamily="34" charset="0"/>
                <a:ea typeface="宋体" panose="02010600030101010101" pitchFamily="2" charset="-122"/>
              </a:rPr>
              <a:t>.</a:t>
            </a:r>
            <a:endParaRPr lang="en-US" altLang="zh-CN" sz="24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200402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81013" y="180975"/>
            <a:ext cx="11714162" cy="871538"/>
          </a:xfrm>
          <a:prstGeom prst="rect">
            <a:avLst/>
          </a:prstGeom>
          <a:noFill/>
          <a:ln w="9525">
            <a:noFill/>
            <a:miter lim="800000"/>
            <a:headEnd/>
            <a:tailEnd/>
          </a:ln>
          <a:effectLst/>
        </p:spPr>
        <p:txBody>
          <a:bodyPr lIns="0" tIns="40034" rIns="80070" bIns="40034" anchor="ctr"/>
          <a:lstStyle/>
          <a:p>
            <a:pPr eaLnBrk="1" hangingPunct="1">
              <a:defRPr/>
            </a:pPr>
            <a:r>
              <a:rPr lang="en-US" altLang="zh-CN" sz="2800" b="1" kern="0" dirty="0" smtClean="0">
                <a:solidFill>
                  <a:srgbClr val="990000"/>
                </a:solidFill>
                <a:latin typeface="微软雅黑" pitchFamily="34" charset="-122"/>
                <a:ea typeface="微软雅黑" pitchFamily="34" charset="-122"/>
                <a:cs typeface="Arial" pitchFamily="34" charset="0"/>
              </a:rPr>
              <a:t>HPLMN selection modified in </a:t>
            </a:r>
            <a:r>
              <a:rPr lang="en-US" altLang="zh-CN" sz="2800" b="1" kern="0" dirty="0">
                <a:solidFill>
                  <a:srgbClr val="990000"/>
                </a:solidFill>
                <a:latin typeface="微软雅黑" pitchFamily="34" charset="-122"/>
                <a:ea typeface="微软雅黑" pitchFamily="34" charset="-122"/>
                <a:cs typeface="Arial" pitchFamily="34" charset="0"/>
              </a:rPr>
              <a:t>SA1#77</a:t>
            </a:r>
            <a:endParaRPr lang="en-US" altLang="zh-CN" sz="1600" b="1" kern="0" dirty="0">
              <a:solidFill>
                <a:srgbClr val="990000"/>
              </a:solidFill>
              <a:latin typeface="微软雅黑" pitchFamily="34" charset="-122"/>
              <a:ea typeface="微软雅黑" pitchFamily="34" charset="-122"/>
              <a:cs typeface="Arial" pitchFamily="34" charset="0"/>
            </a:endParaRPr>
          </a:p>
        </p:txBody>
      </p:sp>
      <p:sp>
        <p:nvSpPr>
          <p:cNvPr id="12293" name="矩形 5"/>
          <p:cNvSpPr>
            <a:spLocks noChangeArrowheads="1"/>
          </p:cNvSpPr>
          <p:nvPr/>
        </p:nvSpPr>
        <p:spPr bwMode="auto">
          <a:xfrm>
            <a:off x="227740" y="978108"/>
            <a:ext cx="11558479"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140000"/>
              </a:lnSpc>
              <a:buClr>
                <a:srgbClr val="777777"/>
              </a:buClr>
              <a:buSzPct val="60000"/>
              <a:buFont typeface="Wingdings" panose="05000000000000000000" pitchFamily="2" charset="2"/>
              <a:buChar char="l"/>
              <a:defRPr sz="2000" b="1">
                <a:solidFill>
                  <a:schemeClr val="tx1"/>
                </a:solidFill>
                <a:latin typeface="Arial" panose="020B0604020202020204" pitchFamily="34" charset="0"/>
                <a:ea typeface="黑体" panose="02010609060101010101" pitchFamily="49" charset="-122"/>
                <a:cs typeface="Arial" panose="020B0604020202020204" pitchFamily="34" charset="0"/>
              </a:defRPr>
            </a:lvl1pPr>
            <a:lvl2pPr>
              <a:lnSpc>
                <a:spcPct val="140000"/>
              </a:lnSpc>
              <a:buSzPct val="50000"/>
              <a:buFont typeface="Wingdings" panose="05000000000000000000" pitchFamily="2" charset="2"/>
              <a:buChar char="p"/>
              <a:defRPr>
                <a:solidFill>
                  <a:schemeClr val="tx1"/>
                </a:solidFill>
                <a:latin typeface="Arial" panose="020B0604020202020204" pitchFamily="34" charset="0"/>
                <a:ea typeface="华文细黑" panose="02010600040101010101" pitchFamily="2" charset="-122"/>
                <a:cs typeface="Arial" panose="020B0604020202020204" pitchFamily="34" charset="0"/>
              </a:defRPr>
            </a:lvl2pPr>
            <a:lvl3pPr marL="1143000" indent="-228600">
              <a:lnSpc>
                <a:spcPct val="140000"/>
              </a:lnSpc>
              <a:buSzPct val="50000"/>
              <a:buFont typeface="Wingdings" panose="05000000000000000000" pitchFamily="2" charset="2"/>
              <a:buChar char="n"/>
              <a:defRPr sz="1600">
                <a:solidFill>
                  <a:schemeClr val="tx1"/>
                </a:solidFill>
                <a:latin typeface="Arial" panose="020B0604020202020204" pitchFamily="34" charset="0"/>
                <a:ea typeface="华文细黑" panose="02010600040101010101" pitchFamily="2" charset="-122"/>
                <a:cs typeface="Arial" panose="020B0604020202020204" pitchFamily="34" charset="0"/>
              </a:defRPr>
            </a:lvl3pPr>
            <a:lvl4pPr marL="1600200" indent="-228600">
              <a:lnSpc>
                <a:spcPct val="140000"/>
              </a:lnSpc>
              <a:buChar char="–"/>
              <a:defRPr sz="1300">
                <a:solidFill>
                  <a:schemeClr val="tx1"/>
                </a:solidFill>
                <a:latin typeface="Arial" panose="020B0604020202020204" pitchFamily="34" charset="0"/>
                <a:ea typeface="华文细黑" panose="02010600040101010101" pitchFamily="2" charset="-122"/>
                <a:cs typeface="Arial" panose="020B0604020202020204" pitchFamily="34" charset="0"/>
              </a:defRPr>
            </a:lvl4pPr>
            <a:lvl5pPr marL="2057400" indent="-228600">
              <a:lnSpc>
                <a:spcPct val="140000"/>
              </a:lnSpc>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5pPr>
            <a:lvl6pPr marL="25146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6pPr>
            <a:lvl7pPr marL="29718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7pPr>
            <a:lvl8pPr marL="34290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8pPr>
            <a:lvl9pPr marL="38862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9pPr>
          </a:lstStyle>
          <a:p>
            <a:pPr marL="627063" lvl="1" indent="-171450" eaLnBrk="1">
              <a:lnSpc>
                <a:spcPct val="100000"/>
              </a:lnSpc>
              <a:spcAft>
                <a:spcPts val="600"/>
              </a:spcAft>
              <a:buSzTx/>
              <a:buFont typeface="Arial" panose="020B0604020202020204" pitchFamily="34" charset="0"/>
              <a:buChar char="•"/>
            </a:pPr>
            <a:r>
              <a:rPr lang="en-US" altLang="zh-CN" dirty="0" smtClean="0">
                <a:latin typeface="Calibri" panose="020F0502020204030204" pitchFamily="34" charset="0"/>
                <a:ea typeface="宋体" panose="02010600030101010101" pitchFamily="2" charset="-122"/>
              </a:rPr>
              <a:t>In SA1#77 meeting (Feb. 2017), a new Rel-15 WID </a:t>
            </a:r>
            <a:r>
              <a:rPr lang="en-US" altLang="zh-CN" dirty="0">
                <a:latin typeface="Calibri" panose="020F0502020204030204" pitchFamily="34" charset="0"/>
                <a:ea typeface="宋体" panose="02010600030101010101" pitchFamily="2" charset="-122"/>
              </a:rPr>
              <a:t>on HPLMN Radio Access Technology deployment </a:t>
            </a:r>
            <a:r>
              <a:rPr lang="en-US" altLang="zh-CN" dirty="0" err="1">
                <a:latin typeface="Calibri" panose="020F0502020204030204" pitchFamily="34" charset="0"/>
                <a:ea typeface="宋体" panose="02010600030101010101" pitchFamily="2" charset="-122"/>
              </a:rPr>
              <a:t>Optimisation</a:t>
            </a:r>
            <a:r>
              <a:rPr lang="en-US" altLang="zh-CN" dirty="0">
                <a:latin typeface="Calibri" panose="020F0502020204030204" pitchFamily="34" charset="0"/>
                <a:ea typeface="宋体" panose="02010600030101010101" pitchFamily="2" charset="-122"/>
              </a:rPr>
              <a:t> in Network </a:t>
            </a:r>
            <a:r>
              <a:rPr lang="en-US" altLang="zh-CN" dirty="0" smtClean="0">
                <a:latin typeface="Calibri" panose="020F0502020204030204" pitchFamily="34" charset="0"/>
                <a:ea typeface="宋体" panose="02010600030101010101" pitchFamily="2" charset="-122"/>
              </a:rPr>
              <a:t>Selection (HORNS) was agreed</a:t>
            </a:r>
            <a:r>
              <a:rPr lang="en-US" altLang="zh-CN" dirty="0">
                <a:latin typeface="Calibri" panose="020F0502020204030204" pitchFamily="34" charset="0"/>
                <a:ea typeface="宋体" panose="02010600030101010101" pitchFamily="2" charset="-122"/>
              </a:rPr>
              <a:t>. (</a:t>
            </a:r>
            <a:r>
              <a:rPr lang="en-US" altLang="zh-CN" dirty="0" smtClean="0">
                <a:latin typeface="Calibri" panose="020F0502020204030204" pitchFamily="34" charset="0"/>
                <a:ea typeface="宋体" panose="02010600030101010101" pitchFamily="2" charset="-122"/>
              </a:rPr>
              <a:t>SP-170159/S1-171457</a:t>
            </a:r>
            <a:r>
              <a:rPr lang="en-US" altLang="zh-CN" dirty="0">
                <a:latin typeface="Calibri" panose="020F0502020204030204" pitchFamily="34" charset="0"/>
                <a:ea typeface="宋体" panose="02010600030101010101" pitchFamily="2" charset="-122"/>
              </a:rPr>
              <a:t>)</a:t>
            </a:r>
            <a:endParaRPr lang="en-US" altLang="zh-CN" dirty="0" smtClean="0">
              <a:latin typeface="Calibri" panose="020F0502020204030204" pitchFamily="34" charset="0"/>
              <a:ea typeface="宋体" panose="02010600030101010101" pitchFamily="2" charset="-122"/>
            </a:endParaRPr>
          </a:p>
          <a:p>
            <a:pPr marL="627063" lvl="1" indent="-171450" eaLnBrk="1">
              <a:lnSpc>
                <a:spcPct val="100000"/>
              </a:lnSpc>
              <a:spcAft>
                <a:spcPts val="600"/>
              </a:spcAft>
              <a:buSzTx/>
              <a:buFont typeface="Arial" panose="020B0604020202020204" pitchFamily="34" charset="0"/>
              <a:buChar char="•"/>
            </a:pPr>
            <a:r>
              <a:rPr lang="en-US" altLang="zh-CN" dirty="0" smtClean="0">
                <a:latin typeface="Calibri" panose="020F0502020204030204" pitchFamily="34" charset="0"/>
                <a:ea typeface="宋体" panose="02010600030101010101" pitchFamily="2" charset="-122"/>
              </a:rPr>
              <a:t>SA1 also agreed a </a:t>
            </a:r>
            <a:r>
              <a:rPr lang="en-US" altLang="zh-CN" dirty="0">
                <a:latin typeface="Calibri" panose="020F0502020204030204" pitchFamily="34" charset="0"/>
                <a:ea typeface="宋体" panose="02010600030101010101" pitchFamily="2" charset="-122"/>
              </a:rPr>
              <a:t>CR (</a:t>
            </a:r>
            <a:r>
              <a:rPr lang="en-US" altLang="zh-CN" dirty="0" smtClean="0">
                <a:latin typeface="Calibri" panose="020F0502020204030204" pitchFamily="34" charset="0"/>
                <a:ea typeface="宋体" panose="02010600030101010101" pitchFamily="2" charset="-122"/>
              </a:rPr>
              <a:t>SP-170160/S1-171467</a:t>
            </a:r>
            <a:r>
              <a:rPr lang="en-US" altLang="zh-CN" dirty="0">
                <a:latin typeface="Calibri" panose="020F0502020204030204" pitchFamily="34" charset="0"/>
                <a:ea typeface="宋体" panose="02010600030101010101" pitchFamily="2" charset="-122"/>
              </a:rPr>
              <a:t>) </a:t>
            </a:r>
            <a:r>
              <a:rPr lang="en-US" altLang="zh-CN" dirty="0" smtClean="0">
                <a:latin typeface="Calibri" panose="020F0502020204030204" pitchFamily="34" charset="0"/>
                <a:ea typeface="宋体" panose="02010600030101010101" pitchFamily="2" charset="-122"/>
              </a:rPr>
              <a:t>including below updates:</a:t>
            </a:r>
          </a:p>
          <a:p>
            <a:pPr marL="1485900" lvl="2" indent="-342900" eaLnBrk="1">
              <a:lnSpc>
                <a:spcPct val="100000"/>
              </a:lnSpc>
              <a:spcAft>
                <a:spcPts val="600"/>
              </a:spcAft>
              <a:buSzTx/>
              <a:buFontTx/>
              <a:buChar char="-"/>
            </a:pPr>
            <a:r>
              <a:rPr lang="en-US" altLang="zh-CN" sz="1400" i="1" dirty="0" smtClean="0">
                <a:latin typeface="Times New Roman" panose="02020603050405020304" pitchFamily="18" charset="0"/>
                <a:ea typeface="宋体" panose="02010600030101010101" pitchFamily="2" charset="-122"/>
                <a:cs typeface="Times New Roman" panose="02020603050405020304" pitchFamily="18" charset="0"/>
              </a:rPr>
              <a:t>A </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UE </a:t>
            </a:r>
            <a:r>
              <a:rPr lang="en-US" altLang="zh-CN" sz="1400" b="1" i="1" u="sng"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shall register and get service </a:t>
            </a:r>
            <a:r>
              <a:rPr lang="en-US" altLang="zh-CN" sz="1400" i="1" dirty="0" smtClean="0">
                <a:latin typeface="Times New Roman" panose="02020603050405020304" pitchFamily="18" charset="0"/>
                <a:ea typeface="宋体" panose="02010600030101010101" pitchFamily="2" charset="-122"/>
                <a:cs typeface="Times New Roman" panose="02020603050405020304" pitchFamily="18" charset="0"/>
              </a:rPr>
              <a:t>from </a:t>
            </a:r>
            <a:r>
              <a:rPr lang="en-US" altLang="zh-CN" sz="1400" b="1" i="1" u="sng"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the most suitable available PLMN</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 as quickly and efficiently as possible</a:t>
            </a:r>
            <a:r>
              <a:rPr lang="en-US" altLang="zh-CN" sz="1400" i="1" dirty="0" smtClean="0">
                <a:latin typeface="Times New Roman" panose="02020603050405020304" pitchFamily="18" charset="0"/>
                <a:ea typeface="宋体" panose="02010600030101010101" pitchFamily="2" charset="-122"/>
                <a:cs typeface="Times New Roman" panose="02020603050405020304" pitchFamily="18" charset="0"/>
              </a:rPr>
              <a:t>.</a:t>
            </a:r>
          </a:p>
          <a:p>
            <a:pPr marL="1485900" lvl="2" indent="-342900" eaLnBrk="1">
              <a:lnSpc>
                <a:spcPct val="100000"/>
              </a:lnSpc>
              <a:spcAft>
                <a:spcPts val="600"/>
              </a:spcAft>
              <a:buSzTx/>
              <a:buFontTx/>
              <a:buChar char="-"/>
            </a:pP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In the case </a:t>
            </a:r>
            <a:r>
              <a:rPr lang="en-US" altLang="zh-CN" sz="1400" i="1" dirty="0" smtClean="0">
                <a:latin typeface="Times New Roman" panose="02020603050405020304" pitchFamily="18" charset="0"/>
                <a:ea typeface="宋体" panose="02010600030101010101" pitchFamily="2" charset="-122"/>
                <a:cs typeface="Times New Roman" panose="02020603050405020304" pitchFamily="18" charset="0"/>
              </a:rPr>
              <a:t>that </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the UE finds </a:t>
            </a:r>
            <a:r>
              <a:rPr lang="en-US" altLang="zh-CN" sz="1400" b="1" i="1" u="sng"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suitable RPLMN, HPLMN, or EHPLMN </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in any Access Technology at the appropriate point in the search, the UE </a:t>
            </a:r>
            <a:r>
              <a:rPr lang="en-US" altLang="zh-CN" sz="1400" b="1" i="1" u="sng"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may</a:t>
            </a:r>
            <a:r>
              <a:rPr lang="en-US" altLang="zh-CN" sz="1400" i="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end the search process</a:t>
            </a:r>
            <a:r>
              <a:rPr lang="en-US" altLang="zh-CN" sz="1400" i="1" dirty="0" smtClean="0">
                <a:latin typeface="Times New Roman" panose="02020603050405020304" pitchFamily="18" charset="0"/>
                <a:ea typeface="宋体" panose="02010600030101010101" pitchFamily="2" charset="-122"/>
                <a:cs typeface="Times New Roman" panose="02020603050405020304" pitchFamily="18" charset="0"/>
              </a:rPr>
              <a:t>.</a:t>
            </a:r>
          </a:p>
          <a:p>
            <a:pPr marL="1485900" lvl="2" indent="-342900" eaLnBrk="1">
              <a:lnSpc>
                <a:spcPct val="100000"/>
              </a:lnSpc>
              <a:spcAft>
                <a:spcPts val="600"/>
              </a:spcAft>
              <a:buSzTx/>
              <a:buFontTx/>
              <a:buChar char="-"/>
            </a:pP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A HPLMN Selector with Access Technology data field exists on the USIM to allow the HPLMN to </a:t>
            </a:r>
            <a:r>
              <a:rPr lang="en-US" altLang="zh-CN" sz="1400" i="1" dirty="0" err="1">
                <a:latin typeface="Times New Roman" panose="02020603050405020304" pitchFamily="18" charset="0"/>
                <a:ea typeface="宋体" panose="02010600030101010101" pitchFamily="2" charset="-122"/>
                <a:cs typeface="Times New Roman" panose="02020603050405020304" pitchFamily="18" charset="0"/>
              </a:rPr>
              <a:t>optimise</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 the procedure of searching for the HPLMN.</a:t>
            </a:r>
          </a:p>
          <a:p>
            <a:pPr marL="1485900" lvl="2" indent="-342900" eaLnBrk="1">
              <a:lnSpc>
                <a:spcPct val="100000"/>
              </a:lnSpc>
              <a:spcAft>
                <a:spcPts val="600"/>
              </a:spcAft>
              <a:buSzTx/>
              <a:buFontTx/>
              <a:buChar char="-"/>
            </a:pP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In the case that the HPLMN Selector with Access Technology data file is present and the Access Technology element has been populated then the HPLMN </a:t>
            </a:r>
            <a:r>
              <a:rPr lang="en-US" altLang="zh-CN" sz="1400" b="1" i="1" u="sng"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may</a:t>
            </a:r>
            <a:r>
              <a:rPr lang="en-US" altLang="zh-CN" sz="1400" i="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configure the UE to </a:t>
            </a:r>
            <a:r>
              <a:rPr lang="en-US" altLang="zh-CN" sz="1400" i="1" dirty="0" err="1">
                <a:latin typeface="Times New Roman" panose="02020603050405020304" pitchFamily="18" charset="0"/>
                <a:ea typeface="宋体" panose="02010600030101010101" pitchFamily="2" charset="-122"/>
                <a:cs typeface="Times New Roman" panose="02020603050405020304" pitchFamily="18" charset="0"/>
              </a:rPr>
              <a:t>optimise</a:t>
            </a:r>
            <a:r>
              <a:rPr lang="en-US" altLang="zh-CN" sz="1400" i="1" dirty="0">
                <a:latin typeface="Times New Roman" panose="02020603050405020304" pitchFamily="18" charset="0"/>
                <a:ea typeface="宋体" panose="02010600030101010101" pitchFamily="2" charset="-122"/>
                <a:cs typeface="Times New Roman" panose="02020603050405020304" pitchFamily="18" charset="0"/>
              </a:rPr>
              <a:t> the HPLMN search procedure </a:t>
            </a:r>
            <a:r>
              <a:rPr lang="en-US" altLang="zh-CN" sz="1400" b="1" i="1" u="sng"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by restricting the PLMN search to that specific set of Access Technologies</a:t>
            </a:r>
            <a:r>
              <a:rPr lang="en-US" altLang="zh-CN" sz="1400" i="1" dirty="0" smtClean="0">
                <a:latin typeface="Times New Roman" panose="02020603050405020304" pitchFamily="18" charset="0"/>
                <a:ea typeface="宋体" panose="02010600030101010101" pitchFamily="2" charset="-122"/>
                <a:cs typeface="Times New Roman" panose="02020603050405020304" pitchFamily="18" charset="0"/>
              </a:rPr>
              <a:t>.</a:t>
            </a:r>
          </a:p>
          <a:p>
            <a:pPr marL="627063" lvl="1" indent="-171450" eaLnBrk="1">
              <a:lnSpc>
                <a:spcPct val="100000"/>
              </a:lnSpc>
              <a:spcAft>
                <a:spcPts val="600"/>
              </a:spcAft>
              <a:buSzTx/>
              <a:buFont typeface="Arial" panose="020B0604020202020204" pitchFamily="34" charset="0"/>
              <a:buChar char="•"/>
            </a:pPr>
            <a:r>
              <a:rPr lang="en-US" altLang="zh-CN" dirty="0" smtClean="0">
                <a:latin typeface="Calibri" panose="020F0502020204030204" pitchFamily="34" charset="0"/>
                <a:ea typeface="宋体" panose="02010600030101010101" pitchFamily="2" charset="-122"/>
              </a:rPr>
              <a:t>SA1 has sent an </a:t>
            </a:r>
            <a:r>
              <a:rPr lang="en-US" altLang="zh-CN" dirty="0">
                <a:latin typeface="Calibri" panose="020F0502020204030204" pitchFamily="34" charset="0"/>
                <a:ea typeface="宋体" panose="02010600030101010101" pitchFamily="2" charset="-122"/>
              </a:rPr>
              <a:t>LS (S1-171468) </a:t>
            </a:r>
            <a:r>
              <a:rPr lang="en-US" altLang="zh-CN" dirty="0" smtClean="0">
                <a:latin typeface="Calibri" panose="020F0502020204030204" pitchFamily="34" charset="0"/>
                <a:ea typeface="宋体" panose="02010600030101010101" pitchFamily="2" charset="-122"/>
              </a:rPr>
              <a:t>to CT1 and CT6 to review the agreed SA1 CR and to evaluate the specification impacts. </a:t>
            </a:r>
            <a:r>
              <a:rPr lang="en-US" altLang="zh-CN" b="1" dirty="0" smtClean="0">
                <a:latin typeface="Calibri" panose="020F0502020204030204" pitchFamily="34" charset="0"/>
                <a:ea typeface="宋体" panose="02010600030101010101" pitchFamily="2" charset="-122"/>
              </a:rPr>
              <a:t>The LS has not been seen and the evaluations have not been conducted yet!</a:t>
            </a:r>
          </a:p>
          <a:p>
            <a:pPr marL="627063" lvl="1" indent="0" eaLnBrk="1">
              <a:lnSpc>
                <a:spcPct val="100000"/>
              </a:lnSpc>
              <a:spcAft>
                <a:spcPts val="600"/>
              </a:spcAft>
              <a:buSzTx/>
              <a:buNone/>
            </a:pPr>
            <a:r>
              <a:rPr lang="en-US" altLang="zh-CN" i="1" dirty="0" smtClean="0">
                <a:latin typeface="Calibri" panose="020F0502020204030204" pitchFamily="34" charset="0"/>
                <a:ea typeface="宋体" panose="02010600030101010101" pitchFamily="2" charset="-122"/>
              </a:rPr>
              <a:t>Note 1: Before SA1#77 meeting, in CT1#101 meeting (Nov. 2016), CT1 discussed a disc </a:t>
            </a:r>
            <a:r>
              <a:rPr lang="en-US" altLang="zh-CN" i="1" dirty="0">
                <a:latin typeface="Calibri" panose="020F0502020204030204" pitchFamily="34" charset="0"/>
                <a:ea typeface="宋体" panose="02010600030101010101" pitchFamily="2" charset="-122"/>
              </a:rPr>
              <a:t>paper (C1-164961) </a:t>
            </a:r>
            <a:r>
              <a:rPr lang="en-US" altLang="zh-CN" i="1" dirty="0" smtClean="0">
                <a:latin typeface="Calibri" panose="020F0502020204030204" pitchFamily="34" charset="0"/>
                <a:ea typeface="宋体" panose="02010600030101010101" pitchFamily="2" charset="-122"/>
              </a:rPr>
              <a:t>and a supporting </a:t>
            </a:r>
            <a:r>
              <a:rPr lang="en-US" altLang="zh-CN" i="1" dirty="0">
                <a:latin typeface="Calibri" panose="020F0502020204030204" pitchFamily="34" charset="0"/>
                <a:ea typeface="宋体" panose="02010600030101010101" pitchFamily="2" charset="-122"/>
              </a:rPr>
              <a:t>CR (</a:t>
            </a:r>
            <a:r>
              <a:rPr lang="en-US" altLang="zh-CN" i="1" dirty="0" smtClean="0">
                <a:latin typeface="Calibri" panose="020F0502020204030204" pitchFamily="34" charset="0"/>
                <a:ea typeface="宋体" panose="02010600030101010101" pitchFamily="2" charset="-122"/>
              </a:rPr>
              <a:t>C1-164962) </a:t>
            </a:r>
            <a:r>
              <a:rPr lang="en-US" altLang="zh-CN" i="1" dirty="0">
                <a:latin typeface="Calibri" panose="020F0502020204030204" pitchFamily="34" charset="0"/>
                <a:ea typeface="宋体" panose="02010600030101010101" pitchFamily="2" charset="-122"/>
              </a:rPr>
              <a:t>on </a:t>
            </a:r>
            <a:r>
              <a:rPr lang="en-US" altLang="zh-CN" i="1" dirty="0" smtClean="0">
                <a:latin typeface="Calibri" panose="020F0502020204030204" pitchFamily="34" charset="0"/>
                <a:ea typeface="宋体" panose="02010600030101010101" pitchFamily="2" charset="-122"/>
              </a:rPr>
              <a:t>the same topic but no consensus achieved (CR was postponed).</a:t>
            </a:r>
          </a:p>
          <a:p>
            <a:pPr marL="627063" lvl="1" indent="0" eaLnBrk="1">
              <a:lnSpc>
                <a:spcPct val="100000"/>
              </a:lnSpc>
              <a:spcAft>
                <a:spcPts val="600"/>
              </a:spcAft>
              <a:buSzTx/>
              <a:buNone/>
            </a:pPr>
            <a:r>
              <a:rPr lang="en-US" altLang="zh-CN" i="1" dirty="0">
                <a:latin typeface="Calibri" panose="020F0502020204030204" pitchFamily="34" charset="0"/>
                <a:ea typeface="宋体" panose="02010600030101010101" pitchFamily="2" charset="-122"/>
              </a:rPr>
              <a:t>Note </a:t>
            </a:r>
            <a:r>
              <a:rPr lang="en-US" altLang="zh-CN" i="1" dirty="0" smtClean="0">
                <a:latin typeface="Calibri" panose="020F0502020204030204" pitchFamily="34" charset="0"/>
                <a:ea typeface="宋体" panose="02010600030101010101" pitchFamily="2" charset="-122"/>
              </a:rPr>
              <a:t>2: </a:t>
            </a:r>
            <a:r>
              <a:rPr lang="en-US" altLang="zh-CN" i="1" dirty="0">
                <a:latin typeface="Calibri" panose="020F0502020204030204" pitchFamily="34" charset="0"/>
                <a:ea typeface="宋体" panose="02010600030101010101" pitchFamily="2" charset="-122"/>
              </a:rPr>
              <a:t>Before SA1#77 meeting, </a:t>
            </a:r>
            <a:r>
              <a:rPr lang="en-US" altLang="zh-CN" i="1" dirty="0" smtClean="0">
                <a:latin typeface="Calibri" panose="020F0502020204030204" pitchFamily="34" charset="0"/>
                <a:ea typeface="宋体" panose="02010600030101010101" pitchFamily="2" charset="-122"/>
              </a:rPr>
              <a:t>in </a:t>
            </a:r>
            <a:r>
              <a:rPr lang="en-US" altLang="zh-CN" i="1" dirty="0">
                <a:latin typeface="Calibri" panose="020F0502020204030204" pitchFamily="34" charset="0"/>
                <a:ea typeface="宋体" panose="02010600030101010101" pitchFamily="2" charset="-122"/>
              </a:rPr>
              <a:t>CT6#82 meeting (Nov. 2016), </a:t>
            </a:r>
            <a:r>
              <a:rPr lang="en-US" altLang="zh-CN" i="1" dirty="0" smtClean="0">
                <a:latin typeface="Calibri" panose="020F0502020204030204" pitchFamily="34" charset="0"/>
                <a:ea typeface="宋体" panose="02010600030101010101" pitchFamily="2" charset="-122"/>
              </a:rPr>
              <a:t>CT6 discussed a CR </a:t>
            </a:r>
            <a:r>
              <a:rPr lang="en-US" altLang="zh-CN" i="1" dirty="0">
                <a:latin typeface="Calibri" panose="020F0502020204030204" pitchFamily="34" charset="0"/>
                <a:ea typeface="宋体" panose="02010600030101010101" pitchFamily="2" charset="-122"/>
              </a:rPr>
              <a:t>(C6-160521) on the same topic and got </a:t>
            </a:r>
            <a:r>
              <a:rPr lang="en-US" altLang="zh-CN" i="1" dirty="0" smtClean="0">
                <a:latin typeface="Calibri" panose="020F0502020204030204" pitchFamily="34" charset="0"/>
                <a:ea typeface="宋体" panose="02010600030101010101" pitchFamily="2" charset="-122"/>
              </a:rPr>
              <a:t>postponed due to CT1 linkage. This CR was revised and resubmitted in </a:t>
            </a:r>
            <a:r>
              <a:rPr lang="en-US" altLang="zh-CN" i="1" dirty="0">
                <a:latin typeface="Calibri" panose="020F0502020204030204" pitchFamily="34" charset="0"/>
                <a:ea typeface="宋体" panose="02010600030101010101" pitchFamily="2" charset="-122"/>
              </a:rPr>
              <a:t>CT6#83 meeting (Feb. 2017) and got postponed </a:t>
            </a:r>
            <a:r>
              <a:rPr lang="en-US" altLang="zh-CN" i="1" dirty="0" smtClean="0">
                <a:latin typeface="Calibri" panose="020F0502020204030204" pitchFamily="34" charset="0"/>
                <a:ea typeface="宋体" panose="02010600030101010101" pitchFamily="2" charset="-122"/>
              </a:rPr>
              <a:t>again (</a:t>
            </a:r>
            <a:r>
              <a:rPr lang="en-US" altLang="zh-CN" i="1" dirty="0">
                <a:latin typeface="Calibri" panose="020F0502020204030204" pitchFamily="34" charset="0"/>
                <a:ea typeface="宋体" panose="02010600030101010101" pitchFamily="2" charset="-122"/>
              </a:rPr>
              <a:t>C6-170015</a:t>
            </a:r>
            <a:r>
              <a:rPr lang="en-US" altLang="zh-CN" i="1" dirty="0" smtClean="0">
                <a:latin typeface="Calibri" panose="020F0502020204030204" pitchFamily="34" charset="0"/>
                <a:ea typeface="宋体" panose="02010600030101010101" pitchFamily="2" charset="-122"/>
              </a:rPr>
              <a:t>).</a:t>
            </a:r>
            <a:endParaRPr lang="en-US" altLang="zh-CN" i="1"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7575951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81013" y="44624"/>
            <a:ext cx="11714162" cy="871538"/>
          </a:xfrm>
          <a:prstGeom prst="rect">
            <a:avLst/>
          </a:prstGeom>
          <a:noFill/>
          <a:ln w="9525">
            <a:noFill/>
            <a:miter lim="800000"/>
            <a:headEnd/>
            <a:tailEnd/>
          </a:ln>
          <a:effectLst/>
        </p:spPr>
        <p:txBody>
          <a:bodyPr lIns="0" tIns="40034" rIns="80070" bIns="40034" anchor="ctr"/>
          <a:lstStyle/>
          <a:p>
            <a:pPr eaLnBrk="1" hangingPunct="1">
              <a:defRPr/>
            </a:pPr>
            <a:r>
              <a:rPr lang="en-US" altLang="zh-CN" sz="2800" b="1" kern="0" dirty="0" smtClean="0">
                <a:solidFill>
                  <a:srgbClr val="990000"/>
                </a:solidFill>
                <a:latin typeface="微软雅黑" pitchFamily="34" charset="-122"/>
                <a:ea typeface="微软雅黑" pitchFamily="34" charset="-122"/>
                <a:cs typeface="Arial" pitchFamily="34" charset="0"/>
              </a:rPr>
              <a:t>Comments and questions to the new proposal</a:t>
            </a:r>
          </a:p>
        </p:txBody>
      </p:sp>
      <p:sp>
        <p:nvSpPr>
          <p:cNvPr id="12293" name="矩形 5"/>
          <p:cNvSpPr>
            <a:spLocks noChangeArrowheads="1"/>
          </p:cNvSpPr>
          <p:nvPr/>
        </p:nvSpPr>
        <p:spPr bwMode="auto">
          <a:xfrm>
            <a:off x="155732" y="1029404"/>
            <a:ext cx="11774503" cy="4703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140000"/>
              </a:lnSpc>
              <a:buClr>
                <a:srgbClr val="777777"/>
              </a:buClr>
              <a:buSzPct val="60000"/>
              <a:buFont typeface="Wingdings" panose="05000000000000000000" pitchFamily="2" charset="2"/>
              <a:buChar char="l"/>
              <a:defRPr sz="2000" b="1">
                <a:solidFill>
                  <a:schemeClr val="tx1"/>
                </a:solidFill>
                <a:latin typeface="Arial" panose="020B0604020202020204" pitchFamily="34" charset="0"/>
                <a:ea typeface="黑体" panose="02010609060101010101" pitchFamily="49" charset="-122"/>
                <a:cs typeface="Arial" panose="020B0604020202020204" pitchFamily="34" charset="0"/>
              </a:defRPr>
            </a:lvl1pPr>
            <a:lvl2pPr>
              <a:lnSpc>
                <a:spcPct val="140000"/>
              </a:lnSpc>
              <a:buSzPct val="50000"/>
              <a:buFont typeface="Wingdings" panose="05000000000000000000" pitchFamily="2" charset="2"/>
              <a:buChar char="p"/>
              <a:defRPr>
                <a:solidFill>
                  <a:schemeClr val="tx1"/>
                </a:solidFill>
                <a:latin typeface="Arial" panose="020B0604020202020204" pitchFamily="34" charset="0"/>
                <a:ea typeface="华文细黑" panose="02010600040101010101" pitchFamily="2" charset="-122"/>
                <a:cs typeface="Arial" panose="020B0604020202020204" pitchFamily="34" charset="0"/>
              </a:defRPr>
            </a:lvl2pPr>
            <a:lvl3pPr marL="1143000" indent="-228600">
              <a:lnSpc>
                <a:spcPct val="140000"/>
              </a:lnSpc>
              <a:buSzPct val="50000"/>
              <a:buFont typeface="Wingdings" panose="05000000000000000000" pitchFamily="2" charset="2"/>
              <a:buChar char="n"/>
              <a:defRPr sz="1600">
                <a:solidFill>
                  <a:schemeClr val="tx1"/>
                </a:solidFill>
                <a:latin typeface="Arial" panose="020B0604020202020204" pitchFamily="34" charset="0"/>
                <a:ea typeface="华文细黑" panose="02010600040101010101" pitchFamily="2" charset="-122"/>
                <a:cs typeface="Arial" panose="020B0604020202020204" pitchFamily="34" charset="0"/>
              </a:defRPr>
            </a:lvl3pPr>
            <a:lvl4pPr marL="1600200" indent="-228600">
              <a:lnSpc>
                <a:spcPct val="140000"/>
              </a:lnSpc>
              <a:buChar char="–"/>
              <a:defRPr sz="1300">
                <a:solidFill>
                  <a:schemeClr val="tx1"/>
                </a:solidFill>
                <a:latin typeface="Arial" panose="020B0604020202020204" pitchFamily="34" charset="0"/>
                <a:ea typeface="华文细黑" panose="02010600040101010101" pitchFamily="2" charset="-122"/>
                <a:cs typeface="Arial" panose="020B0604020202020204" pitchFamily="34" charset="0"/>
              </a:defRPr>
            </a:lvl4pPr>
            <a:lvl5pPr marL="2057400" indent="-228600">
              <a:lnSpc>
                <a:spcPct val="140000"/>
              </a:lnSpc>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5pPr>
            <a:lvl6pPr marL="25146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6pPr>
            <a:lvl7pPr marL="29718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7pPr>
            <a:lvl8pPr marL="34290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8pPr>
            <a:lvl9pPr marL="38862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9pPr>
          </a:lstStyle>
          <a:p>
            <a:pPr marL="798513" lvl="1" indent="-342900" eaLnBrk="1">
              <a:lnSpc>
                <a:spcPct val="100000"/>
              </a:lnSpc>
              <a:spcAft>
                <a:spcPts val="200"/>
              </a:spcAft>
              <a:buSzTx/>
              <a:buFont typeface="+mj-lt"/>
              <a:buAutoNum type="arabicPeriod"/>
            </a:pPr>
            <a:r>
              <a:rPr lang="en-US" altLang="zh-CN" sz="1700" dirty="0" smtClean="0">
                <a:latin typeface="Calibri" panose="020F0502020204030204" pitchFamily="34" charset="0"/>
                <a:ea typeface="宋体" panose="02010600030101010101" pitchFamily="2" charset="-122"/>
              </a:rPr>
              <a:t>The current text in TS </a:t>
            </a:r>
            <a:r>
              <a:rPr lang="en-US" altLang="zh-CN" sz="1700" dirty="0">
                <a:latin typeface="Calibri" panose="020F0502020204030204" pitchFamily="34" charset="0"/>
                <a:ea typeface="宋体" panose="02010600030101010101" pitchFamily="2" charset="-122"/>
              </a:rPr>
              <a:t>23.122 </a:t>
            </a:r>
            <a:r>
              <a:rPr lang="en-US" altLang="zh-CN" sz="1700" dirty="0" smtClean="0">
                <a:latin typeface="Calibri" panose="020F0502020204030204" pitchFamily="34" charset="0"/>
                <a:ea typeface="宋体" panose="02010600030101010101" pitchFamily="2" charset="-122"/>
              </a:rPr>
              <a:t>“</a:t>
            </a:r>
            <a:r>
              <a:rPr lang="en-US" altLang="zh-CN" sz="1700" i="1" dirty="0" smtClean="0">
                <a:latin typeface="Times New Roman" panose="02020603050405020304" pitchFamily="18" charset="0"/>
                <a:ea typeface="宋体" panose="02010600030101010101" pitchFamily="2" charset="-122"/>
                <a:cs typeface="Times New Roman" panose="02020603050405020304" pitchFamily="18" charset="0"/>
              </a:rPr>
              <a:t>In </a:t>
            </a:r>
            <a:r>
              <a:rPr lang="en-US" altLang="zh-CN" sz="1700" i="1" dirty="0">
                <a:latin typeface="Times New Roman" panose="02020603050405020304" pitchFamily="18" charset="0"/>
                <a:ea typeface="宋体" panose="02010600030101010101" pitchFamily="2" charset="-122"/>
                <a:cs typeface="Times New Roman" panose="02020603050405020304" pitchFamily="18" charset="0"/>
              </a:rPr>
              <a:t>i, the MS shall search for all access technologies it is capable of</a:t>
            </a:r>
            <a:r>
              <a:rPr lang="en-US" altLang="zh-CN" sz="1700" dirty="0" smtClean="0">
                <a:latin typeface="Calibri" panose="020F0502020204030204" pitchFamily="34" charset="0"/>
                <a:ea typeface="宋体" panose="02010600030101010101" pitchFamily="2" charset="-122"/>
              </a:rPr>
              <a:t>.” just indicates the UE’s intention in order to select its HPLMN as far as possible, but does not mandate the UE to search all other supported RATs once the UE has already selected its HPLMN on an RAT. So </a:t>
            </a:r>
            <a:r>
              <a:rPr lang="en-US" altLang="zh-CN" sz="1700" b="1" u="sng" dirty="0" smtClean="0">
                <a:solidFill>
                  <a:srgbClr val="FF0000"/>
                </a:solidFill>
                <a:latin typeface="Calibri" panose="020F0502020204030204" pitchFamily="34" charset="0"/>
                <a:ea typeface="宋体" panose="02010600030101010101" pitchFamily="2" charset="-122"/>
              </a:rPr>
              <a:t>no problem in the current TS 23.122</a:t>
            </a:r>
            <a:r>
              <a:rPr lang="en-US" altLang="zh-CN" sz="1700" dirty="0" smtClean="0">
                <a:latin typeface="Calibri" panose="020F0502020204030204" pitchFamily="34" charset="0"/>
                <a:ea typeface="宋体" panose="02010600030101010101" pitchFamily="2" charset="-122"/>
              </a:rPr>
              <a:t>.</a:t>
            </a:r>
          </a:p>
          <a:p>
            <a:pPr marL="798513" lvl="1" indent="-342900" eaLnBrk="1">
              <a:lnSpc>
                <a:spcPct val="100000"/>
              </a:lnSpc>
              <a:spcAft>
                <a:spcPts val="200"/>
              </a:spcAft>
              <a:buSzTx/>
              <a:buFont typeface="+mj-lt"/>
              <a:buAutoNum type="arabicPeriod"/>
            </a:pPr>
            <a:endParaRPr lang="en-US" altLang="zh-CN" sz="1700" dirty="0" smtClean="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Font typeface="+mj-lt"/>
              <a:buAutoNum type="arabicPeriod"/>
            </a:pPr>
            <a:r>
              <a:rPr lang="en-US" altLang="zh-CN" sz="1700" dirty="0" smtClean="0">
                <a:latin typeface="Calibri" panose="020F0502020204030204" pitchFamily="34" charset="0"/>
                <a:ea typeface="宋体" panose="02010600030101010101" pitchFamily="2" charset="-122"/>
              </a:rPr>
              <a:t>A reasonable UE implementation is: to use the priority order </a:t>
            </a:r>
            <a:r>
              <a:rPr lang="en-US" altLang="zh-CN" sz="1700" dirty="0">
                <a:latin typeface="Calibri" panose="020F0502020204030204" pitchFamily="34" charset="0"/>
                <a:ea typeface="宋体" panose="02010600030101010101" pitchFamily="2" charset="-122"/>
              </a:rPr>
              <a:t>in "HPLMN Selector with Access Technology" data file on the </a:t>
            </a:r>
            <a:r>
              <a:rPr lang="en-US" altLang="zh-CN" sz="1700" dirty="0" smtClean="0">
                <a:latin typeface="Calibri" panose="020F0502020204030204" pitchFamily="34" charset="0"/>
                <a:ea typeface="宋体" panose="02010600030101010101" pitchFamily="2" charset="-122"/>
              </a:rPr>
              <a:t>SIM (if presented) to search for HPLMN and once </a:t>
            </a:r>
            <a:r>
              <a:rPr lang="en-US" altLang="zh-CN" sz="1700" dirty="0">
                <a:latin typeface="Calibri" panose="020F0502020204030204" pitchFamily="34" charset="0"/>
                <a:ea typeface="宋体" panose="02010600030101010101" pitchFamily="2" charset="-122"/>
              </a:rPr>
              <a:t>the UE has selected its HPLMN on a </a:t>
            </a:r>
            <a:r>
              <a:rPr lang="en-US" altLang="zh-CN" sz="1700" dirty="0" smtClean="0">
                <a:latin typeface="Calibri" panose="020F0502020204030204" pitchFamily="34" charset="0"/>
                <a:ea typeface="宋体" panose="02010600030101010101" pitchFamily="2" charset="-122"/>
              </a:rPr>
              <a:t>higher priority RAT, it stops the search process. However, </a:t>
            </a:r>
            <a:r>
              <a:rPr lang="en-US" altLang="zh-CN" sz="1700" b="1" u="sng" dirty="0">
                <a:solidFill>
                  <a:srgbClr val="FF0000"/>
                </a:solidFill>
                <a:latin typeface="Calibri" panose="020F0502020204030204" pitchFamily="34" charset="0"/>
                <a:ea typeface="宋体" panose="02010600030101010101" pitchFamily="2" charset="-122"/>
              </a:rPr>
              <a:t>no restriction on the UE to only use the RAT in the USIM </a:t>
            </a:r>
            <a:r>
              <a:rPr lang="en-US" altLang="zh-CN" sz="1700" b="1" u="sng" dirty="0" smtClean="0">
                <a:solidFill>
                  <a:srgbClr val="FF0000"/>
                </a:solidFill>
                <a:latin typeface="Calibri" panose="020F0502020204030204" pitchFamily="34" charset="0"/>
                <a:ea typeface="宋体" panose="02010600030101010101" pitchFamily="2" charset="-122"/>
              </a:rPr>
              <a:t>data file for </a:t>
            </a:r>
            <a:r>
              <a:rPr lang="en-US" altLang="zh-CN" sz="1700" b="1" u="sng" dirty="0">
                <a:solidFill>
                  <a:srgbClr val="FF0000"/>
                </a:solidFill>
                <a:latin typeface="Calibri" panose="020F0502020204030204" pitchFamily="34" charset="0"/>
                <a:ea typeface="宋体" panose="02010600030101010101" pitchFamily="2" charset="-122"/>
              </a:rPr>
              <a:t>HPLMN search.</a:t>
            </a:r>
          </a:p>
          <a:p>
            <a:pPr marL="798513" lvl="1" indent="-342900" eaLnBrk="1">
              <a:lnSpc>
                <a:spcPct val="100000"/>
              </a:lnSpc>
              <a:spcAft>
                <a:spcPts val="200"/>
              </a:spcAft>
              <a:buSzTx/>
              <a:buFont typeface="+mj-lt"/>
              <a:buAutoNum type="arabicPeriod"/>
            </a:pPr>
            <a:endParaRPr lang="en-US" altLang="zh-CN" sz="1700" dirty="0" smtClean="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Font typeface="+mj-lt"/>
              <a:buAutoNum type="arabicPeriod"/>
            </a:pPr>
            <a:r>
              <a:rPr lang="en-US" altLang="zh-CN" sz="1700" dirty="0" smtClean="0">
                <a:latin typeface="Calibri" panose="020F0502020204030204" pitchFamily="34" charset="0"/>
                <a:ea typeface="宋体" panose="02010600030101010101" pitchFamily="2" charset="-122"/>
              </a:rPr>
              <a:t>Some potential risks with the new proposal in SA1#77 (</a:t>
            </a:r>
            <a:r>
              <a:rPr lang="en-US" altLang="zh-CN" sz="1700" u="sng" dirty="0">
                <a:latin typeface="Calibri" panose="020F0502020204030204" pitchFamily="34" charset="0"/>
                <a:ea typeface="宋体" panose="02010600030101010101" pitchFamily="2" charset="-122"/>
              </a:rPr>
              <a:t>SP-170160</a:t>
            </a:r>
            <a:r>
              <a:rPr lang="en-US" altLang="zh-CN" sz="1700" dirty="0">
                <a:latin typeface="Calibri" panose="020F0502020204030204" pitchFamily="34" charset="0"/>
                <a:ea typeface="宋体" panose="02010600030101010101" pitchFamily="2" charset="-122"/>
              </a:rPr>
              <a:t>/S1-171467</a:t>
            </a:r>
            <a:r>
              <a:rPr lang="en-US" altLang="zh-CN" sz="1700" dirty="0" smtClean="0">
                <a:latin typeface="Calibri" panose="020F0502020204030204" pitchFamily="34" charset="0"/>
                <a:ea typeface="宋体" panose="02010600030101010101" pitchFamily="2" charset="-122"/>
              </a:rPr>
              <a:t>):</a:t>
            </a:r>
            <a:endParaRPr lang="en-US" altLang="zh-CN" sz="1700" dirty="0">
              <a:latin typeface="Calibri" panose="020F0502020204030204" pitchFamily="34" charset="0"/>
              <a:ea typeface="宋体" panose="02010600030101010101" pitchFamily="2" charset="-122"/>
            </a:endParaRPr>
          </a:p>
          <a:p>
            <a:pPr marL="1076325" lvl="1" indent="-266700" defTabSz="1162050" eaLnBrk="1">
              <a:lnSpc>
                <a:spcPct val="100000"/>
              </a:lnSpc>
              <a:spcAft>
                <a:spcPts val="200"/>
              </a:spcAft>
              <a:buSzTx/>
              <a:buFont typeface="Arial" panose="020B0604020202020204" pitchFamily="34" charset="0"/>
              <a:buChar char="•"/>
            </a:pPr>
            <a:r>
              <a:rPr lang="en-US" altLang="zh-CN" sz="1500" dirty="0" smtClean="0">
                <a:latin typeface="Calibri" panose="020F0502020204030204" pitchFamily="34" charset="0"/>
                <a:ea typeface="宋体" panose="02010600030101010101" pitchFamily="2" charset="-122"/>
              </a:rPr>
              <a:t>Assume an </a:t>
            </a:r>
            <a:r>
              <a:rPr lang="en-US" altLang="zh-CN" sz="1500" dirty="0">
                <a:latin typeface="Calibri" panose="020F0502020204030204" pitchFamily="34" charset="0"/>
                <a:ea typeface="宋体" panose="02010600030101010101" pitchFamily="2" charset="-122"/>
              </a:rPr>
              <a:t>operator is </a:t>
            </a:r>
            <a:r>
              <a:rPr lang="en-US" altLang="zh-CN" sz="1500" dirty="0" smtClean="0">
                <a:latin typeface="Calibri" panose="020F0502020204030204" pitchFamily="34" charset="0"/>
                <a:ea typeface="宋体" panose="02010600030101010101" pitchFamily="2" charset="-122"/>
              </a:rPr>
              <a:t>undergoing removal of an </a:t>
            </a:r>
            <a:r>
              <a:rPr lang="en-US" altLang="zh-CN" sz="1500" dirty="0">
                <a:latin typeface="Calibri" panose="020F0502020204030204" pitchFamily="34" charset="0"/>
                <a:ea typeface="宋体" panose="02010600030101010101" pitchFamily="2" charset="-122"/>
              </a:rPr>
              <a:t>old RAT (e.g. 2G) in some regions </a:t>
            </a:r>
            <a:r>
              <a:rPr lang="en-US" altLang="zh-CN" sz="1500" dirty="0" smtClean="0">
                <a:latin typeface="Calibri" panose="020F0502020204030204" pitchFamily="34" charset="0"/>
                <a:ea typeface="宋体" panose="02010600030101010101" pitchFamily="2" charset="-122"/>
              </a:rPr>
              <a:t>to </a:t>
            </a:r>
            <a:r>
              <a:rPr lang="en-US" altLang="zh-CN" sz="1500" dirty="0">
                <a:latin typeface="Calibri" panose="020F0502020204030204" pitchFamily="34" charset="0"/>
                <a:ea typeface="宋体" panose="02010600030101010101" pitchFamily="2" charset="-122"/>
              </a:rPr>
              <a:t>sell </a:t>
            </a:r>
            <a:r>
              <a:rPr lang="en-US" altLang="zh-CN" sz="1500" dirty="0" smtClean="0">
                <a:latin typeface="Calibri" panose="020F0502020204030204" pitchFamily="34" charset="0"/>
                <a:ea typeface="宋体" panose="02010600030101010101" pitchFamily="2" charset="-122"/>
              </a:rPr>
              <a:t>new </a:t>
            </a:r>
            <a:r>
              <a:rPr lang="en-US" altLang="zh-CN" sz="1500" dirty="0">
                <a:latin typeface="Calibri" panose="020F0502020204030204" pitchFamily="34" charset="0"/>
                <a:ea typeface="宋体" panose="02010600030101010101" pitchFamily="2" charset="-122"/>
              </a:rPr>
              <a:t>USIM </a:t>
            </a:r>
            <a:r>
              <a:rPr lang="en-US" altLang="zh-CN" sz="1500" dirty="0" smtClean="0">
                <a:latin typeface="Calibri" panose="020F0502020204030204" pitchFamily="34" charset="0"/>
                <a:ea typeface="宋体" panose="02010600030101010101" pitchFamily="2" charset="-122"/>
              </a:rPr>
              <a:t>cards </a:t>
            </a:r>
            <a:r>
              <a:rPr lang="en-US" altLang="zh-CN" sz="1500" dirty="0">
                <a:latin typeface="Calibri" panose="020F0502020204030204" pitchFamily="34" charset="0"/>
                <a:ea typeface="宋体" panose="02010600030101010101" pitchFamily="2" charset="-122"/>
              </a:rPr>
              <a:t>for their subscribers located in </a:t>
            </a:r>
            <a:r>
              <a:rPr lang="en-US" altLang="zh-CN" sz="1500" dirty="0" smtClean="0">
                <a:latin typeface="Calibri" panose="020F0502020204030204" pitchFamily="34" charset="0"/>
                <a:ea typeface="宋体" panose="02010600030101010101" pitchFamily="2" charset="-122"/>
              </a:rPr>
              <a:t>those </a:t>
            </a:r>
            <a:r>
              <a:rPr lang="en-US" altLang="zh-CN" sz="1500" dirty="0">
                <a:latin typeface="Calibri" panose="020F0502020204030204" pitchFamily="34" charset="0"/>
                <a:ea typeface="宋体" panose="02010600030101010101" pitchFamily="2" charset="-122"/>
              </a:rPr>
              <a:t>regions (e.g. 2G was removed from </a:t>
            </a:r>
            <a:r>
              <a:rPr lang="en-US" altLang="zh-CN" sz="1500" dirty="0" smtClean="0">
                <a:latin typeface="Calibri" panose="020F0502020204030204" pitchFamily="34" charset="0"/>
                <a:ea typeface="宋体" panose="02010600030101010101" pitchFamily="2" charset="-122"/>
              </a:rPr>
              <a:t>the </a:t>
            </a:r>
            <a:r>
              <a:rPr lang="en-US" altLang="zh-CN" sz="1500" dirty="0">
                <a:latin typeface="Calibri" panose="020F0502020204030204" pitchFamily="34" charset="0"/>
                <a:ea typeface="宋体" panose="02010600030101010101" pitchFamily="2" charset="-122"/>
              </a:rPr>
              <a:t>new sold USIM card). I</a:t>
            </a:r>
            <a:r>
              <a:rPr lang="en-US" altLang="zh-CN" sz="1500" dirty="0" smtClean="0">
                <a:latin typeface="Calibri" panose="020F0502020204030204" pitchFamily="34" charset="0"/>
                <a:ea typeface="宋体" panose="02010600030101010101" pitchFamily="2" charset="-122"/>
              </a:rPr>
              <a:t>f </a:t>
            </a:r>
            <a:r>
              <a:rPr lang="en-US" altLang="zh-CN" sz="1500" dirty="0">
                <a:latin typeface="Calibri" panose="020F0502020204030204" pitchFamily="34" charset="0"/>
                <a:ea typeface="宋体" panose="02010600030101010101" pitchFamily="2" charset="-122"/>
              </a:rPr>
              <a:t>these subscribers used the new USIM card </a:t>
            </a:r>
            <a:r>
              <a:rPr lang="en-US" altLang="zh-CN" sz="1500" dirty="0" smtClean="0">
                <a:latin typeface="Calibri" panose="020F0502020204030204" pitchFamily="34" charset="0"/>
                <a:ea typeface="宋体" panose="02010600030101010101" pitchFamily="2" charset="-122"/>
              </a:rPr>
              <a:t>when moving </a:t>
            </a:r>
            <a:r>
              <a:rPr lang="en-US" altLang="zh-CN" sz="1500" dirty="0">
                <a:latin typeface="Calibri" panose="020F0502020204030204" pitchFamily="34" charset="0"/>
                <a:ea typeface="宋体" panose="02010600030101010101" pitchFamily="2" charset="-122"/>
              </a:rPr>
              <a:t>to </a:t>
            </a:r>
            <a:r>
              <a:rPr lang="en-US" altLang="zh-CN" sz="1500" dirty="0" smtClean="0">
                <a:latin typeface="Calibri" panose="020F0502020204030204" pitchFamily="34" charset="0"/>
                <a:ea typeface="宋体" panose="02010600030101010101" pitchFamily="2" charset="-122"/>
              </a:rPr>
              <a:t>other </a:t>
            </a:r>
            <a:r>
              <a:rPr lang="en-US" altLang="zh-CN" sz="1500" dirty="0">
                <a:latin typeface="Calibri" panose="020F0502020204030204" pitchFamily="34" charset="0"/>
                <a:ea typeface="宋体" panose="02010600030101010101" pitchFamily="2" charset="-122"/>
              </a:rPr>
              <a:t>regions in which only 2G was deployed, or 2G </a:t>
            </a:r>
            <a:r>
              <a:rPr lang="en-US" altLang="zh-CN" sz="1500" dirty="0" smtClean="0">
                <a:latin typeface="Calibri" panose="020F0502020204030204" pitchFamily="34" charset="0"/>
                <a:ea typeface="宋体" panose="02010600030101010101" pitchFamily="2" charset="-122"/>
              </a:rPr>
              <a:t>had </a:t>
            </a:r>
            <a:r>
              <a:rPr lang="en-US" altLang="zh-CN" sz="1500" dirty="0">
                <a:latin typeface="Calibri" panose="020F0502020204030204" pitchFamily="34" charset="0"/>
                <a:ea typeface="宋体" panose="02010600030101010101" pitchFamily="2" charset="-122"/>
              </a:rPr>
              <a:t>better coverage than other RATs, they will never (or more likely cannot) obtain services from this operator (HPLMN), as the UE cannot select its HPLMN by searching </a:t>
            </a:r>
            <a:r>
              <a:rPr lang="en-US" altLang="zh-CN" sz="1500" dirty="0" smtClean="0">
                <a:latin typeface="Calibri" panose="020F0502020204030204" pitchFamily="34" charset="0"/>
                <a:ea typeface="宋体" panose="02010600030101010101" pitchFamily="2" charset="-122"/>
              </a:rPr>
              <a:t>2G </a:t>
            </a:r>
            <a:r>
              <a:rPr lang="en-US" altLang="zh-CN" sz="1500" dirty="0">
                <a:latin typeface="Calibri" panose="020F0502020204030204" pitchFamily="34" charset="0"/>
                <a:ea typeface="宋体" panose="02010600030101010101" pitchFamily="2" charset="-122"/>
              </a:rPr>
              <a:t>even the UE supports 2G.</a:t>
            </a:r>
          </a:p>
          <a:p>
            <a:pPr marL="1076325" lvl="1" indent="-266700" defTabSz="1162050" eaLnBrk="1">
              <a:lnSpc>
                <a:spcPct val="100000"/>
              </a:lnSpc>
              <a:spcAft>
                <a:spcPts val="200"/>
              </a:spcAft>
              <a:buSzTx/>
              <a:buFont typeface="Arial" panose="020B0604020202020204" pitchFamily="34" charset="0"/>
              <a:buChar char="•"/>
            </a:pPr>
            <a:r>
              <a:rPr lang="en-US" altLang="zh-CN" sz="1500" dirty="0" smtClean="0">
                <a:latin typeface="Calibri" panose="020F0502020204030204" pitchFamily="34" charset="0"/>
                <a:ea typeface="宋体" panose="02010600030101010101" pitchFamily="2" charset="-122"/>
              </a:rPr>
              <a:t>This proposal mandates the operator to configure all RATs it deployed in the USIM data file even in some regions it only deployed part of RATs (3G, or 4G) or some deployed RATs need to be removed. More potential risks may be added.  </a:t>
            </a:r>
            <a:endParaRPr lang="en-US" altLang="zh-CN" sz="1500" dirty="0">
              <a:latin typeface="Calibri" panose="020F0502020204030204" pitchFamily="34" charset="0"/>
              <a:ea typeface="宋体" panose="02010600030101010101" pitchFamily="2" charset="-122"/>
            </a:endParaRPr>
          </a:p>
          <a:p>
            <a:pPr marL="1076325" lvl="1" indent="-266700" defTabSz="1162050" eaLnBrk="1">
              <a:lnSpc>
                <a:spcPct val="100000"/>
              </a:lnSpc>
              <a:spcAft>
                <a:spcPts val="200"/>
              </a:spcAft>
              <a:buSzTx/>
              <a:buFont typeface="Arial" panose="020B0604020202020204" pitchFamily="34" charset="0"/>
              <a:buChar char="•"/>
            </a:pPr>
            <a:r>
              <a:rPr lang="en-US" sz="1500" dirty="0">
                <a:latin typeface="Calibri" panose="020F0502020204030204" pitchFamily="34" charset="0"/>
                <a:ea typeface="宋体" panose="02010600030101010101" pitchFamily="2" charset="-122"/>
              </a:rPr>
              <a:t>Finally, this may only work if the Operators keep the USIM content up to date, with respect to the applied RATs and updates/changes to roaming agreements. Without proper up-to-date maintenance of such info this way have serious drawback of avoidance/degradation of services as potentially available PLMN/RATs would not be scanned or not taken into account for </a:t>
            </a:r>
            <a:r>
              <a:rPr lang="en-US" sz="1500" dirty="0" smtClean="0">
                <a:latin typeface="Calibri" panose="020F0502020204030204" pitchFamily="34" charset="0"/>
                <a:ea typeface="宋体" panose="02010600030101010101" pitchFamily="2" charset="-122"/>
              </a:rPr>
              <a:t>registration</a:t>
            </a:r>
            <a:endParaRPr lang="en-US" altLang="zh-CN" sz="15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3338642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81013" y="44624"/>
            <a:ext cx="11714162" cy="871538"/>
          </a:xfrm>
          <a:prstGeom prst="rect">
            <a:avLst/>
          </a:prstGeom>
          <a:noFill/>
          <a:ln w="9525">
            <a:noFill/>
            <a:miter lim="800000"/>
            <a:headEnd/>
            <a:tailEnd/>
          </a:ln>
          <a:effectLst/>
        </p:spPr>
        <p:txBody>
          <a:bodyPr lIns="0" tIns="40034" rIns="80070" bIns="40034" anchor="ctr"/>
          <a:lstStyle/>
          <a:p>
            <a:pPr eaLnBrk="1" hangingPunct="1">
              <a:defRPr/>
            </a:pPr>
            <a:r>
              <a:rPr lang="en-US" altLang="zh-CN" sz="2800" b="1" kern="0" dirty="0" smtClean="0">
                <a:solidFill>
                  <a:srgbClr val="990000"/>
                </a:solidFill>
                <a:latin typeface="微软雅黑" pitchFamily="34" charset="-122"/>
                <a:ea typeface="微软雅黑" pitchFamily="34" charset="-122"/>
                <a:cs typeface="Arial" pitchFamily="34" charset="0"/>
              </a:rPr>
              <a:t>Comments and questions to the new proposal</a:t>
            </a:r>
          </a:p>
        </p:txBody>
      </p:sp>
      <p:sp>
        <p:nvSpPr>
          <p:cNvPr id="12293" name="矩形 5"/>
          <p:cNvSpPr>
            <a:spLocks noChangeArrowheads="1"/>
          </p:cNvSpPr>
          <p:nvPr/>
        </p:nvSpPr>
        <p:spPr bwMode="auto">
          <a:xfrm>
            <a:off x="155732" y="908720"/>
            <a:ext cx="11774503" cy="5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140000"/>
              </a:lnSpc>
              <a:buClr>
                <a:srgbClr val="777777"/>
              </a:buClr>
              <a:buSzPct val="60000"/>
              <a:buFont typeface="Wingdings" panose="05000000000000000000" pitchFamily="2" charset="2"/>
              <a:buChar char="l"/>
              <a:defRPr sz="2000" b="1">
                <a:solidFill>
                  <a:schemeClr val="tx1"/>
                </a:solidFill>
                <a:latin typeface="Arial" panose="020B0604020202020204" pitchFamily="34" charset="0"/>
                <a:ea typeface="黑体" panose="02010609060101010101" pitchFamily="49" charset="-122"/>
                <a:cs typeface="Arial" panose="020B0604020202020204" pitchFamily="34" charset="0"/>
              </a:defRPr>
            </a:lvl1pPr>
            <a:lvl2pPr>
              <a:lnSpc>
                <a:spcPct val="140000"/>
              </a:lnSpc>
              <a:buSzPct val="50000"/>
              <a:buFont typeface="Wingdings" panose="05000000000000000000" pitchFamily="2" charset="2"/>
              <a:buChar char="p"/>
              <a:defRPr>
                <a:solidFill>
                  <a:schemeClr val="tx1"/>
                </a:solidFill>
                <a:latin typeface="Arial" panose="020B0604020202020204" pitchFamily="34" charset="0"/>
                <a:ea typeface="华文细黑" panose="02010600040101010101" pitchFamily="2" charset="-122"/>
                <a:cs typeface="Arial" panose="020B0604020202020204" pitchFamily="34" charset="0"/>
              </a:defRPr>
            </a:lvl2pPr>
            <a:lvl3pPr marL="1143000" indent="-228600">
              <a:lnSpc>
                <a:spcPct val="140000"/>
              </a:lnSpc>
              <a:buSzPct val="50000"/>
              <a:buFont typeface="Wingdings" panose="05000000000000000000" pitchFamily="2" charset="2"/>
              <a:buChar char="n"/>
              <a:defRPr sz="1600">
                <a:solidFill>
                  <a:schemeClr val="tx1"/>
                </a:solidFill>
                <a:latin typeface="Arial" panose="020B0604020202020204" pitchFamily="34" charset="0"/>
                <a:ea typeface="华文细黑" panose="02010600040101010101" pitchFamily="2" charset="-122"/>
                <a:cs typeface="Arial" panose="020B0604020202020204" pitchFamily="34" charset="0"/>
              </a:defRPr>
            </a:lvl3pPr>
            <a:lvl4pPr marL="1600200" indent="-228600">
              <a:lnSpc>
                <a:spcPct val="140000"/>
              </a:lnSpc>
              <a:buChar char="–"/>
              <a:defRPr sz="1300">
                <a:solidFill>
                  <a:schemeClr val="tx1"/>
                </a:solidFill>
                <a:latin typeface="Arial" panose="020B0604020202020204" pitchFamily="34" charset="0"/>
                <a:ea typeface="华文细黑" panose="02010600040101010101" pitchFamily="2" charset="-122"/>
                <a:cs typeface="Arial" panose="020B0604020202020204" pitchFamily="34" charset="0"/>
              </a:defRPr>
            </a:lvl4pPr>
            <a:lvl5pPr marL="2057400" indent="-228600">
              <a:lnSpc>
                <a:spcPct val="140000"/>
              </a:lnSpc>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5pPr>
            <a:lvl6pPr marL="25146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6pPr>
            <a:lvl7pPr marL="29718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7pPr>
            <a:lvl8pPr marL="34290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8pPr>
            <a:lvl9pPr marL="38862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9pPr>
          </a:lstStyle>
          <a:p>
            <a:pPr marL="798513" lvl="1" indent="-342900" eaLnBrk="1">
              <a:lnSpc>
                <a:spcPct val="100000"/>
              </a:lnSpc>
              <a:spcAft>
                <a:spcPts val="200"/>
              </a:spcAft>
              <a:buSzTx/>
              <a:buFont typeface="+mj-lt"/>
              <a:buAutoNum type="arabicPeriod" startAt="4"/>
            </a:pPr>
            <a:r>
              <a:rPr lang="en-US" altLang="zh-CN" sz="1700" dirty="0" smtClean="0">
                <a:latin typeface="Calibri" panose="020F0502020204030204" pitchFamily="34" charset="0"/>
                <a:ea typeface="宋体" panose="02010600030101010101" pitchFamily="2" charset="-122"/>
              </a:rPr>
              <a:t>Any </a:t>
            </a:r>
            <a:r>
              <a:rPr lang="en-US" altLang="zh-CN" sz="1700" dirty="0">
                <a:latin typeface="Calibri" panose="020F0502020204030204" pitchFamily="34" charset="0"/>
                <a:ea typeface="宋体" panose="02010600030101010101" pitchFamily="2" charset="-122"/>
              </a:rPr>
              <a:t>benefit gained </a:t>
            </a:r>
            <a:r>
              <a:rPr lang="en-US" altLang="zh-CN" sz="1700" dirty="0" smtClean="0">
                <a:latin typeface="Calibri" panose="020F0502020204030204" pitchFamily="34" charset="0"/>
                <a:ea typeface="宋体" panose="02010600030101010101" pitchFamily="2" charset="-122"/>
              </a:rPr>
              <a:t>from this new proposal </a:t>
            </a:r>
            <a:r>
              <a:rPr lang="en-US" altLang="zh-CN" sz="1700" dirty="0">
                <a:latin typeface="Calibri" panose="020F0502020204030204" pitchFamily="34" charset="0"/>
                <a:ea typeface="宋体" panose="02010600030101010101" pitchFamily="2" charset="-122"/>
              </a:rPr>
              <a:t>if the UE has already performed a reasonable implementation as indicated above? </a:t>
            </a:r>
            <a:r>
              <a:rPr lang="en-US" altLang="zh-CN" sz="1700" b="1" dirty="0" smtClean="0">
                <a:solidFill>
                  <a:srgbClr val="FF0000"/>
                </a:solidFill>
                <a:latin typeface="Calibri" panose="020F0502020204030204" pitchFamily="34" charset="0"/>
                <a:ea typeface="宋体" panose="02010600030101010101" pitchFamily="2" charset="-122"/>
              </a:rPr>
              <a:t>No, and in fact added risks as in the example above. </a:t>
            </a:r>
          </a:p>
          <a:p>
            <a:pPr marL="798513" lvl="1" indent="-342900" eaLnBrk="1">
              <a:lnSpc>
                <a:spcPct val="100000"/>
              </a:lnSpc>
              <a:spcAft>
                <a:spcPts val="200"/>
              </a:spcAft>
              <a:buSzTx/>
              <a:buFont typeface="+mj-lt"/>
              <a:buAutoNum type="arabicPeriod" startAt="4"/>
            </a:pPr>
            <a:endParaRPr lang="en-US" altLang="zh-CN" sz="1700" dirty="0" smtClean="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Font typeface="+mj-lt"/>
              <a:buAutoNum type="arabicPeriod" startAt="4"/>
            </a:pPr>
            <a:r>
              <a:rPr lang="en-US" altLang="zh-CN" sz="1700" dirty="0" smtClean="0">
                <a:latin typeface="Calibri" panose="020F0502020204030204" pitchFamily="34" charset="0"/>
                <a:ea typeface="宋体" panose="02010600030101010101" pitchFamily="2" charset="-122"/>
              </a:rPr>
              <a:t>The </a:t>
            </a:r>
            <a:r>
              <a:rPr lang="en-US" altLang="zh-CN" sz="1700" dirty="0">
                <a:latin typeface="Calibri" panose="020F0502020204030204" pitchFamily="34" charset="0"/>
                <a:ea typeface="宋体" panose="02010600030101010101" pitchFamily="2" charset="-122"/>
              </a:rPr>
              <a:t>“</a:t>
            </a:r>
            <a:r>
              <a:rPr lang="en-US" altLang="zh-CN" sz="1700" i="1" dirty="0">
                <a:latin typeface="Times New Roman" panose="02020603050405020304" pitchFamily="18" charset="0"/>
                <a:ea typeface="宋体" panose="02010600030101010101" pitchFamily="2" charset="-122"/>
                <a:cs typeface="Times New Roman" panose="02020603050405020304" pitchFamily="18" charset="0"/>
              </a:rPr>
              <a:t>reason for change</a:t>
            </a:r>
            <a:r>
              <a:rPr lang="en-US" altLang="zh-CN" sz="1700" dirty="0" smtClean="0">
                <a:latin typeface="Calibri" panose="020F0502020204030204" pitchFamily="34" charset="0"/>
                <a:ea typeface="宋体" panose="02010600030101010101" pitchFamily="2" charset="-122"/>
              </a:rPr>
              <a:t>” in the CR cover page </a:t>
            </a:r>
            <a:r>
              <a:rPr lang="en-US" altLang="zh-CN" sz="1700" dirty="0">
                <a:latin typeface="Calibri" panose="020F0502020204030204" pitchFamily="34" charset="0"/>
                <a:ea typeface="宋体" panose="02010600030101010101" pitchFamily="2" charset="-122"/>
              </a:rPr>
              <a:t>only talks about PLMN selection but </a:t>
            </a:r>
            <a:r>
              <a:rPr lang="en-US" altLang="zh-CN" sz="1700" dirty="0" smtClean="0">
                <a:latin typeface="Calibri" panose="020F0502020204030204" pitchFamily="34" charset="0"/>
                <a:ea typeface="宋体" panose="02010600030101010101" pitchFamily="2" charset="-122"/>
              </a:rPr>
              <a:t>it is also adding </a:t>
            </a:r>
            <a:r>
              <a:rPr lang="en-US" altLang="zh-CN" sz="1700" dirty="0">
                <a:latin typeface="Calibri" panose="020F0502020204030204" pitchFamily="34" charset="0"/>
                <a:ea typeface="宋体" panose="02010600030101010101" pitchFamily="2" charset="-122"/>
              </a:rPr>
              <a:t>a requirement on service registration </a:t>
            </a:r>
            <a:r>
              <a:rPr lang="en-US" altLang="zh-CN" sz="1700" dirty="0" smtClean="0">
                <a:latin typeface="Calibri" panose="020F0502020204030204" pitchFamily="34" charset="0"/>
                <a:ea typeface="宋体" panose="02010600030101010101" pitchFamily="2" charset="-122"/>
              </a:rPr>
              <a:t>(1st </a:t>
            </a:r>
            <a:r>
              <a:rPr lang="en-US" altLang="zh-CN" sz="1700" dirty="0">
                <a:latin typeface="Calibri" panose="020F0502020204030204" pitchFamily="34" charset="0"/>
                <a:ea typeface="宋体" panose="02010600030101010101" pitchFamily="2" charset="-122"/>
              </a:rPr>
              <a:t>sentence added by the </a:t>
            </a:r>
            <a:r>
              <a:rPr lang="en-US" altLang="zh-CN" sz="1700" dirty="0" smtClean="0">
                <a:latin typeface="Calibri" panose="020F0502020204030204" pitchFamily="34" charset="0"/>
                <a:ea typeface="宋体" panose="02010600030101010101" pitchFamily="2" charset="-122"/>
              </a:rPr>
              <a:t>CR, “</a:t>
            </a:r>
            <a:r>
              <a:rPr lang="en-US" altLang="zh-CN" sz="1600" i="1" dirty="0">
                <a:latin typeface="Times New Roman" panose="02020603050405020304" pitchFamily="18" charset="0"/>
                <a:ea typeface="宋体" panose="02010600030101010101" pitchFamily="2" charset="-122"/>
                <a:cs typeface="Times New Roman" panose="02020603050405020304" pitchFamily="18" charset="0"/>
              </a:rPr>
              <a:t>A UE </a:t>
            </a:r>
            <a:r>
              <a:rPr lang="en-US" altLang="zh-CN" sz="1600" b="1" i="1" u="sng"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shall register and get service </a:t>
            </a:r>
            <a:r>
              <a:rPr lang="en-US" altLang="zh-CN" sz="1600" b="1" i="1" u="sng"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1700" dirty="0" smtClean="0">
                <a:latin typeface="Calibri" panose="020F0502020204030204" pitchFamily="34" charset="0"/>
                <a:ea typeface="宋体" panose="02010600030101010101" pitchFamily="2" charset="-122"/>
              </a:rPr>
              <a:t>”). </a:t>
            </a:r>
          </a:p>
          <a:p>
            <a:pPr marL="798513" lvl="1" indent="-342900" eaLnBrk="1">
              <a:lnSpc>
                <a:spcPct val="100000"/>
              </a:lnSpc>
              <a:spcAft>
                <a:spcPts val="200"/>
              </a:spcAft>
              <a:buSzTx/>
              <a:buFont typeface="+mj-lt"/>
              <a:buAutoNum type="arabicPeriod" startAt="4"/>
            </a:pPr>
            <a:endParaRPr lang="en-US" altLang="zh-CN" sz="1700" dirty="0" smtClean="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Font typeface="+mj-lt"/>
              <a:buAutoNum type="arabicPeriod" startAt="4"/>
            </a:pPr>
            <a:r>
              <a:rPr lang="en-US" altLang="zh-CN" sz="1700" dirty="0" smtClean="0">
                <a:latin typeface="Calibri" panose="020F0502020204030204" pitchFamily="34" charset="0"/>
                <a:ea typeface="宋体" panose="02010600030101010101" pitchFamily="2" charset="-122"/>
              </a:rPr>
              <a:t>The “</a:t>
            </a:r>
            <a:r>
              <a:rPr lang="en-US" altLang="zh-CN" sz="1700" i="1" dirty="0">
                <a:latin typeface="Times New Roman" panose="02020603050405020304" pitchFamily="18" charset="0"/>
                <a:ea typeface="宋体" panose="02010600030101010101" pitchFamily="2" charset="-122"/>
                <a:cs typeface="Times New Roman" panose="02020603050405020304" pitchFamily="18" charset="0"/>
              </a:rPr>
              <a:t>Consequences if not approved</a:t>
            </a:r>
            <a:r>
              <a:rPr lang="en-US" altLang="zh-CN" sz="1700" dirty="0">
                <a:latin typeface="Calibri" panose="020F0502020204030204" pitchFamily="34" charset="0"/>
                <a:ea typeface="宋体" panose="02010600030101010101" pitchFamily="2" charset="-122"/>
              </a:rPr>
              <a:t>” in the </a:t>
            </a:r>
            <a:r>
              <a:rPr lang="en-US" altLang="zh-CN" sz="1700" dirty="0" smtClean="0">
                <a:latin typeface="Calibri" panose="020F0502020204030204" pitchFamily="34" charset="0"/>
                <a:ea typeface="宋体" panose="02010600030101010101" pitchFamily="2" charset="-122"/>
              </a:rPr>
              <a:t>CR cover </a:t>
            </a:r>
            <a:r>
              <a:rPr lang="en-US" altLang="zh-CN" sz="1700" dirty="0">
                <a:latin typeface="Calibri" panose="020F0502020204030204" pitchFamily="34" charset="0"/>
                <a:ea typeface="宋体" panose="02010600030101010101" pitchFamily="2" charset="-122"/>
              </a:rPr>
              <a:t>page is </a:t>
            </a:r>
            <a:r>
              <a:rPr lang="en-US" altLang="zh-CN" sz="1700" dirty="0" smtClean="0">
                <a:latin typeface="Calibri" panose="020F0502020204030204" pitchFamily="34" charset="0"/>
                <a:ea typeface="宋体" panose="02010600030101010101" pitchFamily="2" charset="-122"/>
              </a:rPr>
              <a:t>empty which means no </a:t>
            </a:r>
            <a:r>
              <a:rPr lang="en-US" altLang="zh-CN" sz="1700" dirty="0">
                <a:latin typeface="Calibri" panose="020F0502020204030204" pitchFamily="34" charset="0"/>
                <a:ea typeface="宋体" panose="02010600030101010101" pitchFamily="2" charset="-122"/>
              </a:rPr>
              <a:t>problem </a:t>
            </a:r>
            <a:r>
              <a:rPr lang="en-US" altLang="zh-CN" sz="1700" dirty="0" smtClean="0">
                <a:latin typeface="Calibri" panose="020F0502020204030204" pitchFamily="34" charset="0"/>
                <a:ea typeface="宋体" panose="02010600030101010101" pitchFamily="2" charset="-122"/>
              </a:rPr>
              <a:t>occurs without this </a:t>
            </a:r>
            <a:r>
              <a:rPr lang="en-US" altLang="zh-CN" sz="1700" dirty="0">
                <a:latin typeface="Calibri" panose="020F0502020204030204" pitchFamily="34" charset="0"/>
                <a:ea typeface="宋体" panose="02010600030101010101" pitchFamily="2" charset="-122"/>
              </a:rPr>
              <a:t>CR. </a:t>
            </a:r>
            <a:r>
              <a:rPr lang="en-US" altLang="zh-CN" sz="1700" dirty="0" smtClean="0">
                <a:latin typeface="Calibri" panose="020F0502020204030204" pitchFamily="34" charset="0"/>
                <a:ea typeface="宋体" panose="02010600030101010101" pitchFamily="2" charset="-122"/>
              </a:rPr>
              <a:t>Why adding new requirements then?  </a:t>
            </a:r>
            <a:endParaRPr lang="en-US" altLang="zh-CN" sz="1700" dirty="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Font typeface="+mj-lt"/>
              <a:buAutoNum type="arabicPeriod" startAt="4"/>
            </a:pPr>
            <a:endParaRPr lang="en-US" altLang="zh-CN" sz="1700" dirty="0" smtClean="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Font typeface="+mj-lt"/>
              <a:buAutoNum type="arabicPeriod" startAt="4"/>
            </a:pPr>
            <a:r>
              <a:rPr lang="en-US" altLang="zh-CN" sz="1700" dirty="0" smtClean="0">
                <a:latin typeface="Calibri" panose="020F0502020204030204" pitchFamily="34" charset="0"/>
                <a:ea typeface="宋体" panose="02010600030101010101" pitchFamily="2" charset="-122"/>
              </a:rPr>
              <a:t>The new terms “</a:t>
            </a:r>
            <a:r>
              <a:rPr lang="en-US" altLang="zh-CN" sz="1700" i="1" dirty="0">
                <a:latin typeface="Times New Roman" panose="02020603050405020304" pitchFamily="18" charset="0"/>
                <a:ea typeface="宋体" panose="02010600030101010101" pitchFamily="2" charset="-122"/>
                <a:cs typeface="Times New Roman" panose="02020603050405020304" pitchFamily="18" charset="0"/>
              </a:rPr>
              <a:t>the most suitable available PLMN</a:t>
            </a:r>
            <a:r>
              <a:rPr lang="en-US" altLang="zh-CN" sz="1700" dirty="0" smtClean="0">
                <a:latin typeface="Calibri" panose="020F0502020204030204" pitchFamily="34" charset="0"/>
                <a:ea typeface="宋体" panose="02010600030101010101" pitchFamily="2" charset="-122"/>
              </a:rPr>
              <a:t>” and “</a:t>
            </a:r>
            <a:r>
              <a:rPr lang="en-GB" altLang="zh-CN" sz="1700" i="1" dirty="0">
                <a:latin typeface="Times New Roman" panose="02020603050405020304" pitchFamily="18" charset="0"/>
                <a:ea typeface="宋体" panose="02010600030101010101" pitchFamily="2" charset="-122"/>
                <a:cs typeface="Times New Roman" panose="02020603050405020304" pitchFamily="18" charset="0"/>
              </a:rPr>
              <a:t>suitable RPLMN, HPLMN, or EHPLMN</a:t>
            </a:r>
            <a:r>
              <a:rPr lang="en-US" altLang="zh-CN" sz="1700" dirty="0" smtClean="0">
                <a:latin typeface="Calibri" panose="020F0502020204030204" pitchFamily="34" charset="0"/>
                <a:ea typeface="宋体" panose="02010600030101010101" pitchFamily="2" charset="-122"/>
              </a:rPr>
              <a:t>” are used in the CR without any SA1 definition. Note that so far only “suitable cell” was defined/used but not “suitable PLMN”.</a:t>
            </a:r>
          </a:p>
          <a:p>
            <a:pPr marL="798513" lvl="1" indent="-342900" eaLnBrk="1">
              <a:lnSpc>
                <a:spcPct val="100000"/>
              </a:lnSpc>
              <a:spcAft>
                <a:spcPts val="200"/>
              </a:spcAft>
              <a:buSzTx/>
              <a:buFont typeface="+mj-lt"/>
              <a:buAutoNum type="arabicPeriod" startAt="4"/>
            </a:pPr>
            <a:endParaRPr lang="en-US" altLang="zh-CN" sz="1700" dirty="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AutoNum type="arabicPeriod" startAt="8"/>
            </a:pPr>
            <a:r>
              <a:rPr lang="en-US" sz="1700" dirty="0">
                <a:latin typeface="Calibri" panose="020F0502020204030204" pitchFamily="34" charset="0"/>
                <a:ea typeface="宋体" panose="02010600030101010101" pitchFamily="2" charset="-122"/>
              </a:rPr>
              <a:t>In our view, also the terms </a:t>
            </a:r>
            <a:r>
              <a:rPr lang="en-US" sz="1700" i="1" dirty="0">
                <a:latin typeface="Calibri" panose="020F0502020204030204" pitchFamily="34" charset="0"/>
                <a:ea typeface="宋体" panose="02010600030101010101" pitchFamily="2" charset="-122"/>
              </a:rPr>
              <a:t>“as quickly and efficiently as possible” </a:t>
            </a:r>
            <a:r>
              <a:rPr lang="en-US" sz="1700" dirty="0">
                <a:latin typeface="Calibri" panose="020F0502020204030204" pitchFamily="34" charset="0"/>
                <a:ea typeface="宋体" panose="02010600030101010101" pitchFamily="2" charset="-122"/>
              </a:rPr>
              <a:t>in the sentence above are ill-defined and not suitable for a stage 1 requirement. What does “efficiently” mean in this context? How are these criteria to be tested?</a:t>
            </a:r>
          </a:p>
          <a:p>
            <a:pPr marL="798513" lvl="1" indent="-342900" eaLnBrk="1">
              <a:lnSpc>
                <a:spcPct val="100000"/>
              </a:lnSpc>
              <a:spcAft>
                <a:spcPts val="200"/>
              </a:spcAft>
              <a:buSzTx/>
              <a:buAutoNum type="arabicPeriod" startAt="8"/>
            </a:pPr>
            <a:endParaRPr lang="en-US" sz="1700" dirty="0">
              <a:latin typeface="Calibri" panose="020F0502020204030204" pitchFamily="34" charset="0"/>
              <a:ea typeface="宋体" panose="02010600030101010101" pitchFamily="2" charset="-122"/>
            </a:endParaRPr>
          </a:p>
          <a:p>
            <a:pPr marL="798513" lvl="1" indent="-342900" eaLnBrk="1">
              <a:lnSpc>
                <a:spcPct val="100000"/>
              </a:lnSpc>
              <a:spcAft>
                <a:spcPts val="200"/>
              </a:spcAft>
              <a:buSzTx/>
              <a:buAutoNum type="arabicPeriod" startAt="8"/>
            </a:pPr>
            <a:r>
              <a:rPr lang="en-US" sz="1700" dirty="0">
                <a:latin typeface="Calibri" panose="020F0502020204030204" pitchFamily="34" charset="0"/>
                <a:ea typeface="宋体" panose="02010600030101010101" pitchFamily="2" charset="-122"/>
              </a:rPr>
              <a:t>The whole sentence is misleading, as it is hiding the fact that there are additional, competing targets, e.g. a preference to select the HPLMN, or the target to avoid “PLMN selection </a:t>
            </a:r>
            <a:r>
              <a:rPr lang="en-US" sz="1700" dirty="0" err="1">
                <a:latin typeface="Calibri" panose="020F0502020204030204" pitchFamily="34" charset="0"/>
                <a:ea typeface="宋体" panose="02010600030101010101" pitchFamily="2" charset="-122"/>
              </a:rPr>
              <a:t>ping-pong</a:t>
            </a:r>
            <a:r>
              <a:rPr lang="en-US" sz="1700" dirty="0">
                <a:latin typeface="Calibri" panose="020F0502020204030204" pitchFamily="34" charset="0"/>
                <a:ea typeface="宋体" panose="02010600030101010101" pitchFamily="2" charset="-122"/>
              </a:rPr>
              <a:t>” – which implies a preference for the RPLMN. In practice, actually these additional targets determine the overall logic of automatic PLMN selection, not the target to register “as quickly and efficiently as possible”. </a:t>
            </a:r>
          </a:p>
        </p:txBody>
      </p:sp>
    </p:spTree>
    <p:extLst>
      <p:ext uri="{BB962C8B-B14F-4D97-AF65-F5344CB8AC3E}">
        <p14:creationId xmlns:p14="http://schemas.microsoft.com/office/powerpoint/2010/main" val="177586679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92931" y="0"/>
            <a:ext cx="11714162" cy="871538"/>
          </a:xfrm>
          <a:prstGeom prst="rect">
            <a:avLst/>
          </a:prstGeom>
          <a:noFill/>
          <a:ln w="9525">
            <a:noFill/>
            <a:miter lim="800000"/>
            <a:headEnd/>
            <a:tailEnd/>
          </a:ln>
          <a:effectLst/>
        </p:spPr>
        <p:txBody>
          <a:bodyPr lIns="0" tIns="40034" rIns="80070" bIns="40034" anchor="ctr"/>
          <a:lstStyle/>
          <a:p>
            <a:pPr eaLnBrk="1" hangingPunct="1">
              <a:defRPr/>
            </a:pPr>
            <a:r>
              <a:rPr lang="en-US" sz="2800" b="1" kern="0" dirty="0">
                <a:solidFill>
                  <a:srgbClr val="990000"/>
                </a:solidFill>
                <a:latin typeface="微软雅黑" pitchFamily="34" charset="-122"/>
                <a:ea typeface="微软雅黑" pitchFamily="34" charset="-122"/>
                <a:cs typeface="Arial" pitchFamily="34" charset="0"/>
              </a:rPr>
              <a:t>I</a:t>
            </a:r>
            <a:r>
              <a:rPr lang="en-US" sz="2800" b="1" kern="0" dirty="0" smtClean="0">
                <a:solidFill>
                  <a:srgbClr val="990000"/>
                </a:solidFill>
                <a:latin typeface="微软雅黑" pitchFamily="34" charset="-122"/>
                <a:ea typeface="微软雅黑" pitchFamily="34" charset="-122"/>
                <a:cs typeface="Arial" pitchFamily="34" charset="0"/>
              </a:rPr>
              <a:t>ssues </a:t>
            </a:r>
            <a:r>
              <a:rPr lang="en-US" sz="2800" b="1" kern="0" dirty="0">
                <a:solidFill>
                  <a:srgbClr val="990000"/>
                </a:solidFill>
                <a:latin typeface="微软雅黑" pitchFamily="34" charset="-122"/>
                <a:ea typeface="微软雅黑" pitchFamily="34" charset="-122"/>
                <a:cs typeface="Arial" pitchFamily="34" charset="0"/>
              </a:rPr>
              <a:t>with the WID</a:t>
            </a:r>
            <a:endParaRPr lang="en-US" altLang="zh-CN" sz="2800" b="1" kern="0" dirty="0">
              <a:solidFill>
                <a:srgbClr val="990000"/>
              </a:solidFill>
              <a:latin typeface="微软雅黑" pitchFamily="34" charset="-122"/>
              <a:ea typeface="微软雅黑" pitchFamily="34" charset="-122"/>
              <a:cs typeface="Arial" pitchFamily="34" charset="0"/>
            </a:endParaRPr>
          </a:p>
        </p:txBody>
      </p:sp>
      <p:sp>
        <p:nvSpPr>
          <p:cNvPr id="12293" name="矩形 5"/>
          <p:cNvSpPr>
            <a:spLocks noChangeArrowheads="1"/>
          </p:cNvSpPr>
          <p:nvPr/>
        </p:nvSpPr>
        <p:spPr bwMode="auto">
          <a:xfrm>
            <a:off x="155732" y="692696"/>
            <a:ext cx="11774503" cy="567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140000"/>
              </a:lnSpc>
              <a:buClr>
                <a:srgbClr val="777777"/>
              </a:buClr>
              <a:buSzPct val="60000"/>
              <a:buFont typeface="Wingdings" panose="05000000000000000000" pitchFamily="2" charset="2"/>
              <a:buChar char="l"/>
              <a:defRPr sz="2000" b="1">
                <a:solidFill>
                  <a:schemeClr val="tx1"/>
                </a:solidFill>
                <a:latin typeface="Arial" panose="020B0604020202020204" pitchFamily="34" charset="0"/>
                <a:ea typeface="黑体" panose="02010609060101010101" pitchFamily="49" charset="-122"/>
                <a:cs typeface="Arial" panose="020B0604020202020204" pitchFamily="34" charset="0"/>
              </a:defRPr>
            </a:lvl1pPr>
            <a:lvl2pPr>
              <a:lnSpc>
                <a:spcPct val="140000"/>
              </a:lnSpc>
              <a:buSzPct val="50000"/>
              <a:buFont typeface="Wingdings" panose="05000000000000000000" pitchFamily="2" charset="2"/>
              <a:buChar char="p"/>
              <a:defRPr>
                <a:solidFill>
                  <a:schemeClr val="tx1"/>
                </a:solidFill>
                <a:latin typeface="Arial" panose="020B0604020202020204" pitchFamily="34" charset="0"/>
                <a:ea typeface="华文细黑" panose="02010600040101010101" pitchFamily="2" charset="-122"/>
                <a:cs typeface="Arial" panose="020B0604020202020204" pitchFamily="34" charset="0"/>
              </a:defRPr>
            </a:lvl2pPr>
            <a:lvl3pPr marL="1143000" indent="-228600">
              <a:lnSpc>
                <a:spcPct val="140000"/>
              </a:lnSpc>
              <a:buSzPct val="50000"/>
              <a:buFont typeface="Wingdings" panose="05000000000000000000" pitchFamily="2" charset="2"/>
              <a:buChar char="n"/>
              <a:defRPr sz="1600">
                <a:solidFill>
                  <a:schemeClr val="tx1"/>
                </a:solidFill>
                <a:latin typeface="Arial" panose="020B0604020202020204" pitchFamily="34" charset="0"/>
                <a:ea typeface="华文细黑" panose="02010600040101010101" pitchFamily="2" charset="-122"/>
                <a:cs typeface="Arial" panose="020B0604020202020204" pitchFamily="34" charset="0"/>
              </a:defRPr>
            </a:lvl3pPr>
            <a:lvl4pPr marL="1600200" indent="-228600">
              <a:lnSpc>
                <a:spcPct val="140000"/>
              </a:lnSpc>
              <a:buChar char="–"/>
              <a:defRPr sz="1300">
                <a:solidFill>
                  <a:schemeClr val="tx1"/>
                </a:solidFill>
                <a:latin typeface="Arial" panose="020B0604020202020204" pitchFamily="34" charset="0"/>
                <a:ea typeface="华文细黑" panose="02010600040101010101" pitchFamily="2" charset="-122"/>
                <a:cs typeface="Arial" panose="020B0604020202020204" pitchFamily="34" charset="0"/>
              </a:defRPr>
            </a:lvl4pPr>
            <a:lvl5pPr marL="2057400" indent="-228600">
              <a:lnSpc>
                <a:spcPct val="140000"/>
              </a:lnSpc>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5pPr>
            <a:lvl6pPr marL="25146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6pPr>
            <a:lvl7pPr marL="29718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7pPr>
            <a:lvl8pPr marL="34290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8pPr>
            <a:lvl9pPr marL="38862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9pPr>
          </a:lstStyle>
          <a:p>
            <a:pPr marL="0" indent="0">
              <a:buNone/>
            </a:pPr>
            <a:r>
              <a:rPr lang="en-US" sz="1600" b="0" dirty="0" smtClean="0">
                <a:latin typeface="Calibri" panose="020F0502020204030204" pitchFamily="34" charset="0"/>
              </a:rPr>
              <a:t>10. According </a:t>
            </a:r>
            <a:r>
              <a:rPr lang="en-US" sz="1600" b="0" dirty="0">
                <a:latin typeface="Calibri" panose="020F0502020204030204" pitchFamily="34" charset="0"/>
              </a:rPr>
              <a:t>to section 3 “Justification”,  the WID aims at addressing 2 problems:</a:t>
            </a:r>
          </a:p>
          <a:p>
            <a:pPr>
              <a:buFont typeface="Arial" panose="020B0604020202020204" pitchFamily="34" charset="0"/>
              <a:buChar char="•"/>
            </a:pPr>
            <a:r>
              <a:rPr lang="en-US" sz="1600" b="0" dirty="0" smtClean="0">
                <a:latin typeface="Calibri" panose="020F0502020204030204" pitchFamily="34" charset="0"/>
              </a:rPr>
              <a:t>initial </a:t>
            </a:r>
            <a:r>
              <a:rPr lang="en-US" sz="1600" b="0" dirty="0">
                <a:latin typeface="Calibri" panose="020F0502020204030204" pitchFamily="34" charset="0"/>
              </a:rPr>
              <a:t>network selection on power-on when </a:t>
            </a:r>
            <a:r>
              <a:rPr lang="en-US" sz="1600" b="0" u="sng" dirty="0">
                <a:latin typeface="Calibri" panose="020F0502020204030204" pitchFamily="34" charset="0"/>
              </a:rPr>
              <a:t>out-of-coverage</a:t>
            </a:r>
            <a:r>
              <a:rPr lang="en-US" sz="1600" b="0" dirty="0">
                <a:latin typeface="Calibri" panose="020F0502020204030204" pitchFamily="34" charset="0"/>
              </a:rPr>
              <a:t> of HPLMN and HPLMN does not deploy all </a:t>
            </a:r>
            <a:r>
              <a:rPr lang="en-US" sz="1600" b="0" dirty="0" smtClean="0">
                <a:latin typeface="Calibri" panose="020F0502020204030204" pitchFamily="34" charset="0"/>
              </a:rPr>
              <a:t>RATs;</a:t>
            </a:r>
          </a:p>
          <a:p>
            <a:pPr>
              <a:buFont typeface="Arial" panose="020B0604020202020204" pitchFamily="34" charset="0"/>
              <a:buChar char="•"/>
            </a:pPr>
            <a:r>
              <a:rPr lang="en-US" sz="1600" b="0" dirty="0" smtClean="0">
                <a:latin typeface="Calibri" panose="020F0502020204030204" pitchFamily="34" charset="0"/>
              </a:rPr>
              <a:t>roaming </a:t>
            </a:r>
            <a:r>
              <a:rPr lang="en-US" sz="1600" b="0" dirty="0">
                <a:latin typeface="Calibri" panose="020F0502020204030204" pitchFamily="34" charset="0"/>
              </a:rPr>
              <a:t>agreements restricted to certain RATs (e.g. roaming agreement with VPLMN1 for RAT = 3G, but not for RAT = 4G</a:t>
            </a:r>
            <a:r>
              <a:rPr lang="en-US" sz="1600" b="0" dirty="0" smtClean="0">
                <a:latin typeface="Calibri" panose="020F0502020204030204" pitchFamily="34" charset="0"/>
              </a:rPr>
              <a:t>).</a:t>
            </a:r>
          </a:p>
          <a:p>
            <a:pPr marL="0" indent="0">
              <a:buNone/>
            </a:pPr>
            <a:r>
              <a:rPr lang="en-US" sz="1700" b="0" dirty="0" smtClean="0">
                <a:latin typeface="Calibri" panose="020F0502020204030204" pitchFamily="34" charset="0"/>
                <a:ea typeface="宋体" panose="02010600030101010101" pitchFamily="2" charset="-122"/>
              </a:rPr>
              <a:t>But </a:t>
            </a:r>
            <a:r>
              <a:rPr lang="en-US" sz="1700" b="0" dirty="0">
                <a:latin typeface="Calibri" panose="020F0502020204030204" pitchFamily="34" charset="0"/>
                <a:ea typeface="宋体" panose="02010600030101010101" pitchFamily="2" charset="-122"/>
              </a:rPr>
              <a:t>in section 4 “Objective” the corresponding item 2 is: “</a:t>
            </a:r>
            <a:r>
              <a:rPr lang="en-US" sz="1700" b="0" dirty="0" err="1">
                <a:latin typeface="Calibri" panose="020F0502020204030204" pitchFamily="34" charset="0"/>
                <a:ea typeface="宋体" panose="02010600030101010101" pitchFamily="2" charset="-122"/>
              </a:rPr>
              <a:t>Optimise</a:t>
            </a:r>
            <a:r>
              <a:rPr lang="en-US" sz="1700" b="0" dirty="0">
                <a:latin typeface="Calibri" panose="020F0502020204030204" pitchFamily="34" charset="0"/>
                <a:ea typeface="宋体" panose="02010600030101010101" pitchFamily="2" charset="-122"/>
              </a:rPr>
              <a:t> initial network selection on power-on in coverage of HPLMN when HPLMN does not deploy all 3GPP RATs</a:t>
            </a:r>
            <a:r>
              <a:rPr lang="en-US" sz="1700" b="0" dirty="0" smtClean="0">
                <a:latin typeface="Calibri" panose="020F0502020204030204" pitchFamily="34" charset="0"/>
                <a:ea typeface="宋体" panose="02010600030101010101" pitchFamily="2" charset="-122"/>
              </a:rPr>
              <a:t>”.</a:t>
            </a:r>
          </a:p>
          <a:p>
            <a:pPr marL="0" indent="0">
              <a:buNone/>
            </a:pPr>
            <a:endParaRPr lang="en-US" sz="1700" dirty="0">
              <a:latin typeface="Calibri" panose="020F0502020204030204" pitchFamily="34" charset="0"/>
              <a:ea typeface="宋体" panose="02010600030101010101" pitchFamily="2" charset="-122"/>
            </a:endParaRPr>
          </a:p>
          <a:p>
            <a:pPr marL="0" indent="0">
              <a:buNone/>
            </a:pPr>
            <a:r>
              <a:rPr lang="en-US" sz="1600" b="0" dirty="0" smtClean="0">
                <a:latin typeface="Calibri" panose="020F0502020204030204" pitchFamily="34" charset="0"/>
                <a:ea typeface="宋体" panose="02010600030101010101" pitchFamily="2" charset="-122"/>
              </a:rPr>
              <a:t>11</a:t>
            </a:r>
            <a:r>
              <a:rPr lang="en-US" sz="1600" b="0" dirty="0">
                <a:latin typeface="Calibri" panose="020F0502020204030204" pitchFamily="34" charset="0"/>
                <a:ea typeface="宋体" panose="02010600030101010101" pitchFamily="2" charset="-122"/>
              </a:rPr>
              <a:t>. For </a:t>
            </a:r>
            <a:r>
              <a:rPr lang="en-US" sz="1600" b="0" dirty="0">
                <a:latin typeface="Calibri" panose="020F0502020204030204" pitchFamily="34" charset="0"/>
              </a:rPr>
              <a:t>item 3 in section 4: “Consistent UE roaming service when HPLMN only has a roaming agreement for a subset of 3GPP access technologies” it is not clear what is meant by “consistent”. </a:t>
            </a:r>
          </a:p>
          <a:p>
            <a:pPr marL="0" indent="0">
              <a:buNone/>
            </a:pPr>
            <a:endParaRPr lang="en-US" sz="1600" b="0" dirty="0" smtClean="0">
              <a:latin typeface="Calibri" panose="020F0502020204030204" pitchFamily="34" charset="0"/>
            </a:endParaRPr>
          </a:p>
          <a:p>
            <a:pPr marL="0" indent="0">
              <a:buNone/>
            </a:pPr>
            <a:r>
              <a:rPr lang="en-US" sz="1600" b="0" dirty="0" smtClean="0">
                <a:latin typeface="Calibri" panose="020F0502020204030204" pitchFamily="34" charset="0"/>
              </a:rPr>
              <a:t>12. The </a:t>
            </a:r>
            <a:r>
              <a:rPr lang="en-US" sz="1600" b="0" dirty="0">
                <a:latin typeface="Calibri" panose="020F0502020204030204" pitchFamily="34" charset="0"/>
              </a:rPr>
              <a:t>problem description in section 3 suggests that this item is also intended to affect inter-RAT cell re-selection. (“After the UE has successfully registered on VPLMN B in 3G, </a:t>
            </a:r>
            <a:r>
              <a:rPr lang="en-US" sz="1600" b="0" u="sng" dirty="0">
                <a:latin typeface="Calibri" panose="020F0502020204030204" pitchFamily="34" charset="0"/>
              </a:rPr>
              <a:t>it can reselect</a:t>
            </a:r>
            <a:r>
              <a:rPr lang="en-US" sz="1600" b="0" dirty="0">
                <a:latin typeface="Calibri" panose="020F0502020204030204" pitchFamily="34" charset="0"/>
              </a:rPr>
              <a:t> or be redirected to VPLMN B in 4G, where its registration update will be rejected. This causes un-necessary </a:t>
            </a:r>
            <a:r>
              <a:rPr lang="en-US" sz="1600" b="0" dirty="0" err="1">
                <a:latin typeface="Calibri" panose="020F0502020204030204" pitchFamily="34" charset="0"/>
              </a:rPr>
              <a:t>signalling</a:t>
            </a:r>
            <a:r>
              <a:rPr lang="en-US" sz="1600" b="0" dirty="0">
                <a:latin typeface="Calibri" panose="020F0502020204030204" pitchFamily="34" charset="0"/>
              </a:rPr>
              <a:t> between the UE and the network, and service interruption at the UE.”) </a:t>
            </a:r>
          </a:p>
          <a:p>
            <a:pPr marL="0" indent="0">
              <a:buNone/>
            </a:pPr>
            <a:r>
              <a:rPr lang="en-US" sz="1600" b="0" dirty="0">
                <a:latin typeface="Calibri" panose="020F0502020204030204" pitchFamily="34" charset="0"/>
              </a:rPr>
              <a:t> </a:t>
            </a:r>
          </a:p>
          <a:p>
            <a:pPr marL="0" indent="0">
              <a:buNone/>
            </a:pPr>
            <a:r>
              <a:rPr lang="en-US" sz="1600" b="0" dirty="0">
                <a:latin typeface="Calibri" panose="020F0502020204030204" pitchFamily="34" charset="0"/>
              </a:rPr>
              <a:t>This has nothing to do with PLMN selection (note that a background search for higher priority PLMN/access technology combinations will </a:t>
            </a:r>
            <a:r>
              <a:rPr lang="en-US" sz="1600" b="0" u="sng" dirty="0">
                <a:latin typeface="Calibri" panose="020F0502020204030204" pitchFamily="34" charset="0"/>
              </a:rPr>
              <a:t>not</a:t>
            </a:r>
            <a:r>
              <a:rPr lang="en-US" sz="1600" b="0" dirty="0">
                <a:latin typeface="Calibri" panose="020F0502020204030204" pitchFamily="34" charset="0"/>
              </a:rPr>
              <a:t> trigger a selection of VPLMN B/4G if the UE is already registered on VPLMN B/3G), and it will probably affect also RAN2 and RAN6 which are currently not mentioned in section 8 of the WID</a:t>
            </a:r>
            <a:r>
              <a:rPr lang="en-US" sz="1600" b="0" dirty="0" smtClean="0">
                <a:latin typeface="Calibri" panose="020F0502020204030204" pitchFamily="34" charset="0"/>
              </a:rPr>
              <a:t>.</a:t>
            </a:r>
            <a:endParaRPr lang="en-US" altLang="zh-CN" sz="1600" b="0" dirty="0"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0964096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81013" y="44624"/>
            <a:ext cx="11714162" cy="871538"/>
          </a:xfrm>
          <a:prstGeom prst="rect">
            <a:avLst/>
          </a:prstGeom>
          <a:noFill/>
          <a:ln w="9525">
            <a:noFill/>
            <a:miter lim="800000"/>
            <a:headEnd/>
            <a:tailEnd/>
          </a:ln>
          <a:effectLst/>
        </p:spPr>
        <p:txBody>
          <a:bodyPr lIns="0" tIns="40034" rIns="80070" bIns="40034" anchor="ctr"/>
          <a:lstStyle/>
          <a:p>
            <a:pPr eaLnBrk="1" hangingPunct="1">
              <a:defRPr/>
            </a:pPr>
            <a:r>
              <a:rPr lang="en-US" altLang="zh-CN" sz="2800" b="1" kern="0" dirty="0" smtClean="0">
                <a:solidFill>
                  <a:srgbClr val="990000"/>
                </a:solidFill>
                <a:latin typeface="微软雅黑" pitchFamily="34" charset="-122"/>
                <a:ea typeface="微软雅黑" pitchFamily="34" charset="-122"/>
                <a:cs typeface="Arial" pitchFamily="34" charset="0"/>
              </a:rPr>
              <a:t>Proposal on the way forward</a:t>
            </a:r>
          </a:p>
        </p:txBody>
      </p:sp>
      <p:sp>
        <p:nvSpPr>
          <p:cNvPr id="12293" name="矩形 5"/>
          <p:cNvSpPr>
            <a:spLocks noChangeArrowheads="1"/>
          </p:cNvSpPr>
          <p:nvPr/>
        </p:nvSpPr>
        <p:spPr bwMode="auto">
          <a:xfrm>
            <a:off x="155732" y="1696159"/>
            <a:ext cx="11774503"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140000"/>
              </a:lnSpc>
              <a:buClr>
                <a:srgbClr val="777777"/>
              </a:buClr>
              <a:buSzPct val="60000"/>
              <a:buFont typeface="Wingdings" panose="05000000000000000000" pitchFamily="2" charset="2"/>
              <a:buChar char="l"/>
              <a:defRPr sz="2000" b="1">
                <a:solidFill>
                  <a:schemeClr val="tx1"/>
                </a:solidFill>
                <a:latin typeface="Arial" panose="020B0604020202020204" pitchFamily="34" charset="0"/>
                <a:ea typeface="黑体" panose="02010609060101010101" pitchFamily="49" charset="-122"/>
                <a:cs typeface="Arial" panose="020B0604020202020204" pitchFamily="34" charset="0"/>
              </a:defRPr>
            </a:lvl1pPr>
            <a:lvl2pPr>
              <a:lnSpc>
                <a:spcPct val="140000"/>
              </a:lnSpc>
              <a:buSzPct val="50000"/>
              <a:buFont typeface="Wingdings" panose="05000000000000000000" pitchFamily="2" charset="2"/>
              <a:buChar char="p"/>
              <a:defRPr>
                <a:solidFill>
                  <a:schemeClr val="tx1"/>
                </a:solidFill>
                <a:latin typeface="Arial" panose="020B0604020202020204" pitchFamily="34" charset="0"/>
                <a:ea typeface="华文细黑" panose="02010600040101010101" pitchFamily="2" charset="-122"/>
                <a:cs typeface="Arial" panose="020B0604020202020204" pitchFamily="34" charset="0"/>
              </a:defRPr>
            </a:lvl2pPr>
            <a:lvl3pPr marL="1143000" indent="-228600">
              <a:lnSpc>
                <a:spcPct val="140000"/>
              </a:lnSpc>
              <a:buSzPct val="50000"/>
              <a:buFont typeface="Wingdings" panose="05000000000000000000" pitchFamily="2" charset="2"/>
              <a:buChar char="n"/>
              <a:defRPr sz="1600">
                <a:solidFill>
                  <a:schemeClr val="tx1"/>
                </a:solidFill>
                <a:latin typeface="Arial" panose="020B0604020202020204" pitchFamily="34" charset="0"/>
                <a:ea typeface="华文细黑" panose="02010600040101010101" pitchFamily="2" charset="-122"/>
                <a:cs typeface="Arial" panose="020B0604020202020204" pitchFamily="34" charset="0"/>
              </a:defRPr>
            </a:lvl3pPr>
            <a:lvl4pPr marL="1600200" indent="-228600">
              <a:lnSpc>
                <a:spcPct val="140000"/>
              </a:lnSpc>
              <a:buChar char="–"/>
              <a:defRPr sz="1300">
                <a:solidFill>
                  <a:schemeClr val="tx1"/>
                </a:solidFill>
                <a:latin typeface="Arial" panose="020B0604020202020204" pitchFamily="34" charset="0"/>
                <a:ea typeface="华文细黑" panose="02010600040101010101" pitchFamily="2" charset="-122"/>
                <a:cs typeface="Arial" panose="020B0604020202020204" pitchFamily="34" charset="0"/>
              </a:defRPr>
            </a:lvl4pPr>
            <a:lvl5pPr marL="2057400" indent="-228600">
              <a:lnSpc>
                <a:spcPct val="140000"/>
              </a:lnSpc>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5pPr>
            <a:lvl6pPr marL="25146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6pPr>
            <a:lvl7pPr marL="29718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7pPr>
            <a:lvl8pPr marL="34290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8pPr>
            <a:lvl9pPr marL="3886200" indent="-228600" eaLnBrk="0" fontAlgn="base" hangingPunct="0">
              <a:lnSpc>
                <a:spcPct val="140000"/>
              </a:lnSpc>
              <a:spcBef>
                <a:spcPct val="0"/>
              </a:spcBef>
              <a:spcAft>
                <a:spcPct val="0"/>
              </a:spcAft>
              <a:buFont typeface="Arial" panose="020B0604020202020204" pitchFamily="34" charset="0"/>
              <a:buChar char="~"/>
              <a:defRPr sz="1200">
                <a:solidFill>
                  <a:schemeClr val="tx1"/>
                </a:solidFill>
                <a:latin typeface="Arial" panose="020B0604020202020204" pitchFamily="34" charset="0"/>
                <a:ea typeface="华文细黑" panose="02010600040101010101" pitchFamily="2" charset="-122"/>
                <a:cs typeface="Arial" panose="020B0604020202020204" pitchFamily="34" charset="0"/>
              </a:defRPr>
            </a:lvl9pPr>
          </a:lstStyle>
          <a:p>
            <a:pPr marL="627063" lvl="1" indent="-171450" eaLnBrk="1">
              <a:lnSpc>
                <a:spcPct val="100000"/>
              </a:lnSpc>
              <a:spcAft>
                <a:spcPts val="1200"/>
              </a:spcAft>
              <a:buSzTx/>
              <a:buFont typeface="Arial" panose="020B0604020202020204" pitchFamily="34" charset="0"/>
              <a:buChar char="•"/>
            </a:pPr>
            <a:r>
              <a:rPr lang="en-US" altLang="zh-CN" sz="2000" dirty="0" smtClean="0">
                <a:latin typeface="Calibri" panose="020F0502020204030204" pitchFamily="34" charset="0"/>
                <a:ea typeface="宋体" panose="02010600030101010101" pitchFamily="2" charset="-122"/>
              </a:rPr>
              <a:t>The source companies are requesting SA plenary to refer the WID </a:t>
            </a:r>
            <a:r>
              <a:rPr lang="en-US" altLang="zh-CN" sz="2000" dirty="0">
                <a:latin typeface="Calibri" panose="020F0502020204030204" pitchFamily="34" charset="0"/>
                <a:ea typeface="宋体" panose="02010600030101010101" pitchFamily="2" charset="-122"/>
              </a:rPr>
              <a:t>HORNS </a:t>
            </a:r>
            <a:r>
              <a:rPr lang="en-US" altLang="zh-CN" sz="2000" dirty="0" smtClean="0">
                <a:latin typeface="Calibri" panose="020F0502020204030204" pitchFamily="34" charset="0"/>
                <a:ea typeface="宋体" panose="02010600030101010101" pitchFamily="2" charset="-122"/>
              </a:rPr>
              <a:t>in SP-170159/S1-171457 </a:t>
            </a:r>
            <a:r>
              <a:rPr lang="en-US" altLang="zh-CN" sz="2000" dirty="0">
                <a:latin typeface="Calibri" panose="020F0502020204030204" pitchFamily="34" charset="0"/>
                <a:ea typeface="宋体" panose="02010600030101010101" pitchFamily="2" charset="-122"/>
              </a:rPr>
              <a:t>and </a:t>
            </a:r>
            <a:r>
              <a:rPr lang="en-US" altLang="zh-CN" sz="2000" dirty="0" smtClean="0">
                <a:latin typeface="Calibri" panose="020F0502020204030204" pitchFamily="34" charset="0"/>
                <a:ea typeface="宋体" panose="02010600030101010101" pitchFamily="2" charset="-122"/>
              </a:rPr>
              <a:t>the companion CR in SP-170160/S1-171467 back to SA1 until further technical feedback is provided by CT1 and CT6, and possibly RAN groups. The CR is an optimization and a part of Rel-15 and therefore no urgency to rush</a:t>
            </a:r>
            <a:r>
              <a:rPr lang="en-US" altLang="zh-CN" sz="2000" dirty="0">
                <a:latin typeface="Calibri" panose="020F0502020204030204" pitchFamily="34" charset="0"/>
                <a:ea typeface="宋体" panose="02010600030101010101" pitchFamily="2" charset="-122"/>
              </a:rPr>
              <a:t>!</a:t>
            </a:r>
            <a:endParaRPr lang="en-US" altLang="zh-CN" sz="2000" dirty="0" smtClean="0">
              <a:latin typeface="Calibri" panose="020F0502020204030204" pitchFamily="34" charset="0"/>
              <a:ea typeface="宋体" panose="02010600030101010101" pitchFamily="2" charset="-122"/>
            </a:endParaRPr>
          </a:p>
          <a:p>
            <a:pPr marL="627063" lvl="1" indent="-171450" eaLnBrk="1">
              <a:lnSpc>
                <a:spcPct val="100000"/>
              </a:lnSpc>
              <a:spcAft>
                <a:spcPts val="1200"/>
              </a:spcAft>
              <a:buSzTx/>
              <a:buFont typeface="Arial" panose="020B0604020202020204" pitchFamily="34" charset="0"/>
              <a:buChar char="•"/>
            </a:pPr>
            <a:endParaRPr lang="en-US" altLang="zh-CN" sz="2000" dirty="0" smtClean="0">
              <a:latin typeface="Calibri" panose="020F0502020204030204" pitchFamily="34" charset="0"/>
              <a:ea typeface="宋体" panose="02010600030101010101" pitchFamily="2" charset="-122"/>
            </a:endParaRPr>
          </a:p>
          <a:p>
            <a:pPr marL="627063" lvl="1" indent="-171450" eaLnBrk="1">
              <a:lnSpc>
                <a:spcPct val="100000"/>
              </a:lnSpc>
              <a:spcAft>
                <a:spcPts val="1200"/>
              </a:spcAft>
              <a:buSzTx/>
              <a:buFont typeface="Arial" panose="020B0604020202020204" pitchFamily="34" charset="0"/>
              <a:buChar char="•"/>
            </a:pPr>
            <a:r>
              <a:rPr lang="en-US" altLang="zh-CN" sz="2000" dirty="0" smtClean="0">
                <a:latin typeface="Calibri" panose="020F0502020204030204" pitchFamily="34" charset="0"/>
                <a:ea typeface="宋体" panose="02010600030101010101" pitchFamily="2" charset="-122"/>
              </a:rPr>
              <a:t>SA to allow (or guide via an LS) CT1 and CT6 (and possibly RAN2) time to receive the SA1 LS </a:t>
            </a:r>
            <a:r>
              <a:rPr lang="en-US" altLang="zh-CN" sz="2000" dirty="0">
                <a:latin typeface="Calibri" panose="020F0502020204030204" pitchFamily="34" charset="0"/>
                <a:ea typeface="宋体" panose="02010600030101010101" pitchFamily="2" charset="-122"/>
              </a:rPr>
              <a:t>in  S1-171468 </a:t>
            </a:r>
            <a:r>
              <a:rPr lang="en-US" altLang="zh-CN" sz="2000" dirty="0" smtClean="0">
                <a:latin typeface="Calibri" panose="020F0502020204030204" pitchFamily="34" charset="0"/>
                <a:ea typeface="宋体" panose="02010600030101010101" pitchFamily="2" charset="-122"/>
              </a:rPr>
              <a:t>and to analyze and evaluate potential impacts by the proposed optimization and then to provide feedback to the May SA1 meeting. </a:t>
            </a:r>
            <a:r>
              <a:rPr lang="en-US" altLang="zh-CN" sz="2000" dirty="0">
                <a:latin typeface="Calibri" panose="020F0502020204030204" pitchFamily="34" charset="0"/>
                <a:ea typeface="宋体" panose="02010600030101010101" pitchFamily="2" charset="-122"/>
              </a:rPr>
              <a:t>T</a:t>
            </a:r>
            <a:r>
              <a:rPr lang="en-US" altLang="zh-CN" sz="2000" dirty="0" smtClean="0">
                <a:latin typeface="Calibri" panose="020F0502020204030204" pitchFamily="34" charset="0"/>
                <a:ea typeface="宋体" panose="02010600030101010101" pitchFamily="2" charset="-122"/>
              </a:rPr>
              <a:t>he proposed handling will not impose delay to the </a:t>
            </a:r>
            <a:r>
              <a:rPr lang="en-US" altLang="zh-CN" sz="2000" dirty="0">
                <a:latin typeface="Calibri" panose="020F0502020204030204" pitchFamily="34" charset="0"/>
                <a:ea typeface="宋体" panose="02010600030101010101" pitchFamily="2" charset="-122"/>
              </a:rPr>
              <a:t>w</a:t>
            </a:r>
            <a:r>
              <a:rPr lang="en-US" altLang="zh-CN" sz="2000" dirty="0" smtClean="0">
                <a:latin typeface="Calibri" panose="020F0502020204030204" pitchFamily="34" charset="0"/>
                <a:ea typeface="宋体" panose="02010600030101010101" pitchFamily="2" charset="-122"/>
              </a:rPr>
              <a:t>ork to still be handled in Rel-15.</a:t>
            </a:r>
            <a:endParaRPr lang="en-US" altLang="zh-CN" sz="20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88232148"/>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solidFill>
            <a:srgbClr val="009900"/>
          </a:solidFill>
          <a:prstDash val="dash"/>
          <a:headEnd/>
          <a:tailEnd/>
        </a:ln>
      </a:spPr>
      <a:bodyPr wrap="none" lIns="87828" tIns="43914" rIns="87828" bIns="43914" anchor="ctr"/>
      <a:lstStyle>
        <a:defPPr>
          <a:defRPr/>
        </a:defPPr>
      </a:lstStyle>
      <a:style>
        <a:lnRef idx="1">
          <a:schemeClr val="accent6"/>
        </a:lnRef>
        <a:fillRef idx="0">
          <a:schemeClr val="accent6"/>
        </a:fillRef>
        <a:effectRef idx="0">
          <a:schemeClr val="accent6"/>
        </a:effectRef>
        <a:fontRef idx="minor">
          <a:schemeClr val="tx1"/>
        </a:fontRef>
      </a:style>
    </a:spDef>
    <a:lnDef>
      <a:spPr bwMode="auto">
        <a:solidFill>
          <a:srgbClr val="FFCC66"/>
        </a:solidFill>
        <a:ln w="9525" cap="flat" cmpd="sng" algn="ctr">
          <a:solidFill>
            <a:srgbClr val="969696"/>
          </a:solidFill>
          <a:prstDash val="solid"/>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1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lgn="ctr">
          <a:defRPr sz="1600" dirty="0" err="1" smtClean="0">
            <a:latin typeface="Arial" pitchFamily="34" charset="0"/>
            <a:ea typeface="华文细黑" pitchFamily="2" charset="-122"/>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txDef>
      <a:spPr>
        <a:noFill/>
      </a:spPr>
      <a:bodyPr wrap="square" rtlCol="0">
        <a:spAutoFit/>
      </a:bodyPr>
      <a:lstStyle>
        <a:defPPr>
          <a:defRPr sz="160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46726</TotalTime>
  <Words>1339</Words>
  <Application>Microsoft Office PowerPoint</Application>
  <PresentationFormat>Custom</PresentationFormat>
  <Paragraphs>77</Paragraphs>
  <Slides>8</Slides>
  <Notes>8</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8</vt:i4>
      </vt:variant>
    </vt:vector>
  </HeadingPairs>
  <TitlesOfParts>
    <vt:vector size="24" baseType="lpstr">
      <vt:lpstr>微软雅黑</vt:lpstr>
      <vt:lpstr>MS PGothic</vt:lpstr>
      <vt:lpstr>黑体</vt:lpstr>
      <vt:lpstr>宋体</vt:lpstr>
      <vt:lpstr>Arial</vt:lpstr>
      <vt:lpstr>Calibri</vt:lpstr>
      <vt:lpstr>FrutigerNext LT Medium</vt:lpstr>
      <vt:lpstr>FrutigerNext LT Regular</vt:lpstr>
      <vt:lpstr>华文细黑</vt:lpstr>
      <vt:lpstr>Times New Roman</vt:lpstr>
      <vt:lpstr>Wingdings</vt:lpstr>
      <vt:lpstr>1_主题1</vt:lpstr>
      <vt:lpstr>8_主题1</vt:lpstr>
      <vt:lpstr>20_主题1</vt:lpstr>
      <vt:lpstr>24_主题1</vt:lpstr>
      <vt:lpstr>21_主题1</vt:lpstr>
      <vt:lpstr>Discussion on network selection optimization  related to  a proposed WID in SP-170159  and a companion CR in SP-170160  Huawei, HiSilicon, Intel</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Rouzbeh Farhoumand</cp:lastModifiedBy>
  <cp:revision>3159</cp:revision>
  <cp:lastPrinted>2017-03-01T08:59:03Z</cp:lastPrinted>
  <dcterms:created xsi:type="dcterms:W3CDTF">2010-09-30T06:00:50Z</dcterms:created>
  <dcterms:modified xsi:type="dcterms:W3CDTF">2017-03-08T07:34:33Z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(9)M3HkM2n6iVP2JJu7vKRPWeTN29iuadTBtpnWemT6IzElb0TEVQvI1hs4DhTr5OVtcydcoJg5_x000d_
eEV8Npl7dYF1zWw0uOOBG6s9HY+Ms5UDecE1k7CW9Hr4rfd8ZpcbUDpZnpFdw0zpPFdiHAgA_x000d_
5j5dukEPugTjHoS9PCRO7xl9yVE5anHmphtgaXCBppvbsiPuHKB6Iar3dqpBD8gNInNZZ13S_x000d_
kTwP16Ebx/dI4hdLFs</vt:lpwstr>
  </property>
  <property fmtid="{D5CDD505-2E9C-101B-9397-08002B2CF9AE}" pid="3" name="_ms_pID_7253431">
    <vt:lpwstr>lqexVFLViJEBnnErVKRULKwUZJP0tGza8CZ+aq2sX0H7ZQEOIqw7Gf_x000d_
wczeVhcNTwSEFVDLqoe7oQVVLGeUUc3RkXWtsE15PMBGKBaBmHY5qs3//ZGaNM+QU2fFo+fL_x000d_
7dJZ/+e64vO1kyjZwZNbOYpmATMRKVW69cjHMpdsm7169gJ4swIiJm59FkWAoT8hCyKW4ouK_x000d_
cDEv1VDKGIQLlR/gBb7PGilDiM/d42VCncni</vt:lpwstr>
  </property>
  <property fmtid="{D5CDD505-2E9C-101B-9397-08002B2CF9AE}" pid="4" name="_ms_pID_7253432">
    <vt:lpwstr>sEzAchASJ/zdY/SrEUeGr912SRRSAxMOMzX+_x000d_
WByj8cgpJU+fOHmy8Hs17WdFu1tWnKkCrufR89iOYBUrbZe6hjD4QWzsSrv0TVAPkXr0O3kR_x000d_
c3XXp+AQCQxjgkWXnj+sKB/layd9JuyRO3ZjGxIKWO51AExgLzM7T8xvzied7jYmTsN+N1kE_x000d_
HWeTL/tQL3hD59nFWQuqbmiHnAV1YWEpIq18JCyksEMb7o0q0O262p</vt:lpwstr>
  </property>
  <property fmtid="{D5CDD505-2E9C-101B-9397-08002B2CF9AE}" pid="5" name="_ms_pID_7253433">
    <vt:lpwstr>BJIAyJHzW97V71KobB_x000d_
s1sMBOf7EELuRzpo9kvCLkft4ASvLBau5Tf8gNf53lUP3RCkk4ld3XG6nq57dDrJSLv7tYj5_x000d_
SS2auypxgA/RGePvTEWFSDGxGrzx4mYlI+GPBkKjjJmV8HATNBAUxzcWAEbQqatqbACBakEy_x000d_
F+DMAVRM9MyoO4vPDS8er82G/NWAJ68d87LPrtshdwKMBm1PE1ATU0Fdxhyf2dviRq7ai2fC</vt:lpwstr>
  </property>
  <property fmtid="{D5CDD505-2E9C-101B-9397-08002B2CF9AE}" pid="6" name="_ms_pID_7253434">
    <vt:lpwstr>_x000d_
86d1CTayhALYaTt+Hxl7L4M5fytm8XPNPbNv2d0HimgFuwRESFJdM6gR+TNWw6fyuPQGzy3m_x000d_
qw2ygZtGWXGH8lZk4Mui1RaqUcR1CwyO1REPsdmMV69AKWg/VucGai/TETvnT4zZPbmP0jgM_x000d_
hxaqMwz91MsyiLhdmXP1SVw/zx+jf9a/gkvZtkvkZ5s2MsPkCRUqiaGMrkrha77ILN/FaNVi_x000d_
m6xouxNQdSo4XqYs</vt:lpwstr>
  </property>
  <property fmtid="{D5CDD505-2E9C-101B-9397-08002B2CF9AE}" pid="7" name="_ms_pID_7253435">
    <vt:lpwstr>DqyqSwiNo8E768Xu0VTPReD2DAks8+rfjog3szZC4NQZ4uhCoPMcRMLc_x000d_
SUMLEIv/myydKhUGuOAHrttUP7sSXUebiEOmqmyNq0E37Amip8ccsSG1a1it/KW9BXR+FTFG_x000d_
lGQ7uZyvDGzgWetqVC7z99gzB18RGYnAni9FE5Gc9CeWv9PhDfbE1OR2Rr6OqTLfVoftW1Tj_x000d_
6TmTQITi325phOgOF+MXowtP1LtiV7bE8Z</vt:lpwstr>
  </property>
  <property fmtid="{D5CDD505-2E9C-101B-9397-08002B2CF9AE}" pid="8" name="_ms_pID_7253436">
    <vt:lpwstr>woX3rAHS85YQ+vlYnLCs8SDNanLlP1cwQcbsF3_x000d_
9peqt9vrd3Ne2wOkanxVAQIebOkMo38qeTDMgqYWpw2lsxySKeKBb9bfEQeXxPeBizV6i6o/_x000d_
Ua8N2C3r8F8Cc+DJOMfM2zKCir9tIw/DHQpV/G48QWMsvmjzh7uHjdDVV7aJjwfDCF/5uWaQ_x000d_
3pZOaQ6cBrnu0F+cRh0lwjjzi6QKfm1GfU9ms/ByBZ5LeV4fHF1m</vt:lpwstr>
  </property>
  <property fmtid="{D5CDD505-2E9C-101B-9397-08002B2CF9AE}" pid="9" name="_ms_pID_7253437">
    <vt:lpwstr>wsN40an6mGc/dpENpXiF_x000d_
cATm1JT+2V9f0lq5kS4q6gL2U0ljXjguRMwFMi2lvXCZvXT8rbO18NH7b1+XstjtNnJefHaA_x000d_
rOe4IVnvxlDxlox+UeOyRiS09syNNrnUoITPydjAE+Of/OH3MNlk3x8BhyD/FSMinh0AAPyn_x000d_
MlmEVtzVdI97EJhmiRamA8SuFnh9VOQZvmXXq982lv/PIifP+4ZSPC1+wzBeFaV2GUKQ4u</vt:lpwstr>
  </property>
  <property fmtid="{D5CDD505-2E9C-101B-9397-08002B2CF9AE}" pid="10" name="_ms_pID_7253438">
    <vt:lpwstr>Ya_x000d_
oQAtg7RwZoSoeyqX0MFEbP3O1TJ5gNFAj6p4djkyucHbFkfgJDyTMfoE4t3gC6ZEngyBoRN1_x000d_
+JDYEjt8Ql/5Io0Kj74AUlX+dV2fgjR1OkisvWG4rJv0T0a/U5zWblgz/a0CenfIfYht5/a/_x000d_
jkojD1/G45i8CaRVQBJWTLS9T57pEqFr</vt:lpwstr>
  </property>
  <property fmtid="{D5CDD505-2E9C-101B-9397-08002B2CF9AE}" pid="11" name="_ms_pID_7253439">
    <vt:lpwstr>UR/TbVHcyC</vt:lpwstr>
  </property>
  <property fmtid="{D5CDD505-2E9C-101B-9397-08002B2CF9AE}" pid="12" name="_new_ms_pID_72543">
    <vt:lpwstr>(3)3ZsDwNoAx8L7qF2ctUdm7FNZGLsxmwkJrGM+EUiHqQDJtamyq7IIqgTO9CLD2A/OYT6qPGz3_x000d_
XOrfjwXwBhth2a8SGLkRzFfUUrpfE163VXORQAkVwFe9igAC0CcfSGUGdAoUXjXnpjN7fZKm_x000d_
uqM2vqgRbGc/Zl1Eu1ETEwxgptLqDzMbbviK/7GDD5468706vB9ofuDF7j8gHW2yrT7I92HX_x000d_
UOyYOTfusCNxmzEh2F</vt:lpwstr>
  </property>
  <property fmtid="{D5CDD505-2E9C-101B-9397-08002B2CF9AE}" pid="13" name="_new_ms_pID_725431">
    <vt:lpwstr>ag332B3drRc2sKHLKFiwfkeyBx0s4C1J9KK78XgHpQ9+xo/0AefUf4_x000d_
gPb9VehCNC+pg/39ovfa7ifi3g1zivToskA+IfUhynLnQU4rY6wsmAbI1xawl8zSY122eXS+_x000d_
sQ7DcXAQDs0YkNojSsRMQ6PiR/o1Gp1Q6oEqmzyjLgXoq1GCokEXZrUwlVwVfquMiRckPj/a_x000d_
p+bkostNshMRESKj0kmnujVRz/cPz40CfBho</vt:lpwstr>
  </property>
  <property fmtid="{D5CDD505-2E9C-101B-9397-08002B2CF9AE}" pid="14" name="_new_ms_pID_725432">
    <vt:lpwstr>NTw5qvhlX6hHU66SVcGwVfHJTSSTyFqch+rA_x000d_
2m5/Hv7xvvrFrzOME8YL2IKqgXxu+6E+uFzugWdN2tgxoaC7DSw=</vt:lpwstr>
  </property>
  <property fmtid="{D5CDD505-2E9C-101B-9397-08002B2CF9AE}" pid="15" name="_2015_ms_pID_725343">
    <vt:lpwstr>(2)GUHWMDBgDFWyHuwEZDSfDy5ZkRLERPzd8AEcJreLdKsL3u/ESonJAnE1kzqEnLSg6g/8laCQ
xnxZWR0AdndkMmLSXzRBgWhhhJ4gSOChS+LqfiVGVhg4uwa0TbpaMaTdaXdC1DuR5XEjk1HK
FbVvkbE/m9EZbuHpR4BXFakru+2Lf90IYJJe+49A7rYovJSPVQiP8nr7Qvm8CFoX1JcGUD1m
ecIcSXsK/TLgT/ynVa</vt:lpwstr>
  </property>
  <property fmtid="{D5CDD505-2E9C-101B-9397-08002B2CF9AE}" pid="16" name="_2015_ms_pID_7253431">
    <vt:lpwstr>Lm/lDqKDBiA4U0siIkewvDsl1uY+MRceGRmnvbv2895PtGh2F0KVSw
tbATa0SsUiBkPeKJL+ZKrcdT6wnRKiJQjOk1nB3SLpUJne4JhZmmzihAQKSdOL1wXPVnsYWh
U00KSE94cHZgVXKXW2SkRY3ekv2ahIRRXBqCRuF/7jHGutD2KdPeycRiatSidvTYKXzwX58+
F8WSI4/O7CCj6ZGO</vt:lpwstr>
  </property>
  <property fmtid="{D5CDD505-2E9C-101B-9397-08002B2CF9AE}" pid="17" name="_2015_ms_pID_725343_00">
    <vt:lpwstr>_2015_ms_pID_725343</vt:lpwstr>
  </property>
  <property fmtid="{D5CDD505-2E9C-101B-9397-08002B2CF9AE}" pid="18" name="_2015_ms_pID_7253431_00">
    <vt:lpwstr>_2015_ms_pID_7253431</vt:lpwstr>
  </property>
  <property fmtid="{D5CDD505-2E9C-101B-9397-08002B2CF9AE}" pid="19" name="_readonly">
    <vt:lpwstr/>
  </property>
  <property fmtid="{D5CDD505-2E9C-101B-9397-08002B2CF9AE}" pid="20" name="_change">
    <vt:lpwstr/>
  </property>
  <property fmtid="{D5CDD505-2E9C-101B-9397-08002B2CF9AE}" pid="21" name="_full-control">
    <vt:lpwstr/>
  </property>
  <property fmtid="{D5CDD505-2E9C-101B-9397-08002B2CF9AE}" pid="22" name="sflag">
    <vt:lpwstr>1478482825</vt:lpwstr>
  </property>
</Properties>
</file>